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Drawing"/>
          <p:cNvGrpSpPr/>
          <p:nvPr/>
        </p:nvGrpSpPr>
        <p:grpSpPr>
          <a:xfrm>
            <a:off x="875321" y="1155700"/>
            <a:ext cx="12097480" cy="8293100"/>
            <a:chOff x="0" y="0"/>
            <a:chExt cx="12097478" cy="8293100"/>
          </a:xfrm>
        </p:grpSpPr>
        <p:sp>
          <p:nvSpPr>
            <p:cNvPr id="119" name="Line"/>
            <p:cNvSpPr/>
            <p:nvPr/>
          </p:nvSpPr>
          <p:spPr>
            <a:xfrm>
              <a:off x="1677378" y="610843"/>
              <a:ext cx="279401" cy="43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10"/>
                  </a:moveTo>
                  <a:cubicBezTo>
                    <a:pt x="0" y="1180"/>
                    <a:pt x="0" y="249"/>
                    <a:pt x="164" y="43"/>
                  </a:cubicBezTo>
                  <a:cubicBezTo>
                    <a:pt x="327" y="-164"/>
                    <a:pt x="655" y="353"/>
                    <a:pt x="1064" y="2213"/>
                  </a:cubicBezTo>
                  <a:cubicBezTo>
                    <a:pt x="1473" y="4073"/>
                    <a:pt x="1964" y="7277"/>
                    <a:pt x="2536" y="10171"/>
                  </a:cubicBezTo>
                  <a:cubicBezTo>
                    <a:pt x="3109" y="13065"/>
                    <a:pt x="3764" y="15648"/>
                    <a:pt x="4336" y="17250"/>
                  </a:cubicBezTo>
                  <a:cubicBezTo>
                    <a:pt x="4909" y="18852"/>
                    <a:pt x="5400" y="19472"/>
                    <a:pt x="5891" y="19317"/>
                  </a:cubicBezTo>
                  <a:cubicBezTo>
                    <a:pt x="6382" y="19162"/>
                    <a:pt x="6873" y="18232"/>
                    <a:pt x="7200" y="16682"/>
                  </a:cubicBezTo>
                  <a:cubicBezTo>
                    <a:pt x="7527" y="15132"/>
                    <a:pt x="7691" y="12961"/>
                    <a:pt x="7855" y="11618"/>
                  </a:cubicBezTo>
                  <a:cubicBezTo>
                    <a:pt x="8018" y="10274"/>
                    <a:pt x="8182" y="9758"/>
                    <a:pt x="8591" y="9706"/>
                  </a:cubicBezTo>
                  <a:cubicBezTo>
                    <a:pt x="9000" y="9654"/>
                    <a:pt x="9655" y="10068"/>
                    <a:pt x="10555" y="11514"/>
                  </a:cubicBezTo>
                  <a:cubicBezTo>
                    <a:pt x="11455" y="12961"/>
                    <a:pt x="12600" y="15442"/>
                    <a:pt x="13336" y="17095"/>
                  </a:cubicBezTo>
                  <a:cubicBezTo>
                    <a:pt x="14073" y="18749"/>
                    <a:pt x="14400" y="19576"/>
                    <a:pt x="14809" y="20247"/>
                  </a:cubicBezTo>
                  <a:cubicBezTo>
                    <a:pt x="15218" y="20919"/>
                    <a:pt x="15709" y="21436"/>
                    <a:pt x="16200" y="21436"/>
                  </a:cubicBezTo>
                  <a:cubicBezTo>
                    <a:pt x="16691" y="21436"/>
                    <a:pt x="17182" y="20919"/>
                    <a:pt x="17673" y="18956"/>
                  </a:cubicBezTo>
                  <a:cubicBezTo>
                    <a:pt x="18164" y="16992"/>
                    <a:pt x="18655" y="13581"/>
                    <a:pt x="18982" y="10636"/>
                  </a:cubicBezTo>
                  <a:cubicBezTo>
                    <a:pt x="19309" y="7691"/>
                    <a:pt x="19473" y="5210"/>
                    <a:pt x="19636" y="3712"/>
                  </a:cubicBezTo>
                  <a:cubicBezTo>
                    <a:pt x="19800" y="2213"/>
                    <a:pt x="19964" y="1696"/>
                    <a:pt x="20291" y="1903"/>
                  </a:cubicBezTo>
                  <a:cubicBezTo>
                    <a:pt x="20618" y="2110"/>
                    <a:pt x="21109" y="3040"/>
                    <a:pt x="21600" y="3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987993" y="589421"/>
              <a:ext cx="279936" cy="40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1" fill="norm" stroke="1" extrusionOk="0">
                  <a:moveTo>
                    <a:pt x="7837" y="15345"/>
                  </a:moveTo>
                  <a:cubicBezTo>
                    <a:pt x="7674" y="14791"/>
                    <a:pt x="7512" y="14237"/>
                    <a:pt x="7268" y="13628"/>
                  </a:cubicBezTo>
                  <a:cubicBezTo>
                    <a:pt x="7025" y="13019"/>
                    <a:pt x="6700" y="12354"/>
                    <a:pt x="5726" y="12354"/>
                  </a:cubicBezTo>
                  <a:cubicBezTo>
                    <a:pt x="4751" y="12354"/>
                    <a:pt x="3127" y="13019"/>
                    <a:pt x="1990" y="14348"/>
                  </a:cubicBezTo>
                  <a:cubicBezTo>
                    <a:pt x="853" y="15677"/>
                    <a:pt x="204" y="17671"/>
                    <a:pt x="41" y="18945"/>
                  </a:cubicBezTo>
                  <a:cubicBezTo>
                    <a:pt x="-121" y="20219"/>
                    <a:pt x="204" y="20773"/>
                    <a:pt x="935" y="21105"/>
                  </a:cubicBezTo>
                  <a:cubicBezTo>
                    <a:pt x="1665" y="21437"/>
                    <a:pt x="2802" y="21548"/>
                    <a:pt x="3939" y="20551"/>
                  </a:cubicBezTo>
                  <a:cubicBezTo>
                    <a:pt x="5076" y="19554"/>
                    <a:pt x="6213" y="17450"/>
                    <a:pt x="6781" y="16120"/>
                  </a:cubicBezTo>
                  <a:cubicBezTo>
                    <a:pt x="7350" y="14791"/>
                    <a:pt x="7350" y="14237"/>
                    <a:pt x="7350" y="14237"/>
                  </a:cubicBezTo>
                  <a:cubicBezTo>
                    <a:pt x="7350" y="14237"/>
                    <a:pt x="7350" y="14791"/>
                    <a:pt x="7674" y="15899"/>
                  </a:cubicBezTo>
                  <a:cubicBezTo>
                    <a:pt x="7999" y="17006"/>
                    <a:pt x="8649" y="18668"/>
                    <a:pt x="9380" y="19610"/>
                  </a:cubicBezTo>
                  <a:cubicBezTo>
                    <a:pt x="10111" y="20551"/>
                    <a:pt x="10923" y="20773"/>
                    <a:pt x="11897" y="20385"/>
                  </a:cubicBezTo>
                  <a:cubicBezTo>
                    <a:pt x="12871" y="19997"/>
                    <a:pt x="14008" y="19000"/>
                    <a:pt x="14983" y="16619"/>
                  </a:cubicBezTo>
                  <a:cubicBezTo>
                    <a:pt x="15957" y="14237"/>
                    <a:pt x="16769" y="10471"/>
                    <a:pt x="17256" y="7702"/>
                  </a:cubicBezTo>
                  <a:cubicBezTo>
                    <a:pt x="17744" y="4933"/>
                    <a:pt x="17906" y="3160"/>
                    <a:pt x="17987" y="1942"/>
                  </a:cubicBezTo>
                  <a:cubicBezTo>
                    <a:pt x="18068" y="723"/>
                    <a:pt x="18068" y="59"/>
                    <a:pt x="17906" y="3"/>
                  </a:cubicBezTo>
                  <a:cubicBezTo>
                    <a:pt x="17744" y="-52"/>
                    <a:pt x="17419" y="502"/>
                    <a:pt x="17419" y="2717"/>
                  </a:cubicBezTo>
                  <a:cubicBezTo>
                    <a:pt x="17419" y="4933"/>
                    <a:pt x="17744" y="8810"/>
                    <a:pt x="18068" y="11745"/>
                  </a:cubicBezTo>
                  <a:cubicBezTo>
                    <a:pt x="18393" y="14680"/>
                    <a:pt x="18718" y="16674"/>
                    <a:pt x="19287" y="17893"/>
                  </a:cubicBezTo>
                  <a:cubicBezTo>
                    <a:pt x="19855" y="19111"/>
                    <a:pt x="20667" y="19554"/>
                    <a:pt x="21479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354711" y="537633"/>
              <a:ext cx="173568" cy="43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5278" y="16542"/>
                  </a:moveTo>
                  <a:cubicBezTo>
                    <a:pt x="15278" y="15489"/>
                    <a:pt x="15278" y="14435"/>
                    <a:pt x="14751" y="13592"/>
                  </a:cubicBezTo>
                  <a:cubicBezTo>
                    <a:pt x="14224" y="12749"/>
                    <a:pt x="13171" y="12117"/>
                    <a:pt x="10800" y="12433"/>
                  </a:cubicBezTo>
                  <a:cubicBezTo>
                    <a:pt x="8429" y="12749"/>
                    <a:pt x="4741" y="14014"/>
                    <a:pt x="2634" y="15383"/>
                  </a:cubicBezTo>
                  <a:cubicBezTo>
                    <a:pt x="527" y="16753"/>
                    <a:pt x="0" y="18228"/>
                    <a:pt x="0" y="19282"/>
                  </a:cubicBezTo>
                  <a:cubicBezTo>
                    <a:pt x="0" y="20336"/>
                    <a:pt x="527" y="20968"/>
                    <a:pt x="1449" y="21284"/>
                  </a:cubicBezTo>
                  <a:cubicBezTo>
                    <a:pt x="2371" y="21600"/>
                    <a:pt x="3688" y="21600"/>
                    <a:pt x="5268" y="21126"/>
                  </a:cubicBezTo>
                  <a:cubicBezTo>
                    <a:pt x="6849" y="20652"/>
                    <a:pt x="8693" y="19703"/>
                    <a:pt x="10405" y="17701"/>
                  </a:cubicBezTo>
                  <a:cubicBezTo>
                    <a:pt x="12117" y="15700"/>
                    <a:pt x="13698" y="12644"/>
                    <a:pt x="14620" y="9694"/>
                  </a:cubicBezTo>
                  <a:cubicBezTo>
                    <a:pt x="15541" y="6743"/>
                    <a:pt x="15805" y="3899"/>
                    <a:pt x="15937" y="2213"/>
                  </a:cubicBezTo>
                  <a:cubicBezTo>
                    <a:pt x="16068" y="527"/>
                    <a:pt x="16068" y="0"/>
                    <a:pt x="15805" y="0"/>
                  </a:cubicBezTo>
                  <a:cubicBezTo>
                    <a:pt x="15541" y="0"/>
                    <a:pt x="15015" y="527"/>
                    <a:pt x="15015" y="2634"/>
                  </a:cubicBezTo>
                  <a:cubicBezTo>
                    <a:pt x="15015" y="4741"/>
                    <a:pt x="15541" y="8429"/>
                    <a:pt x="16200" y="10905"/>
                  </a:cubicBezTo>
                  <a:cubicBezTo>
                    <a:pt x="16859" y="13381"/>
                    <a:pt x="17649" y="14646"/>
                    <a:pt x="18439" y="15647"/>
                  </a:cubicBezTo>
                  <a:cubicBezTo>
                    <a:pt x="19229" y="16648"/>
                    <a:pt x="20020" y="17385"/>
                    <a:pt x="20546" y="17491"/>
                  </a:cubicBezTo>
                  <a:cubicBezTo>
                    <a:pt x="21073" y="17596"/>
                    <a:pt x="21337" y="17069"/>
                    <a:pt x="21600" y="16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591778" y="59690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55278" y="737779"/>
              <a:ext cx="107748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85" fill="norm" stroke="1" extrusionOk="0">
                  <a:moveTo>
                    <a:pt x="12226" y="2354"/>
                  </a:moveTo>
                  <a:cubicBezTo>
                    <a:pt x="11004" y="1531"/>
                    <a:pt x="9781" y="708"/>
                    <a:pt x="8151" y="296"/>
                  </a:cubicBezTo>
                  <a:cubicBezTo>
                    <a:pt x="6521" y="-115"/>
                    <a:pt x="4483" y="-115"/>
                    <a:pt x="2853" y="399"/>
                  </a:cubicBezTo>
                  <a:cubicBezTo>
                    <a:pt x="1223" y="914"/>
                    <a:pt x="0" y="1942"/>
                    <a:pt x="1426" y="4102"/>
                  </a:cubicBezTo>
                  <a:cubicBezTo>
                    <a:pt x="2853" y="6262"/>
                    <a:pt x="6928" y="9554"/>
                    <a:pt x="10596" y="12022"/>
                  </a:cubicBezTo>
                  <a:cubicBezTo>
                    <a:pt x="14264" y="14491"/>
                    <a:pt x="17525" y="16136"/>
                    <a:pt x="19358" y="17474"/>
                  </a:cubicBezTo>
                  <a:cubicBezTo>
                    <a:pt x="21192" y="18811"/>
                    <a:pt x="21600" y="19839"/>
                    <a:pt x="18136" y="20456"/>
                  </a:cubicBezTo>
                  <a:cubicBezTo>
                    <a:pt x="14672" y="21074"/>
                    <a:pt x="7336" y="21279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322028" y="567079"/>
              <a:ext cx="23284" cy="39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6132"/>
                  </a:moveTo>
                  <a:cubicBezTo>
                    <a:pt x="3927" y="4977"/>
                    <a:pt x="7855" y="3822"/>
                    <a:pt x="10800" y="2667"/>
                  </a:cubicBezTo>
                  <a:cubicBezTo>
                    <a:pt x="13745" y="1512"/>
                    <a:pt x="15709" y="357"/>
                    <a:pt x="16691" y="68"/>
                  </a:cubicBezTo>
                  <a:cubicBezTo>
                    <a:pt x="17673" y="-221"/>
                    <a:pt x="17673" y="357"/>
                    <a:pt x="18655" y="2840"/>
                  </a:cubicBezTo>
                  <a:cubicBezTo>
                    <a:pt x="19636" y="5323"/>
                    <a:pt x="21600" y="9713"/>
                    <a:pt x="21600" y="13120"/>
                  </a:cubicBezTo>
                  <a:cubicBezTo>
                    <a:pt x="21600" y="16528"/>
                    <a:pt x="19636" y="18953"/>
                    <a:pt x="17673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176920" y="590550"/>
              <a:ext cx="31655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800" y="21600"/>
                  </a:moveTo>
                  <a:cubicBezTo>
                    <a:pt x="368" y="20084"/>
                    <a:pt x="-64" y="18568"/>
                    <a:pt x="8" y="17053"/>
                  </a:cubicBezTo>
                  <a:cubicBezTo>
                    <a:pt x="80" y="15537"/>
                    <a:pt x="656" y="14021"/>
                    <a:pt x="3032" y="11558"/>
                  </a:cubicBezTo>
                  <a:cubicBezTo>
                    <a:pt x="5408" y="9095"/>
                    <a:pt x="9584" y="5684"/>
                    <a:pt x="12968" y="3600"/>
                  </a:cubicBezTo>
                  <a:cubicBezTo>
                    <a:pt x="16352" y="1516"/>
                    <a:pt x="18944" y="758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442529" y="746796"/>
              <a:ext cx="133500" cy="18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740" fill="norm" stroke="1" extrusionOk="0">
                  <a:moveTo>
                    <a:pt x="24" y="11674"/>
                  </a:moveTo>
                  <a:cubicBezTo>
                    <a:pt x="4011" y="10250"/>
                    <a:pt x="7999" y="8826"/>
                    <a:pt x="10491" y="7639"/>
                  </a:cubicBezTo>
                  <a:cubicBezTo>
                    <a:pt x="12984" y="6452"/>
                    <a:pt x="13981" y="5502"/>
                    <a:pt x="14645" y="4316"/>
                  </a:cubicBezTo>
                  <a:cubicBezTo>
                    <a:pt x="15310" y="3129"/>
                    <a:pt x="15642" y="1705"/>
                    <a:pt x="14977" y="755"/>
                  </a:cubicBezTo>
                  <a:cubicBezTo>
                    <a:pt x="14313" y="-194"/>
                    <a:pt x="12651" y="-669"/>
                    <a:pt x="9827" y="1942"/>
                  </a:cubicBezTo>
                  <a:cubicBezTo>
                    <a:pt x="7002" y="4553"/>
                    <a:pt x="3014" y="10250"/>
                    <a:pt x="1187" y="13691"/>
                  </a:cubicBezTo>
                  <a:cubicBezTo>
                    <a:pt x="-641" y="17133"/>
                    <a:pt x="-309" y="18320"/>
                    <a:pt x="1851" y="19269"/>
                  </a:cubicBezTo>
                  <a:cubicBezTo>
                    <a:pt x="4011" y="20219"/>
                    <a:pt x="7999" y="20931"/>
                    <a:pt x="11488" y="20694"/>
                  </a:cubicBezTo>
                  <a:cubicBezTo>
                    <a:pt x="14977" y="20456"/>
                    <a:pt x="17968" y="19269"/>
                    <a:pt x="20959" y="18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09879" y="747949"/>
              <a:ext cx="102942" cy="22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098" fill="norm" stroke="1" extrusionOk="0">
                  <a:moveTo>
                    <a:pt x="16098" y="3157"/>
                  </a:moveTo>
                  <a:cubicBezTo>
                    <a:pt x="15251" y="2147"/>
                    <a:pt x="14404" y="1138"/>
                    <a:pt x="12921" y="532"/>
                  </a:cubicBezTo>
                  <a:cubicBezTo>
                    <a:pt x="11439" y="-73"/>
                    <a:pt x="9321" y="-275"/>
                    <a:pt x="6992" y="532"/>
                  </a:cubicBezTo>
                  <a:cubicBezTo>
                    <a:pt x="4662" y="1340"/>
                    <a:pt x="2121" y="3157"/>
                    <a:pt x="851" y="4671"/>
                  </a:cubicBezTo>
                  <a:cubicBezTo>
                    <a:pt x="-420" y="6185"/>
                    <a:pt x="-420" y="7396"/>
                    <a:pt x="1909" y="8607"/>
                  </a:cubicBezTo>
                  <a:cubicBezTo>
                    <a:pt x="4239" y="9818"/>
                    <a:pt x="8898" y="11030"/>
                    <a:pt x="12709" y="12241"/>
                  </a:cubicBezTo>
                  <a:cubicBezTo>
                    <a:pt x="16521" y="13452"/>
                    <a:pt x="19486" y="14663"/>
                    <a:pt x="20333" y="16177"/>
                  </a:cubicBezTo>
                  <a:cubicBezTo>
                    <a:pt x="21180" y="17691"/>
                    <a:pt x="19909" y="19508"/>
                    <a:pt x="17792" y="20417"/>
                  </a:cubicBezTo>
                  <a:cubicBezTo>
                    <a:pt x="15674" y="21325"/>
                    <a:pt x="12709" y="21325"/>
                    <a:pt x="10804" y="20417"/>
                  </a:cubicBezTo>
                  <a:cubicBezTo>
                    <a:pt x="8898" y="19508"/>
                    <a:pt x="8051" y="17691"/>
                    <a:pt x="7204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805636" y="527050"/>
              <a:ext cx="54441" cy="40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530" fill="norm" stroke="1" extrusionOk="0">
                  <a:moveTo>
                    <a:pt x="16419" y="0"/>
                  </a:moveTo>
                  <a:cubicBezTo>
                    <a:pt x="13219" y="3825"/>
                    <a:pt x="10019" y="7650"/>
                    <a:pt x="7219" y="10969"/>
                  </a:cubicBezTo>
                  <a:cubicBezTo>
                    <a:pt x="4419" y="14287"/>
                    <a:pt x="2019" y="17100"/>
                    <a:pt x="819" y="18788"/>
                  </a:cubicBezTo>
                  <a:cubicBezTo>
                    <a:pt x="-381" y="20475"/>
                    <a:pt x="-381" y="21037"/>
                    <a:pt x="1619" y="21319"/>
                  </a:cubicBezTo>
                  <a:cubicBezTo>
                    <a:pt x="3619" y="21600"/>
                    <a:pt x="7619" y="21600"/>
                    <a:pt x="11619" y="21319"/>
                  </a:cubicBezTo>
                  <a:cubicBezTo>
                    <a:pt x="15619" y="21037"/>
                    <a:pt x="19619" y="20475"/>
                    <a:pt x="20419" y="19631"/>
                  </a:cubicBezTo>
                  <a:cubicBezTo>
                    <a:pt x="21219" y="18788"/>
                    <a:pt x="18819" y="17662"/>
                    <a:pt x="16419" y="16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757887" y="787400"/>
              <a:ext cx="224542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2016" y="21600"/>
                  </a:moveTo>
                  <a:cubicBezTo>
                    <a:pt x="816" y="21600"/>
                    <a:pt x="-384" y="21600"/>
                    <a:pt x="116" y="18000"/>
                  </a:cubicBezTo>
                  <a:cubicBezTo>
                    <a:pt x="616" y="14400"/>
                    <a:pt x="2816" y="7200"/>
                    <a:pt x="6616" y="3600"/>
                  </a:cubicBezTo>
                  <a:cubicBezTo>
                    <a:pt x="10416" y="0"/>
                    <a:pt x="15816" y="0"/>
                    <a:pt x="21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937728" y="1054100"/>
              <a:ext cx="1441451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0618"/>
                  </a:moveTo>
                  <a:cubicBezTo>
                    <a:pt x="1110" y="21109"/>
                    <a:pt x="2220" y="21600"/>
                    <a:pt x="3346" y="21355"/>
                  </a:cubicBezTo>
                  <a:cubicBezTo>
                    <a:pt x="4472" y="21109"/>
                    <a:pt x="5614" y="20127"/>
                    <a:pt x="6740" y="18900"/>
                  </a:cubicBezTo>
                  <a:cubicBezTo>
                    <a:pt x="7866" y="17673"/>
                    <a:pt x="8976" y="16200"/>
                    <a:pt x="10070" y="14973"/>
                  </a:cubicBezTo>
                  <a:cubicBezTo>
                    <a:pt x="11165" y="13745"/>
                    <a:pt x="12243" y="12764"/>
                    <a:pt x="13448" y="11782"/>
                  </a:cubicBezTo>
                  <a:cubicBezTo>
                    <a:pt x="14654" y="10800"/>
                    <a:pt x="15986" y="9818"/>
                    <a:pt x="17191" y="8591"/>
                  </a:cubicBezTo>
                  <a:cubicBezTo>
                    <a:pt x="18396" y="7364"/>
                    <a:pt x="19475" y="5891"/>
                    <a:pt x="20189" y="4418"/>
                  </a:cubicBezTo>
                  <a:cubicBezTo>
                    <a:pt x="20902" y="2945"/>
                    <a:pt x="21251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032978" y="1168400"/>
              <a:ext cx="1384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1" y="17280"/>
                    <a:pt x="1982" y="12960"/>
                    <a:pt x="3022" y="10080"/>
                  </a:cubicBezTo>
                  <a:cubicBezTo>
                    <a:pt x="4062" y="7200"/>
                    <a:pt x="5152" y="5760"/>
                    <a:pt x="6391" y="4680"/>
                  </a:cubicBezTo>
                  <a:cubicBezTo>
                    <a:pt x="7629" y="3600"/>
                    <a:pt x="9017" y="2880"/>
                    <a:pt x="10305" y="2880"/>
                  </a:cubicBezTo>
                  <a:cubicBezTo>
                    <a:pt x="11593" y="2880"/>
                    <a:pt x="12782" y="3600"/>
                    <a:pt x="14020" y="4320"/>
                  </a:cubicBezTo>
                  <a:cubicBezTo>
                    <a:pt x="15259" y="5040"/>
                    <a:pt x="16547" y="5760"/>
                    <a:pt x="17818" y="5040"/>
                  </a:cubicBezTo>
                  <a:cubicBezTo>
                    <a:pt x="19090" y="4320"/>
                    <a:pt x="2034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62928" y="1860549"/>
              <a:ext cx="3518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6353" y="2658"/>
                    <a:pt x="12706" y="5317"/>
                    <a:pt x="16518" y="8308"/>
                  </a:cubicBezTo>
                  <a:cubicBezTo>
                    <a:pt x="20329" y="11298"/>
                    <a:pt x="21600" y="14622"/>
                    <a:pt x="20965" y="16892"/>
                  </a:cubicBezTo>
                  <a:cubicBezTo>
                    <a:pt x="20329" y="19163"/>
                    <a:pt x="17788" y="20382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62928" y="1844622"/>
              <a:ext cx="222251" cy="3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17421"/>
                  </a:moveTo>
                  <a:cubicBezTo>
                    <a:pt x="0" y="16672"/>
                    <a:pt x="0" y="15923"/>
                    <a:pt x="720" y="15548"/>
                  </a:cubicBezTo>
                  <a:cubicBezTo>
                    <a:pt x="1440" y="15173"/>
                    <a:pt x="2880" y="15173"/>
                    <a:pt x="5143" y="14237"/>
                  </a:cubicBezTo>
                  <a:cubicBezTo>
                    <a:pt x="7406" y="13301"/>
                    <a:pt x="10491" y="11428"/>
                    <a:pt x="12960" y="9180"/>
                  </a:cubicBezTo>
                  <a:cubicBezTo>
                    <a:pt x="15429" y="6933"/>
                    <a:pt x="17280" y="4311"/>
                    <a:pt x="18514" y="2563"/>
                  </a:cubicBezTo>
                  <a:cubicBezTo>
                    <a:pt x="19749" y="815"/>
                    <a:pt x="20366" y="-59"/>
                    <a:pt x="20571" y="3"/>
                  </a:cubicBezTo>
                  <a:cubicBezTo>
                    <a:pt x="20777" y="66"/>
                    <a:pt x="20571" y="1065"/>
                    <a:pt x="20366" y="3437"/>
                  </a:cubicBezTo>
                  <a:cubicBezTo>
                    <a:pt x="20160" y="5809"/>
                    <a:pt x="19954" y="9555"/>
                    <a:pt x="20160" y="12801"/>
                  </a:cubicBezTo>
                  <a:cubicBezTo>
                    <a:pt x="20366" y="16047"/>
                    <a:pt x="20983" y="18794"/>
                    <a:pt x="216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31451" y="2120900"/>
              <a:ext cx="73070" cy="10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270" fill="norm" stroke="1" extrusionOk="0">
                  <a:moveTo>
                    <a:pt x="10005" y="0"/>
                  </a:moveTo>
                  <a:cubicBezTo>
                    <a:pt x="6502" y="3527"/>
                    <a:pt x="3000" y="7053"/>
                    <a:pt x="1248" y="10359"/>
                  </a:cubicBezTo>
                  <a:cubicBezTo>
                    <a:pt x="-503" y="13665"/>
                    <a:pt x="-503" y="16751"/>
                    <a:pt x="1832" y="18735"/>
                  </a:cubicBezTo>
                  <a:cubicBezTo>
                    <a:pt x="4167" y="20718"/>
                    <a:pt x="8838" y="21600"/>
                    <a:pt x="12048" y="21159"/>
                  </a:cubicBezTo>
                  <a:cubicBezTo>
                    <a:pt x="15259" y="20718"/>
                    <a:pt x="17011" y="18955"/>
                    <a:pt x="18470" y="16971"/>
                  </a:cubicBezTo>
                  <a:cubicBezTo>
                    <a:pt x="19929" y="14988"/>
                    <a:pt x="21097" y="12784"/>
                    <a:pt x="19054" y="10359"/>
                  </a:cubicBezTo>
                  <a:cubicBezTo>
                    <a:pt x="17011" y="7935"/>
                    <a:pt x="11756" y="5290"/>
                    <a:pt x="6502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889978" y="19050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896328" y="20764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1335536" y="1899599"/>
              <a:ext cx="189443" cy="38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8" fill="norm" stroke="1" extrusionOk="0">
                  <a:moveTo>
                    <a:pt x="15720" y="999"/>
                  </a:moveTo>
                  <a:cubicBezTo>
                    <a:pt x="15000" y="532"/>
                    <a:pt x="14280" y="65"/>
                    <a:pt x="13320" y="6"/>
                  </a:cubicBezTo>
                  <a:cubicBezTo>
                    <a:pt x="12360" y="-52"/>
                    <a:pt x="11160" y="298"/>
                    <a:pt x="9360" y="1758"/>
                  </a:cubicBezTo>
                  <a:cubicBezTo>
                    <a:pt x="7560" y="3217"/>
                    <a:pt x="5160" y="5786"/>
                    <a:pt x="3480" y="8763"/>
                  </a:cubicBezTo>
                  <a:cubicBezTo>
                    <a:pt x="1800" y="11740"/>
                    <a:pt x="840" y="15126"/>
                    <a:pt x="360" y="17111"/>
                  </a:cubicBezTo>
                  <a:cubicBezTo>
                    <a:pt x="-120" y="19096"/>
                    <a:pt x="-120" y="19680"/>
                    <a:pt x="360" y="20205"/>
                  </a:cubicBezTo>
                  <a:cubicBezTo>
                    <a:pt x="840" y="20731"/>
                    <a:pt x="1800" y="21198"/>
                    <a:pt x="2880" y="21373"/>
                  </a:cubicBezTo>
                  <a:cubicBezTo>
                    <a:pt x="3960" y="21548"/>
                    <a:pt x="5160" y="21431"/>
                    <a:pt x="7320" y="20264"/>
                  </a:cubicBezTo>
                  <a:cubicBezTo>
                    <a:pt x="9480" y="19096"/>
                    <a:pt x="12600" y="16878"/>
                    <a:pt x="14640" y="14484"/>
                  </a:cubicBezTo>
                  <a:cubicBezTo>
                    <a:pt x="16680" y="12091"/>
                    <a:pt x="17640" y="9522"/>
                    <a:pt x="17640" y="7362"/>
                  </a:cubicBezTo>
                  <a:cubicBezTo>
                    <a:pt x="17640" y="5202"/>
                    <a:pt x="16680" y="3451"/>
                    <a:pt x="15600" y="2400"/>
                  </a:cubicBezTo>
                  <a:cubicBezTo>
                    <a:pt x="14520" y="1349"/>
                    <a:pt x="13320" y="999"/>
                    <a:pt x="12000" y="824"/>
                  </a:cubicBezTo>
                  <a:cubicBezTo>
                    <a:pt x="10680" y="649"/>
                    <a:pt x="9240" y="649"/>
                    <a:pt x="8040" y="882"/>
                  </a:cubicBezTo>
                  <a:cubicBezTo>
                    <a:pt x="6840" y="1116"/>
                    <a:pt x="5880" y="1583"/>
                    <a:pt x="4920" y="2342"/>
                  </a:cubicBezTo>
                  <a:cubicBezTo>
                    <a:pt x="3960" y="3100"/>
                    <a:pt x="3000" y="4151"/>
                    <a:pt x="2520" y="4969"/>
                  </a:cubicBezTo>
                  <a:cubicBezTo>
                    <a:pt x="2040" y="5786"/>
                    <a:pt x="2040" y="6370"/>
                    <a:pt x="3240" y="6895"/>
                  </a:cubicBezTo>
                  <a:cubicBezTo>
                    <a:pt x="4440" y="7420"/>
                    <a:pt x="6840" y="7887"/>
                    <a:pt x="10080" y="8121"/>
                  </a:cubicBezTo>
                  <a:cubicBezTo>
                    <a:pt x="13320" y="8354"/>
                    <a:pt x="17400" y="8354"/>
                    <a:pt x="21480" y="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719711" y="2108200"/>
              <a:ext cx="12276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0"/>
                  </a:moveTo>
                  <a:cubicBezTo>
                    <a:pt x="1862" y="0"/>
                    <a:pt x="0" y="0"/>
                    <a:pt x="0" y="1800"/>
                  </a:cubicBezTo>
                  <a:cubicBezTo>
                    <a:pt x="0" y="3600"/>
                    <a:pt x="1862" y="7200"/>
                    <a:pt x="5772" y="10800"/>
                  </a:cubicBezTo>
                  <a:cubicBezTo>
                    <a:pt x="9683" y="14400"/>
                    <a:pt x="1564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702778" y="2222500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640" y="17280"/>
                    <a:pt x="5280" y="21600"/>
                    <a:pt x="8880" y="19440"/>
                  </a:cubicBezTo>
                  <a:cubicBezTo>
                    <a:pt x="12480" y="17280"/>
                    <a:pt x="1704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208697" y="1936749"/>
              <a:ext cx="249732" cy="36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7" fill="norm" stroke="1" extrusionOk="0">
                  <a:moveTo>
                    <a:pt x="10977" y="0"/>
                  </a:moveTo>
                  <a:cubicBezTo>
                    <a:pt x="9537" y="0"/>
                    <a:pt x="8097" y="0"/>
                    <a:pt x="6747" y="559"/>
                  </a:cubicBezTo>
                  <a:cubicBezTo>
                    <a:pt x="5397" y="1117"/>
                    <a:pt x="4137" y="2234"/>
                    <a:pt x="2967" y="4593"/>
                  </a:cubicBezTo>
                  <a:cubicBezTo>
                    <a:pt x="1797" y="6952"/>
                    <a:pt x="717" y="10552"/>
                    <a:pt x="267" y="13345"/>
                  </a:cubicBezTo>
                  <a:cubicBezTo>
                    <a:pt x="-183" y="16138"/>
                    <a:pt x="-3" y="18124"/>
                    <a:pt x="357" y="19366"/>
                  </a:cubicBezTo>
                  <a:cubicBezTo>
                    <a:pt x="717" y="20607"/>
                    <a:pt x="1257" y="21103"/>
                    <a:pt x="1977" y="21352"/>
                  </a:cubicBezTo>
                  <a:cubicBezTo>
                    <a:pt x="2697" y="21600"/>
                    <a:pt x="3597" y="21600"/>
                    <a:pt x="5757" y="20793"/>
                  </a:cubicBezTo>
                  <a:cubicBezTo>
                    <a:pt x="7917" y="19986"/>
                    <a:pt x="11337" y="18372"/>
                    <a:pt x="14217" y="16138"/>
                  </a:cubicBezTo>
                  <a:cubicBezTo>
                    <a:pt x="17097" y="13903"/>
                    <a:pt x="19437" y="11048"/>
                    <a:pt x="20427" y="8379"/>
                  </a:cubicBezTo>
                  <a:cubicBezTo>
                    <a:pt x="21417" y="5710"/>
                    <a:pt x="21057" y="3228"/>
                    <a:pt x="20517" y="1800"/>
                  </a:cubicBezTo>
                  <a:cubicBezTo>
                    <a:pt x="19977" y="372"/>
                    <a:pt x="19257" y="0"/>
                    <a:pt x="17817" y="0"/>
                  </a:cubicBezTo>
                  <a:cubicBezTo>
                    <a:pt x="16377" y="0"/>
                    <a:pt x="14217" y="372"/>
                    <a:pt x="12057" y="1366"/>
                  </a:cubicBezTo>
                  <a:cubicBezTo>
                    <a:pt x="9897" y="2359"/>
                    <a:pt x="7737" y="3972"/>
                    <a:pt x="6657" y="5276"/>
                  </a:cubicBezTo>
                  <a:cubicBezTo>
                    <a:pt x="5577" y="6579"/>
                    <a:pt x="5577" y="7572"/>
                    <a:pt x="7287" y="8131"/>
                  </a:cubicBezTo>
                  <a:cubicBezTo>
                    <a:pt x="8997" y="8690"/>
                    <a:pt x="12417" y="8814"/>
                    <a:pt x="15027" y="8752"/>
                  </a:cubicBezTo>
                  <a:cubicBezTo>
                    <a:pt x="17637" y="8690"/>
                    <a:pt x="19437" y="8441"/>
                    <a:pt x="21237" y="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403015" y="2311400"/>
              <a:ext cx="139796" cy="11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934" fill="norm" stroke="1" extrusionOk="0">
                  <a:moveTo>
                    <a:pt x="13080" y="2356"/>
                  </a:moveTo>
                  <a:cubicBezTo>
                    <a:pt x="11492" y="1571"/>
                    <a:pt x="9904" y="785"/>
                    <a:pt x="7680" y="2553"/>
                  </a:cubicBezTo>
                  <a:cubicBezTo>
                    <a:pt x="5457" y="4320"/>
                    <a:pt x="2598" y="8640"/>
                    <a:pt x="1168" y="11978"/>
                  </a:cubicBezTo>
                  <a:cubicBezTo>
                    <a:pt x="-261" y="15316"/>
                    <a:pt x="-261" y="17673"/>
                    <a:pt x="533" y="19244"/>
                  </a:cubicBezTo>
                  <a:cubicBezTo>
                    <a:pt x="1327" y="20815"/>
                    <a:pt x="2915" y="21600"/>
                    <a:pt x="6410" y="20225"/>
                  </a:cubicBezTo>
                  <a:cubicBezTo>
                    <a:pt x="9904" y="18851"/>
                    <a:pt x="15304" y="15316"/>
                    <a:pt x="18163" y="12371"/>
                  </a:cubicBezTo>
                  <a:cubicBezTo>
                    <a:pt x="21021" y="9425"/>
                    <a:pt x="21339" y="7069"/>
                    <a:pt x="20704" y="5302"/>
                  </a:cubicBezTo>
                  <a:cubicBezTo>
                    <a:pt x="20068" y="3535"/>
                    <a:pt x="18480" y="2356"/>
                    <a:pt x="16415" y="1571"/>
                  </a:cubicBezTo>
                  <a:cubicBezTo>
                    <a:pt x="14351" y="785"/>
                    <a:pt x="11810" y="393"/>
                    <a:pt x="9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556978" y="2051050"/>
              <a:ext cx="146051" cy="21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0"/>
                  </a:moveTo>
                  <a:cubicBezTo>
                    <a:pt x="2817" y="4569"/>
                    <a:pt x="5635" y="9138"/>
                    <a:pt x="7357" y="12046"/>
                  </a:cubicBezTo>
                  <a:cubicBezTo>
                    <a:pt x="9078" y="14954"/>
                    <a:pt x="9704" y="16200"/>
                    <a:pt x="10487" y="17654"/>
                  </a:cubicBezTo>
                  <a:cubicBezTo>
                    <a:pt x="11270" y="19108"/>
                    <a:pt x="12209" y="20769"/>
                    <a:pt x="13461" y="21185"/>
                  </a:cubicBezTo>
                  <a:cubicBezTo>
                    <a:pt x="14713" y="21600"/>
                    <a:pt x="16278" y="20769"/>
                    <a:pt x="17217" y="18173"/>
                  </a:cubicBezTo>
                  <a:cubicBezTo>
                    <a:pt x="18157" y="15577"/>
                    <a:pt x="18470" y="11215"/>
                    <a:pt x="19096" y="8515"/>
                  </a:cubicBezTo>
                  <a:cubicBezTo>
                    <a:pt x="19722" y="5815"/>
                    <a:pt x="20661" y="4777"/>
                    <a:pt x="21600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798278" y="2014656"/>
              <a:ext cx="95251" cy="24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3666"/>
                  </a:moveTo>
                  <a:cubicBezTo>
                    <a:pt x="21600" y="2758"/>
                    <a:pt x="21600" y="1851"/>
                    <a:pt x="20160" y="1125"/>
                  </a:cubicBezTo>
                  <a:cubicBezTo>
                    <a:pt x="18720" y="399"/>
                    <a:pt x="15840" y="-146"/>
                    <a:pt x="13200" y="36"/>
                  </a:cubicBezTo>
                  <a:cubicBezTo>
                    <a:pt x="10560" y="217"/>
                    <a:pt x="8160" y="1125"/>
                    <a:pt x="5760" y="2940"/>
                  </a:cubicBezTo>
                  <a:cubicBezTo>
                    <a:pt x="3360" y="4755"/>
                    <a:pt x="960" y="7478"/>
                    <a:pt x="3360" y="10019"/>
                  </a:cubicBezTo>
                  <a:cubicBezTo>
                    <a:pt x="5760" y="12560"/>
                    <a:pt x="12960" y="14920"/>
                    <a:pt x="16800" y="16553"/>
                  </a:cubicBezTo>
                  <a:cubicBezTo>
                    <a:pt x="20640" y="18187"/>
                    <a:pt x="21120" y="19094"/>
                    <a:pt x="20160" y="19820"/>
                  </a:cubicBezTo>
                  <a:cubicBezTo>
                    <a:pt x="19200" y="20546"/>
                    <a:pt x="16800" y="21091"/>
                    <a:pt x="13200" y="21272"/>
                  </a:cubicBezTo>
                  <a:cubicBezTo>
                    <a:pt x="9600" y="21454"/>
                    <a:pt x="4800" y="21272"/>
                    <a:pt x="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007828" y="22288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234386" y="1841499"/>
              <a:ext cx="2206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4222" y="0"/>
                  </a:moveTo>
                  <a:cubicBezTo>
                    <a:pt x="4839" y="4603"/>
                    <a:pt x="5456" y="9207"/>
                    <a:pt x="5559" y="12511"/>
                  </a:cubicBezTo>
                  <a:cubicBezTo>
                    <a:pt x="5662" y="15816"/>
                    <a:pt x="5251" y="17823"/>
                    <a:pt x="4839" y="19121"/>
                  </a:cubicBezTo>
                  <a:cubicBezTo>
                    <a:pt x="4428" y="20420"/>
                    <a:pt x="4016" y="21010"/>
                    <a:pt x="3502" y="21010"/>
                  </a:cubicBezTo>
                  <a:cubicBezTo>
                    <a:pt x="2988" y="21010"/>
                    <a:pt x="2371" y="20420"/>
                    <a:pt x="1753" y="19593"/>
                  </a:cubicBezTo>
                  <a:cubicBezTo>
                    <a:pt x="1136" y="18767"/>
                    <a:pt x="519" y="17705"/>
                    <a:pt x="211" y="16702"/>
                  </a:cubicBezTo>
                  <a:cubicBezTo>
                    <a:pt x="-98" y="15698"/>
                    <a:pt x="-98" y="14754"/>
                    <a:pt x="416" y="14341"/>
                  </a:cubicBezTo>
                  <a:cubicBezTo>
                    <a:pt x="931" y="13928"/>
                    <a:pt x="1959" y="14046"/>
                    <a:pt x="3708" y="14046"/>
                  </a:cubicBezTo>
                  <a:cubicBezTo>
                    <a:pt x="5456" y="14046"/>
                    <a:pt x="7925" y="13928"/>
                    <a:pt x="10188" y="12925"/>
                  </a:cubicBezTo>
                  <a:cubicBezTo>
                    <a:pt x="12451" y="11921"/>
                    <a:pt x="14508" y="10033"/>
                    <a:pt x="16051" y="8439"/>
                  </a:cubicBezTo>
                  <a:cubicBezTo>
                    <a:pt x="17593" y="6846"/>
                    <a:pt x="18622" y="5548"/>
                    <a:pt x="19445" y="4603"/>
                  </a:cubicBezTo>
                  <a:cubicBezTo>
                    <a:pt x="20268" y="3659"/>
                    <a:pt x="20885" y="3069"/>
                    <a:pt x="21193" y="3305"/>
                  </a:cubicBezTo>
                  <a:cubicBezTo>
                    <a:pt x="21502" y="3541"/>
                    <a:pt x="21502" y="4603"/>
                    <a:pt x="21296" y="6610"/>
                  </a:cubicBezTo>
                  <a:cubicBezTo>
                    <a:pt x="21091" y="8616"/>
                    <a:pt x="20679" y="11567"/>
                    <a:pt x="20371" y="14223"/>
                  </a:cubicBezTo>
                  <a:cubicBezTo>
                    <a:pt x="20062" y="16879"/>
                    <a:pt x="19856" y="19239"/>
                    <a:pt x="19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538178" y="21399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652478" y="20066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709628" y="21209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079087" y="1887129"/>
              <a:ext cx="240142" cy="33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99" fill="norm" stroke="1" extrusionOk="0">
                  <a:moveTo>
                    <a:pt x="14675" y="3526"/>
                  </a:moveTo>
                  <a:cubicBezTo>
                    <a:pt x="14296" y="2326"/>
                    <a:pt x="13917" y="1126"/>
                    <a:pt x="13254" y="593"/>
                  </a:cubicBezTo>
                  <a:cubicBezTo>
                    <a:pt x="12591" y="59"/>
                    <a:pt x="11643" y="193"/>
                    <a:pt x="10033" y="1459"/>
                  </a:cubicBezTo>
                  <a:cubicBezTo>
                    <a:pt x="8422" y="2726"/>
                    <a:pt x="6149" y="5126"/>
                    <a:pt x="4349" y="7726"/>
                  </a:cubicBezTo>
                  <a:cubicBezTo>
                    <a:pt x="2549" y="10326"/>
                    <a:pt x="1222" y="13126"/>
                    <a:pt x="559" y="15126"/>
                  </a:cubicBezTo>
                  <a:cubicBezTo>
                    <a:pt x="-104" y="17126"/>
                    <a:pt x="-104" y="18326"/>
                    <a:pt x="180" y="19259"/>
                  </a:cubicBezTo>
                  <a:cubicBezTo>
                    <a:pt x="464" y="20193"/>
                    <a:pt x="1033" y="20859"/>
                    <a:pt x="1980" y="21193"/>
                  </a:cubicBezTo>
                  <a:cubicBezTo>
                    <a:pt x="2928" y="21526"/>
                    <a:pt x="4254" y="21526"/>
                    <a:pt x="6149" y="20659"/>
                  </a:cubicBezTo>
                  <a:cubicBezTo>
                    <a:pt x="8043" y="19793"/>
                    <a:pt x="10507" y="18059"/>
                    <a:pt x="12591" y="15326"/>
                  </a:cubicBezTo>
                  <a:cubicBezTo>
                    <a:pt x="14675" y="12593"/>
                    <a:pt x="16380" y="8859"/>
                    <a:pt x="17233" y="6393"/>
                  </a:cubicBezTo>
                  <a:cubicBezTo>
                    <a:pt x="18085" y="3926"/>
                    <a:pt x="18085" y="2726"/>
                    <a:pt x="17801" y="1859"/>
                  </a:cubicBezTo>
                  <a:cubicBezTo>
                    <a:pt x="17517" y="993"/>
                    <a:pt x="16949" y="459"/>
                    <a:pt x="15622" y="193"/>
                  </a:cubicBezTo>
                  <a:cubicBezTo>
                    <a:pt x="14296" y="-74"/>
                    <a:pt x="12212" y="-74"/>
                    <a:pt x="10507" y="259"/>
                  </a:cubicBezTo>
                  <a:cubicBezTo>
                    <a:pt x="8801" y="593"/>
                    <a:pt x="7475" y="1259"/>
                    <a:pt x="6717" y="1993"/>
                  </a:cubicBezTo>
                  <a:cubicBezTo>
                    <a:pt x="5959" y="2726"/>
                    <a:pt x="5770" y="3526"/>
                    <a:pt x="5675" y="4259"/>
                  </a:cubicBezTo>
                  <a:cubicBezTo>
                    <a:pt x="5580" y="4993"/>
                    <a:pt x="5580" y="5659"/>
                    <a:pt x="6528" y="6326"/>
                  </a:cubicBezTo>
                  <a:cubicBezTo>
                    <a:pt x="7475" y="6993"/>
                    <a:pt x="9370" y="7659"/>
                    <a:pt x="12022" y="7993"/>
                  </a:cubicBezTo>
                  <a:cubicBezTo>
                    <a:pt x="14675" y="8326"/>
                    <a:pt x="18085" y="8326"/>
                    <a:pt x="21496" y="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465278" y="203199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471628" y="2108200"/>
              <a:ext cx="203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528778" y="1873250"/>
              <a:ext cx="1270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597"/>
                    <a:pt x="13680" y="5193"/>
                    <a:pt x="10260" y="8085"/>
                  </a:cubicBezTo>
                  <a:cubicBezTo>
                    <a:pt x="6840" y="10977"/>
                    <a:pt x="3960" y="14164"/>
                    <a:pt x="2340" y="16466"/>
                  </a:cubicBezTo>
                  <a:cubicBezTo>
                    <a:pt x="720" y="18767"/>
                    <a:pt x="360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789922" y="1885949"/>
              <a:ext cx="205846" cy="33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00" fill="norm" stroke="1" extrusionOk="0">
                  <a:moveTo>
                    <a:pt x="17109" y="4455"/>
                  </a:moveTo>
                  <a:cubicBezTo>
                    <a:pt x="14244" y="4995"/>
                    <a:pt x="11378" y="5535"/>
                    <a:pt x="8733" y="7223"/>
                  </a:cubicBezTo>
                  <a:cubicBezTo>
                    <a:pt x="6088" y="8910"/>
                    <a:pt x="3664" y="11745"/>
                    <a:pt x="2231" y="13905"/>
                  </a:cubicBezTo>
                  <a:cubicBezTo>
                    <a:pt x="799" y="16065"/>
                    <a:pt x="358" y="17550"/>
                    <a:pt x="137" y="18630"/>
                  </a:cubicBezTo>
                  <a:cubicBezTo>
                    <a:pt x="-83" y="19710"/>
                    <a:pt x="-83" y="20385"/>
                    <a:pt x="468" y="20858"/>
                  </a:cubicBezTo>
                  <a:cubicBezTo>
                    <a:pt x="1019" y="21330"/>
                    <a:pt x="2121" y="21600"/>
                    <a:pt x="3995" y="21465"/>
                  </a:cubicBezTo>
                  <a:cubicBezTo>
                    <a:pt x="5868" y="21330"/>
                    <a:pt x="8513" y="20790"/>
                    <a:pt x="11378" y="18967"/>
                  </a:cubicBezTo>
                  <a:cubicBezTo>
                    <a:pt x="14244" y="17145"/>
                    <a:pt x="17329" y="14040"/>
                    <a:pt x="19093" y="11273"/>
                  </a:cubicBezTo>
                  <a:cubicBezTo>
                    <a:pt x="20856" y="8505"/>
                    <a:pt x="21297" y="6075"/>
                    <a:pt x="21407" y="4388"/>
                  </a:cubicBezTo>
                  <a:cubicBezTo>
                    <a:pt x="21517" y="2700"/>
                    <a:pt x="21297" y="1755"/>
                    <a:pt x="20746" y="1080"/>
                  </a:cubicBezTo>
                  <a:cubicBezTo>
                    <a:pt x="20195" y="405"/>
                    <a:pt x="19313" y="0"/>
                    <a:pt x="17550" y="0"/>
                  </a:cubicBezTo>
                  <a:cubicBezTo>
                    <a:pt x="15786" y="0"/>
                    <a:pt x="13141" y="405"/>
                    <a:pt x="10937" y="1283"/>
                  </a:cubicBezTo>
                  <a:cubicBezTo>
                    <a:pt x="8733" y="2160"/>
                    <a:pt x="6970" y="3510"/>
                    <a:pt x="6419" y="5063"/>
                  </a:cubicBezTo>
                  <a:cubicBezTo>
                    <a:pt x="5868" y="6615"/>
                    <a:pt x="6529" y="8370"/>
                    <a:pt x="9174" y="9518"/>
                  </a:cubicBezTo>
                  <a:cubicBezTo>
                    <a:pt x="11819" y="10665"/>
                    <a:pt x="16448" y="11205"/>
                    <a:pt x="21076" y="11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979628" y="2219506"/>
              <a:ext cx="86274" cy="10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342" fill="norm" stroke="1" extrusionOk="0">
                  <a:moveTo>
                    <a:pt x="13563" y="624"/>
                  </a:moveTo>
                  <a:cubicBezTo>
                    <a:pt x="11051" y="183"/>
                    <a:pt x="8540" y="-258"/>
                    <a:pt x="6279" y="183"/>
                  </a:cubicBezTo>
                  <a:cubicBezTo>
                    <a:pt x="4019" y="624"/>
                    <a:pt x="2009" y="1946"/>
                    <a:pt x="1758" y="5473"/>
                  </a:cubicBezTo>
                  <a:cubicBezTo>
                    <a:pt x="1507" y="8999"/>
                    <a:pt x="3014" y="14730"/>
                    <a:pt x="5023" y="17815"/>
                  </a:cubicBezTo>
                  <a:cubicBezTo>
                    <a:pt x="7033" y="20901"/>
                    <a:pt x="9544" y="21342"/>
                    <a:pt x="12056" y="21342"/>
                  </a:cubicBezTo>
                  <a:cubicBezTo>
                    <a:pt x="14567" y="21342"/>
                    <a:pt x="17079" y="20901"/>
                    <a:pt x="18837" y="19358"/>
                  </a:cubicBezTo>
                  <a:cubicBezTo>
                    <a:pt x="20595" y="17815"/>
                    <a:pt x="21600" y="15171"/>
                    <a:pt x="18335" y="12966"/>
                  </a:cubicBezTo>
                  <a:cubicBezTo>
                    <a:pt x="15070" y="10762"/>
                    <a:pt x="7535" y="8999"/>
                    <a:pt x="0" y="7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010628" y="3587750"/>
              <a:ext cx="298451" cy="37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1072" y="3499"/>
                    <a:pt x="2145" y="6999"/>
                    <a:pt x="2911" y="10016"/>
                  </a:cubicBezTo>
                  <a:cubicBezTo>
                    <a:pt x="3677" y="13032"/>
                    <a:pt x="4136" y="15566"/>
                    <a:pt x="4443" y="17196"/>
                  </a:cubicBezTo>
                  <a:cubicBezTo>
                    <a:pt x="4749" y="18825"/>
                    <a:pt x="4902" y="19549"/>
                    <a:pt x="5209" y="20152"/>
                  </a:cubicBezTo>
                  <a:cubicBezTo>
                    <a:pt x="5515" y="20755"/>
                    <a:pt x="5974" y="21238"/>
                    <a:pt x="6204" y="21057"/>
                  </a:cubicBezTo>
                  <a:cubicBezTo>
                    <a:pt x="6434" y="20876"/>
                    <a:pt x="6434" y="20031"/>
                    <a:pt x="6511" y="18583"/>
                  </a:cubicBezTo>
                  <a:cubicBezTo>
                    <a:pt x="6587" y="17135"/>
                    <a:pt x="6740" y="15084"/>
                    <a:pt x="6894" y="13756"/>
                  </a:cubicBezTo>
                  <a:cubicBezTo>
                    <a:pt x="7047" y="12429"/>
                    <a:pt x="7200" y="11826"/>
                    <a:pt x="7583" y="11765"/>
                  </a:cubicBezTo>
                  <a:cubicBezTo>
                    <a:pt x="7966" y="11705"/>
                    <a:pt x="8579" y="12188"/>
                    <a:pt x="9345" y="13394"/>
                  </a:cubicBezTo>
                  <a:cubicBezTo>
                    <a:pt x="10111" y="14601"/>
                    <a:pt x="11030" y="16532"/>
                    <a:pt x="11643" y="17799"/>
                  </a:cubicBezTo>
                  <a:cubicBezTo>
                    <a:pt x="12255" y="19066"/>
                    <a:pt x="12562" y="19669"/>
                    <a:pt x="13021" y="20273"/>
                  </a:cubicBezTo>
                  <a:cubicBezTo>
                    <a:pt x="13481" y="20876"/>
                    <a:pt x="14094" y="21479"/>
                    <a:pt x="14630" y="21540"/>
                  </a:cubicBezTo>
                  <a:cubicBezTo>
                    <a:pt x="15166" y="21600"/>
                    <a:pt x="15626" y="21117"/>
                    <a:pt x="16238" y="19549"/>
                  </a:cubicBezTo>
                  <a:cubicBezTo>
                    <a:pt x="16851" y="17980"/>
                    <a:pt x="17617" y="15325"/>
                    <a:pt x="18383" y="12670"/>
                  </a:cubicBezTo>
                  <a:cubicBezTo>
                    <a:pt x="19149" y="10016"/>
                    <a:pt x="19915" y="7361"/>
                    <a:pt x="20374" y="5611"/>
                  </a:cubicBezTo>
                  <a:cubicBezTo>
                    <a:pt x="20834" y="3861"/>
                    <a:pt x="20987" y="3017"/>
                    <a:pt x="21140" y="2594"/>
                  </a:cubicBezTo>
                  <a:cubicBezTo>
                    <a:pt x="21294" y="2172"/>
                    <a:pt x="21447" y="2172"/>
                    <a:pt x="21600" y="2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524978" y="37084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2400"/>
                    <a:pt x="10080" y="4800"/>
                    <a:pt x="13680" y="8400"/>
                  </a:cubicBezTo>
                  <a:cubicBezTo>
                    <a:pt x="17280" y="12000"/>
                    <a:pt x="1944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512278" y="38227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272571" y="3428206"/>
              <a:ext cx="287458" cy="37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51" fill="norm" stroke="1" extrusionOk="0">
                  <a:moveTo>
                    <a:pt x="13274" y="4005"/>
                  </a:moveTo>
                  <a:cubicBezTo>
                    <a:pt x="13274" y="3405"/>
                    <a:pt x="13274" y="2805"/>
                    <a:pt x="13274" y="2145"/>
                  </a:cubicBezTo>
                  <a:cubicBezTo>
                    <a:pt x="13274" y="1485"/>
                    <a:pt x="13274" y="765"/>
                    <a:pt x="12883" y="345"/>
                  </a:cubicBezTo>
                  <a:cubicBezTo>
                    <a:pt x="12492" y="-75"/>
                    <a:pt x="11709" y="-195"/>
                    <a:pt x="10222" y="465"/>
                  </a:cubicBezTo>
                  <a:cubicBezTo>
                    <a:pt x="8735" y="1125"/>
                    <a:pt x="6544" y="2565"/>
                    <a:pt x="4587" y="5145"/>
                  </a:cubicBezTo>
                  <a:cubicBezTo>
                    <a:pt x="2631" y="7725"/>
                    <a:pt x="909" y="11445"/>
                    <a:pt x="283" y="14025"/>
                  </a:cubicBezTo>
                  <a:cubicBezTo>
                    <a:pt x="-343" y="16605"/>
                    <a:pt x="127" y="18045"/>
                    <a:pt x="1144" y="19125"/>
                  </a:cubicBezTo>
                  <a:cubicBezTo>
                    <a:pt x="2161" y="20205"/>
                    <a:pt x="3727" y="20925"/>
                    <a:pt x="5292" y="21165"/>
                  </a:cubicBezTo>
                  <a:cubicBezTo>
                    <a:pt x="6857" y="21405"/>
                    <a:pt x="8422" y="21165"/>
                    <a:pt x="10222" y="20145"/>
                  </a:cubicBezTo>
                  <a:cubicBezTo>
                    <a:pt x="12022" y="19125"/>
                    <a:pt x="14057" y="17325"/>
                    <a:pt x="15387" y="15045"/>
                  </a:cubicBezTo>
                  <a:cubicBezTo>
                    <a:pt x="16718" y="12765"/>
                    <a:pt x="17344" y="10005"/>
                    <a:pt x="17344" y="7665"/>
                  </a:cubicBezTo>
                  <a:cubicBezTo>
                    <a:pt x="17344" y="5325"/>
                    <a:pt x="16718" y="3405"/>
                    <a:pt x="15700" y="2205"/>
                  </a:cubicBezTo>
                  <a:cubicBezTo>
                    <a:pt x="14683" y="1005"/>
                    <a:pt x="13274" y="525"/>
                    <a:pt x="11396" y="765"/>
                  </a:cubicBezTo>
                  <a:cubicBezTo>
                    <a:pt x="9518" y="1005"/>
                    <a:pt x="7170" y="1965"/>
                    <a:pt x="5605" y="2985"/>
                  </a:cubicBezTo>
                  <a:cubicBezTo>
                    <a:pt x="4040" y="4005"/>
                    <a:pt x="3257" y="5085"/>
                    <a:pt x="2866" y="6105"/>
                  </a:cubicBezTo>
                  <a:cubicBezTo>
                    <a:pt x="2474" y="7125"/>
                    <a:pt x="2474" y="8085"/>
                    <a:pt x="3022" y="8685"/>
                  </a:cubicBezTo>
                  <a:cubicBezTo>
                    <a:pt x="3570" y="9285"/>
                    <a:pt x="4666" y="9525"/>
                    <a:pt x="7483" y="9285"/>
                  </a:cubicBezTo>
                  <a:cubicBezTo>
                    <a:pt x="10300" y="9045"/>
                    <a:pt x="14840" y="8325"/>
                    <a:pt x="17422" y="7785"/>
                  </a:cubicBezTo>
                  <a:cubicBezTo>
                    <a:pt x="20005" y="7245"/>
                    <a:pt x="20631" y="6885"/>
                    <a:pt x="21257" y="6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370687" y="3218839"/>
              <a:ext cx="119492" cy="16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26" fill="norm" stroke="1" extrusionOk="0">
                  <a:moveTo>
                    <a:pt x="7750" y="2572"/>
                  </a:moveTo>
                  <a:cubicBezTo>
                    <a:pt x="6234" y="7834"/>
                    <a:pt x="4718" y="13095"/>
                    <a:pt x="3392" y="16418"/>
                  </a:cubicBezTo>
                  <a:cubicBezTo>
                    <a:pt x="2066" y="19741"/>
                    <a:pt x="929" y="21126"/>
                    <a:pt x="360" y="21126"/>
                  </a:cubicBezTo>
                  <a:cubicBezTo>
                    <a:pt x="-208" y="21126"/>
                    <a:pt x="-208" y="19741"/>
                    <a:pt x="1118" y="16695"/>
                  </a:cubicBezTo>
                  <a:cubicBezTo>
                    <a:pt x="2445" y="13649"/>
                    <a:pt x="5097" y="8941"/>
                    <a:pt x="6803" y="5895"/>
                  </a:cubicBezTo>
                  <a:cubicBezTo>
                    <a:pt x="8508" y="2849"/>
                    <a:pt x="9266" y="1464"/>
                    <a:pt x="10592" y="634"/>
                  </a:cubicBezTo>
                  <a:cubicBezTo>
                    <a:pt x="11918" y="-197"/>
                    <a:pt x="13813" y="-474"/>
                    <a:pt x="15518" y="1464"/>
                  </a:cubicBezTo>
                  <a:cubicBezTo>
                    <a:pt x="17224" y="3403"/>
                    <a:pt x="18739" y="7557"/>
                    <a:pt x="19687" y="11157"/>
                  </a:cubicBezTo>
                  <a:cubicBezTo>
                    <a:pt x="20634" y="14757"/>
                    <a:pt x="21013" y="17803"/>
                    <a:pt x="21392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680678" y="36258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6200"/>
                    <a:pt x="8550" y="10800"/>
                    <a:pt x="12150" y="7200"/>
                  </a:cubicBezTo>
                  <a:cubicBezTo>
                    <a:pt x="15750" y="3600"/>
                    <a:pt x="186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113851" y="3389279"/>
              <a:ext cx="232418" cy="36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6" fill="norm" stroke="1" extrusionOk="0">
                  <a:moveTo>
                    <a:pt x="12133" y="5714"/>
                  </a:moveTo>
                  <a:cubicBezTo>
                    <a:pt x="11939" y="5090"/>
                    <a:pt x="11744" y="4466"/>
                    <a:pt x="11160" y="4154"/>
                  </a:cubicBezTo>
                  <a:cubicBezTo>
                    <a:pt x="10577" y="3841"/>
                    <a:pt x="9604" y="3841"/>
                    <a:pt x="8339" y="4528"/>
                  </a:cubicBezTo>
                  <a:cubicBezTo>
                    <a:pt x="7074" y="5215"/>
                    <a:pt x="5517" y="6588"/>
                    <a:pt x="4058" y="8960"/>
                  </a:cubicBezTo>
                  <a:cubicBezTo>
                    <a:pt x="2598" y="11333"/>
                    <a:pt x="1236" y="14704"/>
                    <a:pt x="555" y="16826"/>
                  </a:cubicBezTo>
                  <a:cubicBezTo>
                    <a:pt x="-126" y="18949"/>
                    <a:pt x="-126" y="19823"/>
                    <a:pt x="263" y="20447"/>
                  </a:cubicBezTo>
                  <a:cubicBezTo>
                    <a:pt x="652" y="21071"/>
                    <a:pt x="1431" y="21446"/>
                    <a:pt x="2890" y="21446"/>
                  </a:cubicBezTo>
                  <a:cubicBezTo>
                    <a:pt x="4350" y="21446"/>
                    <a:pt x="6490" y="21071"/>
                    <a:pt x="9020" y="19948"/>
                  </a:cubicBezTo>
                  <a:cubicBezTo>
                    <a:pt x="11550" y="18824"/>
                    <a:pt x="14469" y="16951"/>
                    <a:pt x="16609" y="14392"/>
                  </a:cubicBezTo>
                  <a:cubicBezTo>
                    <a:pt x="18750" y="11832"/>
                    <a:pt x="20112" y="8586"/>
                    <a:pt x="20793" y="6338"/>
                  </a:cubicBezTo>
                  <a:cubicBezTo>
                    <a:pt x="21474" y="4091"/>
                    <a:pt x="21474" y="2843"/>
                    <a:pt x="21182" y="1969"/>
                  </a:cubicBezTo>
                  <a:cubicBezTo>
                    <a:pt x="20890" y="1095"/>
                    <a:pt x="20306" y="595"/>
                    <a:pt x="18847" y="283"/>
                  </a:cubicBezTo>
                  <a:cubicBezTo>
                    <a:pt x="17388" y="-29"/>
                    <a:pt x="15052" y="-154"/>
                    <a:pt x="13009" y="283"/>
                  </a:cubicBezTo>
                  <a:cubicBezTo>
                    <a:pt x="10966" y="720"/>
                    <a:pt x="9215" y="1719"/>
                    <a:pt x="8047" y="2593"/>
                  </a:cubicBezTo>
                  <a:cubicBezTo>
                    <a:pt x="6879" y="3467"/>
                    <a:pt x="6296" y="4216"/>
                    <a:pt x="6004" y="5028"/>
                  </a:cubicBezTo>
                  <a:cubicBezTo>
                    <a:pt x="5712" y="5839"/>
                    <a:pt x="5712" y="6713"/>
                    <a:pt x="6588" y="7462"/>
                  </a:cubicBezTo>
                  <a:cubicBezTo>
                    <a:pt x="7463" y="8211"/>
                    <a:pt x="9215" y="8836"/>
                    <a:pt x="11550" y="9148"/>
                  </a:cubicBezTo>
                  <a:cubicBezTo>
                    <a:pt x="13885" y="9460"/>
                    <a:pt x="16804" y="9460"/>
                    <a:pt x="19723" y="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361307" y="3676650"/>
              <a:ext cx="103934" cy="1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023" fill="norm" stroke="1" extrusionOk="0">
                  <a:moveTo>
                    <a:pt x="12470" y="1271"/>
                  </a:moveTo>
                  <a:cubicBezTo>
                    <a:pt x="10352" y="1271"/>
                    <a:pt x="8235" y="1271"/>
                    <a:pt x="6117" y="3176"/>
                  </a:cubicBezTo>
                  <a:cubicBezTo>
                    <a:pt x="3999" y="5082"/>
                    <a:pt x="1882" y="8894"/>
                    <a:pt x="823" y="11859"/>
                  </a:cubicBezTo>
                  <a:cubicBezTo>
                    <a:pt x="-236" y="14824"/>
                    <a:pt x="-236" y="16941"/>
                    <a:pt x="611" y="18635"/>
                  </a:cubicBezTo>
                  <a:cubicBezTo>
                    <a:pt x="1458" y="20329"/>
                    <a:pt x="3152" y="21600"/>
                    <a:pt x="6752" y="20753"/>
                  </a:cubicBezTo>
                  <a:cubicBezTo>
                    <a:pt x="10352" y="19906"/>
                    <a:pt x="15858" y="16941"/>
                    <a:pt x="18611" y="14188"/>
                  </a:cubicBezTo>
                  <a:cubicBezTo>
                    <a:pt x="21364" y="11435"/>
                    <a:pt x="21364" y="8894"/>
                    <a:pt x="19458" y="6565"/>
                  </a:cubicBezTo>
                  <a:cubicBezTo>
                    <a:pt x="17552" y="4235"/>
                    <a:pt x="13740" y="2118"/>
                    <a:pt x="99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2217128" y="3937641"/>
              <a:ext cx="1289051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206" y="20259"/>
                    <a:pt x="2412" y="19231"/>
                    <a:pt x="3653" y="16659"/>
                  </a:cubicBezTo>
                  <a:cubicBezTo>
                    <a:pt x="4895" y="14088"/>
                    <a:pt x="6171" y="9974"/>
                    <a:pt x="7537" y="6888"/>
                  </a:cubicBezTo>
                  <a:cubicBezTo>
                    <a:pt x="8902" y="3802"/>
                    <a:pt x="10357" y="1745"/>
                    <a:pt x="11811" y="717"/>
                  </a:cubicBezTo>
                  <a:cubicBezTo>
                    <a:pt x="13265" y="-312"/>
                    <a:pt x="14719" y="-312"/>
                    <a:pt x="16067" y="1231"/>
                  </a:cubicBezTo>
                  <a:cubicBezTo>
                    <a:pt x="17415" y="2774"/>
                    <a:pt x="18656" y="5859"/>
                    <a:pt x="19561" y="8431"/>
                  </a:cubicBezTo>
                  <a:cubicBezTo>
                    <a:pt x="20465" y="11002"/>
                    <a:pt x="21033" y="13059"/>
                    <a:pt x="21600" y="15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516074" y="4182238"/>
              <a:ext cx="126505" cy="24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50" fill="norm" stroke="1" extrusionOk="0">
                  <a:moveTo>
                    <a:pt x="21163" y="1856"/>
                  </a:moveTo>
                  <a:cubicBezTo>
                    <a:pt x="20101" y="1123"/>
                    <a:pt x="19038" y="391"/>
                    <a:pt x="16560" y="117"/>
                  </a:cubicBezTo>
                  <a:cubicBezTo>
                    <a:pt x="14081" y="-158"/>
                    <a:pt x="10186" y="25"/>
                    <a:pt x="6822" y="940"/>
                  </a:cubicBezTo>
                  <a:cubicBezTo>
                    <a:pt x="3458" y="1856"/>
                    <a:pt x="625" y="3503"/>
                    <a:pt x="94" y="5242"/>
                  </a:cubicBezTo>
                  <a:cubicBezTo>
                    <a:pt x="-437" y="6981"/>
                    <a:pt x="1333" y="8811"/>
                    <a:pt x="4166" y="10642"/>
                  </a:cubicBezTo>
                  <a:cubicBezTo>
                    <a:pt x="6999" y="12473"/>
                    <a:pt x="10894" y="14303"/>
                    <a:pt x="13019" y="15676"/>
                  </a:cubicBezTo>
                  <a:cubicBezTo>
                    <a:pt x="15143" y="17049"/>
                    <a:pt x="15497" y="17964"/>
                    <a:pt x="14966" y="18788"/>
                  </a:cubicBezTo>
                  <a:cubicBezTo>
                    <a:pt x="14435" y="19611"/>
                    <a:pt x="13019" y="20344"/>
                    <a:pt x="11248" y="20801"/>
                  </a:cubicBezTo>
                  <a:cubicBezTo>
                    <a:pt x="9478" y="21259"/>
                    <a:pt x="7353" y="21442"/>
                    <a:pt x="5937" y="20984"/>
                  </a:cubicBezTo>
                  <a:cubicBezTo>
                    <a:pt x="4520" y="20527"/>
                    <a:pt x="3812" y="19428"/>
                    <a:pt x="3104" y="1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660963" y="4195517"/>
              <a:ext cx="140366" cy="19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34" fill="norm" stroke="1" extrusionOk="0">
                  <a:moveTo>
                    <a:pt x="2916" y="10769"/>
                  </a:moveTo>
                  <a:cubicBezTo>
                    <a:pt x="4794" y="11004"/>
                    <a:pt x="6672" y="11238"/>
                    <a:pt x="8863" y="10651"/>
                  </a:cubicBezTo>
                  <a:cubicBezTo>
                    <a:pt x="11055" y="10064"/>
                    <a:pt x="13559" y="8656"/>
                    <a:pt x="15124" y="7247"/>
                  </a:cubicBezTo>
                  <a:cubicBezTo>
                    <a:pt x="16689" y="5838"/>
                    <a:pt x="17316" y="4430"/>
                    <a:pt x="17629" y="3138"/>
                  </a:cubicBezTo>
                  <a:cubicBezTo>
                    <a:pt x="17942" y="1847"/>
                    <a:pt x="17942" y="673"/>
                    <a:pt x="16689" y="204"/>
                  </a:cubicBezTo>
                  <a:cubicBezTo>
                    <a:pt x="15437" y="-266"/>
                    <a:pt x="12933" y="-31"/>
                    <a:pt x="9646" y="2082"/>
                  </a:cubicBezTo>
                  <a:cubicBezTo>
                    <a:pt x="6359" y="4195"/>
                    <a:pt x="2289" y="8186"/>
                    <a:pt x="724" y="11238"/>
                  </a:cubicBezTo>
                  <a:cubicBezTo>
                    <a:pt x="-841" y="14291"/>
                    <a:pt x="98" y="16404"/>
                    <a:pt x="3855" y="17930"/>
                  </a:cubicBezTo>
                  <a:cubicBezTo>
                    <a:pt x="7611" y="19456"/>
                    <a:pt x="14185" y="20395"/>
                    <a:pt x="20759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950036" y="4147998"/>
              <a:ext cx="175143" cy="31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01" fill="norm" stroke="1" extrusionOk="0">
                  <a:moveTo>
                    <a:pt x="21277" y="1197"/>
                  </a:moveTo>
                  <a:cubicBezTo>
                    <a:pt x="20248" y="765"/>
                    <a:pt x="19220" y="333"/>
                    <a:pt x="18063" y="117"/>
                  </a:cubicBezTo>
                  <a:cubicBezTo>
                    <a:pt x="16906" y="-99"/>
                    <a:pt x="15620" y="-99"/>
                    <a:pt x="13563" y="837"/>
                  </a:cubicBezTo>
                  <a:cubicBezTo>
                    <a:pt x="11506" y="1773"/>
                    <a:pt x="8677" y="3645"/>
                    <a:pt x="6234" y="6453"/>
                  </a:cubicBezTo>
                  <a:cubicBezTo>
                    <a:pt x="3791" y="9261"/>
                    <a:pt x="1734" y="13005"/>
                    <a:pt x="706" y="15237"/>
                  </a:cubicBezTo>
                  <a:cubicBezTo>
                    <a:pt x="-323" y="17469"/>
                    <a:pt x="-323" y="18189"/>
                    <a:pt x="1348" y="18981"/>
                  </a:cubicBezTo>
                  <a:cubicBezTo>
                    <a:pt x="3020" y="19773"/>
                    <a:pt x="6363" y="20637"/>
                    <a:pt x="970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169628" y="4209782"/>
              <a:ext cx="181415" cy="25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78" fill="norm" stroke="1" extrusionOk="0">
                  <a:moveTo>
                    <a:pt x="17131" y="5423"/>
                  </a:moveTo>
                  <a:cubicBezTo>
                    <a:pt x="17131" y="4523"/>
                    <a:pt x="17131" y="3623"/>
                    <a:pt x="16138" y="2633"/>
                  </a:cubicBezTo>
                  <a:cubicBezTo>
                    <a:pt x="15145" y="1643"/>
                    <a:pt x="13159" y="563"/>
                    <a:pt x="10552" y="1463"/>
                  </a:cubicBezTo>
                  <a:cubicBezTo>
                    <a:pt x="7945" y="2363"/>
                    <a:pt x="4717" y="5243"/>
                    <a:pt x="2731" y="8573"/>
                  </a:cubicBezTo>
                  <a:cubicBezTo>
                    <a:pt x="745" y="11903"/>
                    <a:pt x="0" y="15683"/>
                    <a:pt x="0" y="17933"/>
                  </a:cubicBezTo>
                  <a:cubicBezTo>
                    <a:pt x="0" y="20183"/>
                    <a:pt x="745" y="20903"/>
                    <a:pt x="2979" y="21173"/>
                  </a:cubicBezTo>
                  <a:cubicBezTo>
                    <a:pt x="5214" y="21443"/>
                    <a:pt x="8938" y="21263"/>
                    <a:pt x="12290" y="19823"/>
                  </a:cubicBezTo>
                  <a:cubicBezTo>
                    <a:pt x="15641" y="18383"/>
                    <a:pt x="18621" y="15683"/>
                    <a:pt x="20110" y="12623"/>
                  </a:cubicBezTo>
                  <a:cubicBezTo>
                    <a:pt x="21600" y="9563"/>
                    <a:pt x="21600" y="6143"/>
                    <a:pt x="20483" y="3803"/>
                  </a:cubicBezTo>
                  <a:cubicBezTo>
                    <a:pt x="19366" y="1463"/>
                    <a:pt x="17131" y="203"/>
                    <a:pt x="14400" y="23"/>
                  </a:cubicBezTo>
                  <a:cubicBezTo>
                    <a:pt x="11669" y="-157"/>
                    <a:pt x="8441" y="743"/>
                    <a:pt x="6455" y="2273"/>
                  </a:cubicBezTo>
                  <a:cubicBezTo>
                    <a:pt x="4469" y="3803"/>
                    <a:pt x="3724" y="5963"/>
                    <a:pt x="3848" y="7313"/>
                  </a:cubicBezTo>
                  <a:cubicBezTo>
                    <a:pt x="3972" y="8663"/>
                    <a:pt x="4966" y="9203"/>
                    <a:pt x="7821" y="9293"/>
                  </a:cubicBezTo>
                  <a:cubicBezTo>
                    <a:pt x="10676" y="9383"/>
                    <a:pt x="15393" y="9023"/>
                    <a:pt x="20110" y="8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249209" y="4078587"/>
              <a:ext cx="104570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62" fill="norm" stroke="1" extrusionOk="0">
                  <a:moveTo>
                    <a:pt x="3198" y="6483"/>
                  </a:moveTo>
                  <a:cubicBezTo>
                    <a:pt x="2334" y="8378"/>
                    <a:pt x="1470" y="10273"/>
                    <a:pt x="822" y="12167"/>
                  </a:cubicBezTo>
                  <a:cubicBezTo>
                    <a:pt x="174" y="14062"/>
                    <a:pt x="-258" y="15957"/>
                    <a:pt x="174" y="16146"/>
                  </a:cubicBezTo>
                  <a:cubicBezTo>
                    <a:pt x="606" y="16336"/>
                    <a:pt x="1902" y="14820"/>
                    <a:pt x="3198" y="12925"/>
                  </a:cubicBezTo>
                  <a:cubicBezTo>
                    <a:pt x="4494" y="11030"/>
                    <a:pt x="5790" y="8757"/>
                    <a:pt x="7302" y="6104"/>
                  </a:cubicBezTo>
                  <a:cubicBezTo>
                    <a:pt x="8814" y="3451"/>
                    <a:pt x="10542" y="420"/>
                    <a:pt x="11838" y="41"/>
                  </a:cubicBezTo>
                  <a:cubicBezTo>
                    <a:pt x="13134" y="-338"/>
                    <a:pt x="13998" y="1936"/>
                    <a:pt x="15510" y="5915"/>
                  </a:cubicBezTo>
                  <a:cubicBezTo>
                    <a:pt x="17022" y="9894"/>
                    <a:pt x="19182" y="15578"/>
                    <a:pt x="21342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410928" y="4083050"/>
              <a:ext cx="12813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0623" y="0"/>
                  </a:moveTo>
                  <a:cubicBezTo>
                    <a:pt x="12748" y="886"/>
                    <a:pt x="14872" y="1772"/>
                    <a:pt x="16997" y="3489"/>
                  </a:cubicBezTo>
                  <a:cubicBezTo>
                    <a:pt x="19121" y="5206"/>
                    <a:pt x="21246" y="7754"/>
                    <a:pt x="21423" y="10246"/>
                  </a:cubicBezTo>
                  <a:cubicBezTo>
                    <a:pt x="21600" y="12738"/>
                    <a:pt x="19830" y="15175"/>
                    <a:pt x="15934" y="17058"/>
                  </a:cubicBezTo>
                  <a:cubicBezTo>
                    <a:pt x="12039" y="18942"/>
                    <a:pt x="6020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92386" y="5405573"/>
              <a:ext cx="391293" cy="71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9" fill="norm" stroke="1" extrusionOk="0">
                  <a:moveTo>
                    <a:pt x="6487" y="3760"/>
                  </a:moveTo>
                  <a:cubicBezTo>
                    <a:pt x="5907" y="3887"/>
                    <a:pt x="5326" y="4014"/>
                    <a:pt x="4745" y="4046"/>
                  </a:cubicBezTo>
                  <a:cubicBezTo>
                    <a:pt x="4165" y="4077"/>
                    <a:pt x="3584" y="4014"/>
                    <a:pt x="3294" y="3792"/>
                  </a:cubicBezTo>
                  <a:cubicBezTo>
                    <a:pt x="3003" y="3569"/>
                    <a:pt x="3003" y="3188"/>
                    <a:pt x="3468" y="2584"/>
                  </a:cubicBezTo>
                  <a:cubicBezTo>
                    <a:pt x="3933" y="1981"/>
                    <a:pt x="4862" y="1155"/>
                    <a:pt x="5558" y="647"/>
                  </a:cubicBezTo>
                  <a:cubicBezTo>
                    <a:pt x="6255" y="139"/>
                    <a:pt x="6720" y="-52"/>
                    <a:pt x="7010" y="12"/>
                  </a:cubicBezTo>
                  <a:cubicBezTo>
                    <a:pt x="7300" y="75"/>
                    <a:pt x="7416" y="393"/>
                    <a:pt x="7591" y="1504"/>
                  </a:cubicBezTo>
                  <a:cubicBezTo>
                    <a:pt x="7765" y="2616"/>
                    <a:pt x="7997" y="4522"/>
                    <a:pt x="7765" y="6396"/>
                  </a:cubicBezTo>
                  <a:cubicBezTo>
                    <a:pt x="7533" y="8270"/>
                    <a:pt x="6836" y="10113"/>
                    <a:pt x="5733" y="11637"/>
                  </a:cubicBezTo>
                  <a:cubicBezTo>
                    <a:pt x="4629" y="13162"/>
                    <a:pt x="3120" y="14369"/>
                    <a:pt x="2016" y="15100"/>
                  </a:cubicBezTo>
                  <a:cubicBezTo>
                    <a:pt x="913" y="15830"/>
                    <a:pt x="216" y="16084"/>
                    <a:pt x="42" y="16053"/>
                  </a:cubicBezTo>
                  <a:cubicBezTo>
                    <a:pt x="-132" y="16021"/>
                    <a:pt x="216" y="15703"/>
                    <a:pt x="1436" y="14941"/>
                  </a:cubicBezTo>
                  <a:cubicBezTo>
                    <a:pt x="2655" y="14179"/>
                    <a:pt x="4745" y="12972"/>
                    <a:pt x="6952" y="11288"/>
                  </a:cubicBezTo>
                  <a:cubicBezTo>
                    <a:pt x="9158" y="9604"/>
                    <a:pt x="11481" y="7444"/>
                    <a:pt x="12816" y="6206"/>
                  </a:cubicBezTo>
                  <a:cubicBezTo>
                    <a:pt x="14152" y="4967"/>
                    <a:pt x="14500" y="4649"/>
                    <a:pt x="14907" y="4236"/>
                  </a:cubicBezTo>
                  <a:cubicBezTo>
                    <a:pt x="15313" y="3823"/>
                    <a:pt x="15778" y="3315"/>
                    <a:pt x="15894" y="3220"/>
                  </a:cubicBezTo>
                  <a:cubicBezTo>
                    <a:pt x="16010" y="3124"/>
                    <a:pt x="15778" y="3442"/>
                    <a:pt x="14907" y="4586"/>
                  </a:cubicBezTo>
                  <a:cubicBezTo>
                    <a:pt x="14036" y="5729"/>
                    <a:pt x="12526" y="7699"/>
                    <a:pt x="11307" y="9763"/>
                  </a:cubicBezTo>
                  <a:cubicBezTo>
                    <a:pt x="10087" y="11828"/>
                    <a:pt x="9158" y="13988"/>
                    <a:pt x="8636" y="15862"/>
                  </a:cubicBezTo>
                  <a:cubicBezTo>
                    <a:pt x="8113" y="17736"/>
                    <a:pt x="7997" y="19324"/>
                    <a:pt x="8113" y="20246"/>
                  </a:cubicBezTo>
                  <a:cubicBezTo>
                    <a:pt x="8229" y="21167"/>
                    <a:pt x="8578" y="21421"/>
                    <a:pt x="9042" y="21484"/>
                  </a:cubicBezTo>
                  <a:cubicBezTo>
                    <a:pt x="9507" y="21548"/>
                    <a:pt x="10087" y="21421"/>
                    <a:pt x="10900" y="20563"/>
                  </a:cubicBezTo>
                  <a:cubicBezTo>
                    <a:pt x="11713" y="19706"/>
                    <a:pt x="12758" y="18117"/>
                    <a:pt x="13165" y="16783"/>
                  </a:cubicBezTo>
                  <a:cubicBezTo>
                    <a:pt x="13571" y="15449"/>
                    <a:pt x="13339" y="14369"/>
                    <a:pt x="13049" y="13702"/>
                  </a:cubicBezTo>
                  <a:cubicBezTo>
                    <a:pt x="12758" y="13035"/>
                    <a:pt x="12410" y="12781"/>
                    <a:pt x="12178" y="12495"/>
                  </a:cubicBezTo>
                  <a:cubicBezTo>
                    <a:pt x="11945" y="12209"/>
                    <a:pt x="11829" y="11892"/>
                    <a:pt x="12120" y="11669"/>
                  </a:cubicBezTo>
                  <a:cubicBezTo>
                    <a:pt x="12410" y="11447"/>
                    <a:pt x="13107" y="11320"/>
                    <a:pt x="14733" y="10970"/>
                  </a:cubicBezTo>
                  <a:cubicBezTo>
                    <a:pt x="16358" y="10621"/>
                    <a:pt x="18913" y="10049"/>
                    <a:pt x="21468" y="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969478" y="5346700"/>
              <a:ext cx="63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89"/>
                    <a:pt x="14400" y="5378"/>
                    <a:pt x="14400" y="8414"/>
                  </a:cubicBezTo>
                  <a:cubicBezTo>
                    <a:pt x="14400" y="11451"/>
                    <a:pt x="7200" y="14834"/>
                    <a:pt x="7200" y="17089"/>
                  </a:cubicBezTo>
                  <a:cubicBezTo>
                    <a:pt x="7200" y="19345"/>
                    <a:pt x="14400" y="204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179028" y="5439833"/>
              <a:ext cx="29845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53"/>
                  </a:moveTo>
                  <a:cubicBezTo>
                    <a:pt x="0" y="2842"/>
                    <a:pt x="0" y="2132"/>
                    <a:pt x="77" y="1421"/>
                  </a:cubicBezTo>
                  <a:cubicBezTo>
                    <a:pt x="153" y="711"/>
                    <a:pt x="306" y="0"/>
                    <a:pt x="536" y="0"/>
                  </a:cubicBezTo>
                  <a:cubicBezTo>
                    <a:pt x="766" y="0"/>
                    <a:pt x="1072" y="711"/>
                    <a:pt x="1455" y="3339"/>
                  </a:cubicBezTo>
                  <a:cubicBezTo>
                    <a:pt x="1838" y="5968"/>
                    <a:pt x="2298" y="10516"/>
                    <a:pt x="2681" y="13642"/>
                  </a:cubicBezTo>
                  <a:cubicBezTo>
                    <a:pt x="3064" y="16768"/>
                    <a:pt x="3370" y="18474"/>
                    <a:pt x="3753" y="19682"/>
                  </a:cubicBezTo>
                  <a:cubicBezTo>
                    <a:pt x="4136" y="20889"/>
                    <a:pt x="4596" y="21600"/>
                    <a:pt x="5055" y="21600"/>
                  </a:cubicBezTo>
                  <a:cubicBezTo>
                    <a:pt x="5515" y="21600"/>
                    <a:pt x="5974" y="20889"/>
                    <a:pt x="6511" y="19397"/>
                  </a:cubicBezTo>
                  <a:cubicBezTo>
                    <a:pt x="7047" y="17905"/>
                    <a:pt x="7660" y="15632"/>
                    <a:pt x="8349" y="13926"/>
                  </a:cubicBezTo>
                  <a:cubicBezTo>
                    <a:pt x="9038" y="12221"/>
                    <a:pt x="9804" y="11084"/>
                    <a:pt x="10417" y="11084"/>
                  </a:cubicBezTo>
                  <a:cubicBezTo>
                    <a:pt x="11030" y="11084"/>
                    <a:pt x="11489" y="12221"/>
                    <a:pt x="12026" y="13642"/>
                  </a:cubicBezTo>
                  <a:cubicBezTo>
                    <a:pt x="12562" y="15063"/>
                    <a:pt x="13174" y="16768"/>
                    <a:pt x="13711" y="17976"/>
                  </a:cubicBezTo>
                  <a:cubicBezTo>
                    <a:pt x="14247" y="19184"/>
                    <a:pt x="14706" y="19895"/>
                    <a:pt x="15319" y="20321"/>
                  </a:cubicBezTo>
                  <a:cubicBezTo>
                    <a:pt x="15932" y="20747"/>
                    <a:pt x="16698" y="20889"/>
                    <a:pt x="17234" y="20534"/>
                  </a:cubicBezTo>
                  <a:cubicBezTo>
                    <a:pt x="17770" y="20179"/>
                    <a:pt x="18077" y="19326"/>
                    <a:pt x="18613" y="17266"/>
                  </a:cubicBezTo>
                  <a:cubicBezTo>
                    <a:pt x="19149" y="15205"/>
                    <a:pt x="19915" y="11937"/>
                    <a:pt x="20451" y="9450"/>
                  </a:cubicBezTo>
                  <a:cubicBezTo>
                    <a:pt x="20987" y="6963"/>
                    <a:pt x="21294" y="5258"/>
                    <a:pt x="21600" y="3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617178" y="5245100"/>
              <a:ext cx="35201" cy="56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7" fill="norm" stroke="1" extrusionOk="0">
                  <a:moveTo>
                    <a:pt x="0" y="0"/>
                  </a:moveTo>
                  <a:cubicBezTo>
                    <a:pt x="5082" y="2329"/>
                    <a:pt x="10165" y="4657"/>
                    <a:pt x="13976" y="7347"/>
                  </a:cubicBezTo>
                  <a:cubicBezTo>
                    <a:pt x="17788" y="10037"/>
                    <a:pt x="20329" y="13088"/>
                    <a:pt x="20965" y="15337"/>
                  </a:cubicBezTo>
                  <a:cubicBezTo>
                    <a:pt x="21600" y="17585"/>
                    <a:pt x="20329" y="19030"/>
                    <a:pt x="18424" y="20034"/>
                  </a:cubicBezTo>
                  <a:cubicBezTo>
                    <a:pt x="16518" y="21038"/>
                    <a:pt x="13976" y="21600"/>
                    <a:pt x="13976" y="21520"/>
                  </a:cubicBezTo>
                  <a:cubicBezTo>
                    <a:pt x="13976" y="21439"/>
                    <a:pt x="16518" y="20717"/>
                    <a:pt x="19059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845778" y="5448300"/>
              <a:ext cx="23706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6" y="0"/>
                  </a:moveTo>
                  <a:cubicBezTo>
                    <a:pt x="5014" y="2191"/>
                    <a:pt x="8293" y="4383"/>
                    <a:pt x="11282" y="6339"/>
                  </a:cubicBezTo>
                  <a:cubicBezTo>
                    <a:pt x="14271" y="8296"/>
                    <a:pt x="16971" y="10017"/>
                    <a:pt x="18804" y="10957"/>
                  </a:cubicBezTo>
                  <a:cubicBezTo>
                    <a:pt x="20636" y="11896"/>
                    <a:pt x="21600" y="12052"/>
                    <a:pt x="21600" y="12130"/>
                  </a:cubicBezTo>
                  <a:cubicBezTo>
                    <a:pt x="21600" y="12209"/>
                    <a:pt x="20636" y="12209"/>
                    <a:pt x="18321" y="12991"/>
                  </a:cubicBezTo>
                  <a:cubicBezTo>
                    <a:pt x="16007" y="13774"/>
                    <a:pt x="12343" y="15339"/>
                    <a:pt x="9064" y="16904"/>
                  </a:cubicBezTo>
                  <a:cubicBezTo>
                    <a:pt x="5786" y="18470"/>
                    <a:pt x="2893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304691" y="5404320"/>
              <a:ext cx="315657" cy="27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6" fill="norm" stroke="1" extrusionOk="0">
                  <a:moveTo>
                    <a:pt x="5034" y="1928"/>
                  </a:moveTo>
                  <a:cubicBezTo>
                    <a:pt x="9182" y="1273"/>
                    <a:pt x="13330" y="619"/>
                    <a:pt x="15762" y="291"/>
                  </a:cubicBezTo>
                  <a:cubicBezTo>
                    <a:pt x="18194" y="-36"/>
                    <a:pt x="18909" y="-36"/>
                    <a:pt x="19624" y="46"/>
                  </a:cubicBezTo>
                  <a:cubicBezTo>
                    <a:pt x="20340" y="128"/>
                    <a:pt x="21055" y="291"/>
                    <a:pt x="21269" y="864"/>
                  </a:cubicBezTo>
                  <a:cubicBezTo>
                    <a:pt x="21484" y="1437"/>
                    <a:pt x="21198" y="2419"/>
                    <a:pt x="19624" y="4137"/>
                  </a:cubicBezTo>
                  <a:cubicBezTo>
                    <a:pt x="18051" y="5855"/>
                    <a:pt x="15190" y="8309"/>
                    <a:pt x="12401" y="10437"/>
                  </a:cubicBezTo>
                  <a:cubicBezTo>
                    <a:pt x="9611" y="12564"/>
                    <a:pt x="6893" y="14364"/>
                    <a:pt x="4962" y="15755"/>
                  </a:cubicBezTo>
                  <a:cubicBezTo>
                    <a:pt x="3031" y="17146"/>
                    <a:pt x="1887" y="18128"/>
                    <a:pt x="1100" y="19028"/>
                  </a:cubicBezTo>
                  <a:cubicBezTo>
                    <a:pt x="313" y="19928"/>
                    <a:pt x="-116" y="20746"/>
                    <a:pt x="27" y="21155"/>
                  </a:cubicBezTo>
                  <a:cubicBezTo>
                    <a:pt x="170" y="21564"/>
                    <a:pt x="885" y="21564"/>
                    <a:pt x="3389" y="21319"/>
                  </a:cubicBezTo>
                  <a:cubicBezTo>
                    <a:pt x="5892" y="21073"/>
                    <a:pt x="10183" y="20582"/>
                    <a:pt x="13259" y="20255"/>
                  </a:cubicBezTo>
                  <a:cubicBezTo>
                    <a:pt x="16334" y="19928"/>
                    <a:pt x="18194" y="19764"/>
                    <a:pt x="20054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637325" y="5588000"/>
              <a:ext cx="12285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0151" y="0"/>
                  </a:moveTo>
                  <a:cubicBezTo>
                    <a:pt x="17954" y="4500"/>
                    <a:pt x="15757" y="9000"/>
                    <a:pt x="13378" y="12300"/>
                  </a:cubicBezTo>
                  <a:cubicBezTo>
                    <a:pt x="10998" y="15600"/>
                    <a:pt x="8435" y="17700"/>
                    <a:pt x="6239" y="18900"/>
                  </a:cubicBezTo>
                  <a:cubicBezTo>
                    <a:pt x="4042" y="20100"/>
                    <a:pt x="2212" y="20400"/>
                    <a:pt x="1113" y="19350"/>
                  </a:cubicBezTo>
                  <a:cubicBezTo>
                    <a:pt x="15" y="18300"/>
                    <a:pt x="-351" y="15900"/>
                    <a:pt x="381" y="14400"/>
                  </a:cubicBezTo>
                  <a:cubicBezTo>
                    <a:pt x="1113" y="12900"/>
                    <a:pt x="2944" y="12300"/>
                    <a:pt x="4774" y="12450"/>
                  </a:cubicBezTo>
                  <a:cubicBezTo>
                    <a:pt x="6605" y="12600"/>
                    <a:pt x="8435" y="13500"/>
                    <a:pt x="11181" y="15150"/>
                  </a:cubicBezTo>
                  <a:cubicBezTo>
                    <a:pt x="13927" y="16800"/>
                    <a:pt x="17588" y="19200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753828" y="5594350"/>
              <a:ext cx="1016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353"/>
                    <a:pt x="11700" y="8707"/>
                    <a:pt x="8100" y="12307"/>
                  </a:cubicBezTo>
                  <a:cubicBezTo>
                    <a:pt x="4500" y="15907"/>
                    <a:pt x="225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823678" y="5756583"/>
              <a:ext cx="133351" cy="16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986"/>
                  </a:moveTo>
                  <a:cubicBezTo>
                    <a:pt x="1371" y="1176"/>
                    <a:pt x="2743" y="366"/>
                    <a:pt x="4286" y="96"/>
                  </a:cubicBezTo>
                  <a:cubicBezTo>
                    <a:pt x="5829" y="-174"/>
                    <a:pt x="7543" y="96"/>
                    <a:pt x="9257" y="1311"/>
                  </a:cubicBezTo>
                  <a:cubicBezTo>
                    <a:pt x="10971" y="2526"/>
                    <a:pt x="12686" y="4686"/>
                    <a:pt x="11486" y="7656"/>
                  </a:cubicBezTo>
                  <a:cubicBezTo>
                    <a:pt x="10286" y="10626"/>
                    <a:pt x="6171" y="14406"/>
                    <a:pt x="3600" y="16836"/>
                  </a:cubicBezTo>
                  <a:cubicBezTo>
                    <a:pt x="1029" y="19266"/>
                    <a:pt x="0" y="20346"/>
                    <a:pt x="686" y="20886"/>
                  </a:cubicBezTo>
                  <a:cubicBezTo>
                    <a:pt x="1371" y="21426"/>
                    <a:pt x="3771" y="21426"/>
                    <a:pt x="7543" y="20886"/>
                  </a:cubicBezTo>
                  <a:cubicBezTo>
                    <a:pt x="11314" y="20346"/>
                    <a:pt x="16457" y="19266"/>
                    <a:pt x="21600" y="1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064978" y="585470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608815" y="5557357"/>
              <a:ext cx="141964" cy="23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86" fill="norm" stroke="1" extrusionOk="0">
                  <a:moveTo>
                    <a:pt x="339" y="3341"/>
                  </a:moveTo>
                  <a:cubicBezTo>
                    <a:pt x="22" y="2003"/>
                    <a:pt x="-296" y="665"/>
                    <a:pt x="498" y="187"/>
                  </a:cubicBezTo>
                  <a:cubicBezTo>
                    <a:pt x="1292" y="-291"/>
                    <a:pt x="3198" y="91"/>
                    <a:pt x="5263" y="2003"/>
                  </a:cubicBezTo>
                  <a:cubicBezTo>
                    <a:pt x="7328" y="3914"/>
                    <a:pt x="9551" y="7355"/>
                    <a:pt x="10663" y="10127"/>
                  </a:cubicBezTo>
                  <a:cubicBezTo>
                    <a:pt x="11775" y="12898"/>
                    <a:pt x="11775" y="15001"/>
                    <a:pt x="11298" y="16626"/>
                  </a:cubicBezTo>
                  <a:cubicBezTo>
                    <a:pt x="10822" y="18251"/>
                    <a:pt x="9869" y="19397"/>
                    <a:pt x="8598" y="20162"/>
                  </a:cubicBezTo>
                  <a:cubicBezTo>
                    <a:pt x="7328" y="20927"/>
                    <a:pt x="5739" y="21309"/>
                    <a:pt x="4469" y="20162"/>
                  </a:cubicBezTo>
                  <a:cubicBezTo>
                    <a:pt x="3198" y="19015"/>
                    <a:pt x="2245" y="16339"/>
                    <a:pt x="3039" y="13281"/>
                  </a:cubicBezTo>
                  <a:cubicBezTo>
                    <a:pt x="3833" y="10222"/>
                    <a:pt x="6375" y="6782"/>
                    <a:pt x="9710" y="4774"/>
                  </a:cubicBezTo>
                  <a:cubicBezTo>
                    <a:pt x="13045" y="2767"/>
                    <a:pt x="17175" y="2194"/>
                    <a:pt x="21304" y="1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763478" y="5545290"/>
              <a:ext cx="190501" cy="21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7168"/>
                  </a:moveTo>
                  <a:cubicBezTo>
                    <a:pt x="480" y="8187"/>
                    <a:pt x="960" y="9206"/>
                    <a:pt x="1800" y="9613"/>
                  </a:cubicBezTo>
                  <a:cubicBezTo>
                    <a:pt x="2640" y="10021"/>
                    <a:pt x="3840" y="9817"/>
                    <a:pt x="5520" y="8492"/>
                  </a:cubicBezTo>
                  <a:cubicBezTo>
                    <a:pt x="7200" y="7168"/>
                    <a:pt x="9360" y="4723"/>
                    <a:pt x="10440" y="2990"/>
                  </a:cubicBezTo>
                  <a:cubicBezTo>
                    <a:pt x="11520" y="1258"/>
                    <a:pt x="11520" y="240"/>
                    <a:pt x="10920" y="36"/>
                  </a:cubicBezTo>
                  <a:cubicBezTo>
                    <a:pt x="10320" y="-168"/>
                    <a:pt x="9120" y="443"/>
                    <a:pt x="7440" y="2990"/>
                  </a:cubicBezTo>
                  <a:cubicBezTo>
                    <a:pt x="5760" y="5538"/>
                    <a:pt x="3600" y="10021"/>
                    <a:pt x="2520" y="13077"/>
                  </a:cubicBezTo>
                  <a:cubicBezTo>
                    <a:pt x="1440" y="16134"/>
                    <a:pt x="1440" y="17764"/>
                    <a:pt x="2640" y="19089"/>
                  </a:cubicBezTo>
                  <a:cubicBezTo>
                    <a:pt x="3840" y="20413"/>
                    <a:pt x="6240" y="21432"/>
                    <a:pt x="9600" y="20413"/>
                  </a:cubicBezTo>
                  <a:cubicBezTo>
                    <a:pt x="12960" y="19394"/>
                    <a:pt x="17280" y="16338"/>
                    <a:pt x="21600" y="1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953978" y="5562599"/>
              <a:ext cx="60614" cy="4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95" fill="norm" stroke="1" extrusionOk="0">
                  <a:moveTo>
                    <a:pt x="20110" y="0"/>
                  </a:moveTo>
                  <a:cubicBezTo>
                    <a:pt x="20110" y="3289"/>
                    <a:pt x="20110" y="6579"/>
                    <a:pt x="20483" y="9868"/>
                  </a:cubicBezTo>
                  <a:cubicBezTo>
                    <a:pt x="20855" y="13157"/>
                    <a:pt x="21600" y="16447"/>
                    <a:pt x="21228" y="18365"/>
                  </a:cubicBezTo>
                  <a:cubicBezTo>
                    <a:pt x="20855" y="20284"/>
                    <a:pt x="19366" y="20832"/>
                    <a:pt x="16759" y="21161"/>
                  </a:cubicBezTo>
                  <a:cubicBezTo>
                    <a:pt x="14152" y="21490"/>
                    <a:pt x="10428" y="21600"/>
                    <a:pt x="7821" y="21381"/>
                  </a:cubicBezTo>
                  <a:cubicBezTo>
                    <a:pt x="5214" y="21161"/>
                    <a:pt x="3724" y="20613"/>
                    <a:pt x="2607" y="18420"/>
                  </a:cubicBezTo>
                  <a:cubicBezTo>
                    <a:pt x="1490" y="16227"/>
                    <a:pt x="745" y="12390"/>
                    <a:pt x="0" y="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036528" y="546100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083486" y="5497653"/>
              <a:ext cx="82122" cy="19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291" fill="norm" stroke="1" extrusionOk="0">
                  <a:moveTo>
                    <a:pt x="7278" y="12839"/>
                  </a:moveTo>
                  <a:cubicBezTo>
                    <a:pt x="11493" y="9787"/>
                    <a:pt x="15708" y="6734"/>
                    <a:pt x="18078" y="4504"/>
                  </a:cubicBezTo>
                  <a:cubicBezTo>
                    <a:pt x="20449" y="2274"/>
                    <a:pt x="20976" y="865"/>
                    <a:pt x="19922" y="278"/>
                  </a:cubicBezTo>
                  <a:cubicBezTo>
                    <a:pt x="18869" y="-309"/>
                    <a:pt x="16235" y="-74"/>
                    <a:pt x="12547" y="2039"/>
                  </a:cubicBezTo>
                  <a:cubicBezTo>
                    <a:pt x="8859" y="4152"/>
                    <a:pt x="4117" y="8143"/>
                    <a:pt x="1747" y="11078"/>
                  </a:cubicBezTo>
                  <a:cubicBezTo>
                    <a:pt x="-624" y="14013"/>
                    <a:pt x="-624" y="15891"/>
                    <a:pt x="2010" y="17417"/>
                  </a:cubicBezTo>
                  <a:cubicBezTo>
                    <a:pt x="4644" y="18943"/>
                    <a:pt x="9913" y="20117"/>
                    <a:pt x="15181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228401" y="5543054"/>
              <a:ext cx="106578" cy="16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68" fill="norm" stroke="1" extrusionOk="0">
                  <a:moveTo>
                    <a:pt x="21325" y="2493"/>
                  </a:moveTo>
                  <a:cubicBezTo>
                    <a:pt x="20054" y="1413"/>
                    <a:pt x="18784" y="333"/>
                    <a:pt x="16031" y="63"/>
                  </a:cubicBezTo>
                  <a:cubicBezTo>
                    <a:pt x="13278" y="-207"/>
                    <a:pt x="9043" y="333"/>
                    <a:pt x="6078" y="2763"/>
                  </a:cubicBezTo>
                  <a:cubicBezTo>
                    <a:pt x="3113" y="5193"/>
                    <a:pt x="1419" y="9513"/>
                    <a:pt x="572" y="12348"/>
                  </a:cubicBezTo>
                  <a:cubicBezTo>
                    <a:pt x="-275" y="15183"/>
                    <a:pt x="-275" y="16533"/>
                    <a:pt x="1207" y="18018"/>
                  </a:cubicBezTo>
                  <a:cubicBezTo>
                    <a:pt x="2690" y="19503"/>
                    <a:pt x="5654" y="21123"/>
                    <a:pt x="9043" y="21258"/>
                  </a:cubicBezTo>
                  <a:cubicBezTo>
                    <a:pt x="12431" y="21393"/>
                    <a:pt x="16243" y="20043"/>
                    <a:pt x="20054" y="1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412236" y="5321300"/>
              <a:ext cx="113243" cy="4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6" fill="norm" stroke="1" extrusionOk="0">
                  <a:moveTo>
                    <a:pt x="13000" y="0"/>
                  </a:moveTo>
                  <a:cubicBezTo>
                    <a:pt x="10200" y="1322"/>
                    <a:pt x="7400" y="2645"/>
                    <a:pt x="5200" y="5124"/>
                  </a:cubicBezTo>
                  <a:cubicBezTo>
                    <a:pt x="3000" y="7604"/>
                    <a:pt x="1400" y="11241"/>
                    <a:pt x="600" y="13996"/>
                  </a:cubicBezTo>
                  <a:cubicBezTo>
                    <a:pt x="-200" y="16751"/>
                    <a:pt x="-200" y="18624"/>
                    <a:pt x="600" y="19782"/>
                  </a:cubicBezTo>
                  <a:cubicBezTo>
                    <a:pt x="1400" y="20939"/>
                    <a:pt x="3000" y="21380"/>
                    <a:pt x="4800" y="21490"/>
                  </a:cubicBezTo>
                  <a:cubicBezTo>
                    <a:pt x="6600" y="21600"/>
                    <a:pt x="8600" y="21380"/>
                    <a:pt x="11400" y="20608"/>
                  </a:cubicBezTo>
                  <a:cubicBezTo>
                    <a:pt x="14200" y="19837"/>
                    <a:pt x="17800" y="18514"/>
                    <a:pt x="214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374298" y="5499100"/>
              <a:ext cx="214681" cy="6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0886" fill="norm" stroke="1" extrusionOk="0">
                  <a:moveTo>
                    <a:pt x="1105" y="20250"/>
                  </a:moveTo>
                  <a:cubicBezTo>
                    <a:pt x="86" y="20925"/>
                    <a:pt x="-933" y="21600"/>
                    <a:pt x="1512" y="19237"/>
                  </a:cubicBezTo>
                  <a:cubicBezTo>
                    <a:pt x="3958" y="16875"/>
                    <a:pt x="9867" y="11475"/>
                    <a:pt x="13637" y="7762"/>
                  </a:cubicBezTo>
                  <a:cubicBezTo>
                    <a:pt x="17407" y="4050"/>
                    <a:pt x="19037" y="2025"/>
                    <a:pt x="206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992791" y="5344583"/>
              <a:ext cx="23681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4247" y="133"/>
                  </a:moveTo>
                  <a:cubicBezTo>
                    <a:pt x="4439" y="2783"/>
                    <a:pt x="4630" y="5433"/>
                    <a:pt x="4630" y="8680"/>
                  </a:cubicBezTo>
                  <a:cubicBezTo>
                    <a:pt x="4630" y="11926"/>
                    <a:pt x="4439" y="15769"/>
                    <a:pt x="4343" y="18088"/>
                  </a:cubicBezTo>
                  <a:cubicBezTo>
                    <a:pt x="4247" y="20407"/>
                    <a:pt x="4247" y="21202"/>
                    <a:pt x="3865" y="21335"/>
                  </a:cubicBezTo>
                  <a:cubicBezTo>
                    <a:pt x="3483" y="21467"/>
                    <a:pt x="2718" y="20937"/>
                    <a:pt x="2049" y="20142"/>
                  </a:cubicBezTo>
                  <a:cubicBezTo>
                    <a:pt x="1380" y="19347"/>
                    <a:pt x="807" y="18287"/>
                    <a:pt x="424" y="17426"/>
                  </a:cubicBezTo>
                  <a:cubicBezTo>
                    <a:pt x="42" y="16564"/>
                    <a:pt x="-149" y="15902"/>
                    <a:pt x="138" y="15372"/>
                  </a:cubicBezTo>
                  <a:cubicBezTo>
                    <a:pt x="424" y="14842"/>
                    <a:pt x="1189" y="14444"/>
                    <a:pt x="3578" y="13318"/>
                  </a:cubicBezTo>
                  <a:cubicBezTo>
                    <a:pt x="5968" y="12191"/>
                    <a:pt x="9982" y="10336"/>
                    <a:pt x="13040" y="8216"/>
                  </a:cubicBezTo>
                  <a:cubicBezTo>
                    <a:pt x="16099" y="6096"/>
                    <a:pt x="18201" y="3710"/>
                    <a:pt x="19444" y="2187"/>
                  </a:cubicBezTo>
                  <a:cubicBezTo>
                    <a:pt x="20686" y="663"/>
                    <a:pt x="21069" y="0"/>
                    <a:pt x="21260" y="0"/>
                  </a:cubicBezTo>
                  <a:cubicBezTo>
                    <a:pt x="21451" y="0"/>
                    <a:pt x="21451" y="663"/>
                    <a:pt x="21069" y="3247"/>
                  </a:cubicBezTo>
                  <a:cubicBezTo>
                    <a:pt x="20686" y="5831"/>
                    <a:pt x="19922" y="10336"/>
                    <a:pt x="19444" y="13715"/>
                  </a:cubicBezTo>
                  <a:cubicBezTo>
                    <a:pt x="18966" y="17094"/>
                    <a:pt x="18775" y="19347"/>
                    <a:pt x="185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244117" y="5638800"/>
              <a:ext cx="72026" cy="11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33" fill="norm" stroke="1" extrusionOk="0">
                  <a:moveTo>
                    <a:pt x="10791" y="0"/>
                  </a:moveTo>
                  <a:cubicBezTo>
                    <a:pt x="7088" y="2979"/>
                    <a:pt x="3385" y="5959"/>
                    <a:pt x="1533" y="8379"/>
                  </a:cubicBezTo>
                  <a:cubicBezTo>
                    <a:pt x="-318" y="10800"/>
                    <a:pt x="-318" y="12662"/>
                    <a:pt x="608" y="14524"/>
                  </a:cubicBezTo>
                  <a:cubicBezTo>
                    <a:pt x="1533" y="16386"/>
                    <a:pt x="3385" y="18248"/>
                    <a:pt x="5853" y="19552"/>
                  </a:cubicBezTo>
                  <a:cubicBezTo>
                    <a:pt x="8322" y="20855"/>
                    <a:pt x="11408" y="21600"/>
                    <a:pt x="14493" y="20110"/>
                  </a:cubicBezTo>
                  <a:cubicBezTo>
                    <a:pt x="17579" y="18621"/>
                    <a:pt x="20665" y="14897"/>
                    <a:pt x="20973" y="11545"/>
                  </a:cubicBezTo>
                  <a:cubicBezTo>
                    <a:pt x="21282" y="8193"/>
                    <a:pt x="18813" y="5214"/>
                    <a:pt x="15728" y="3352"/>
                  </a:cubicBezTo>
                  <a:cubicBezTo>
                    <a:pt x="12642" y="1490"/>
                    <a:pt x="8939" y="745"/>
                    <a:pt x="5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004563" y="6428424"/>
              <a:ext cx="206466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13" fill="norm" stroke="1" extrusionOk="0">
                  <a:moveTo>
                    <a:pt x="1662" y="6331"/>
                  </a:moveTo>
                  <a:cubicBezTo>
                    <a:pt x="781" y="7124"/>
                    <a:pt x="-101" y="7917"/>
                    <a:pt x="9" y="8511"/>
                  </a:cubicBezTo>
                  <a:cubicBezTo>
                    <a:pt x="119" y="9106"/>
                    <a:pt x="1221" y="9502"/>
                    <a:pt x="2875" y="9403"/>
                  </a:cubicBezTo>
                  <a:cubicBezTo>
                    <a:pt x="4528" y="9304"/>
                    <a:pt x="6732" y="8709"/>
                    <a:pt x="8385" y="7520"/>
                  </a:cubicBezTo>
                  <a:cubicBezTo>
                    <a:pt x="10038" y="6331"/>
                    <a:pt x="11140" y="4548"/>
                    <a:pt x="11470" y="3161"/>
                  </a:cubicBezTo>
                  <a:cubicBezTo>
                    <a:pt x="11801" y="1774"/>
                    <a:pt x="11360" y="783"/>
                    <a:pt x="10589" y="287"/>
                  </a:cubicBezTo>
                  <a:cubicBezTo>
                    <a:pt x="9817" y="-208"/>
                    <a:pt x="8715" y="-208"/>
                    <a:pt x="6732" y="1476"/>
                  </a:cubicBezTo>
                  <a:cubicBezTo>
                    <a:pt x="4748" y="3161"/>
                    <a:pt x="1883" y="6530"/>
                    <a:pt x="1001" y="9998"/>
                  </a:cubicBezTo>
                  <a:cubicBezTo>
                    <a:pt x="119" y="13465"/>
                    <a:pt x="1221" y="17032"/>
                    <a:pt x="2985" y="19014"/>
                  </a:cubicBezTo>
                  <a:cubicBezTo>
                    <a:pt x="4748" y="20996"/>
                    <a:pt x="7172" y="21392"/>
                    <a:pt x="10368" y="19410"/>
                  </a:cubicBezTo>
                  <a:cubicBezTo>
                    <a:pt x="13564" y="17429"/>
                    <a:pt x="17532" y="13069"/>
                    <a:pt x="21499" y="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236428" y="6271623"/>
              <a:ext cx="31751" cy="38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954"/>
                  </a:moveTo>
                  <a:cubicBezTo>
                    <a:pt x="2880" y="1656"/>
                    <a:pt x="5760" y="357"/>
                    <a:pt x="7200" y="62"/>
                  </a:cubicBezTo>
                  <a:cubicBezTo>
                    <a:pt x="8640" y="-233"/>
                    <a:pt x="8640" y="475"/>
                    <a:pt x="8640" y="3131"/>
                  </a:cubicBezTo>
                  <a:cubicBezTo>
                    <a:pt x="8640" y="5787"/>
                    <a:pt x="8640" y="10390"/>
                    <a:pt x="10800" y="13754"/>
                  </a:cubicBezTo>
                  <a:cubicBezTo>
                    <a:pt x="12960" y="17118"/>
                    <a:pt x="17280" y="19242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374400" y="6444027"/>
              <a:ext cx="71084" cy="20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374" fill="norm" stroke="1" extrusionOk="0">
                  <a:moveTo>
                    <a:pt x="18490" y="773"/>
                  </a:moveTo>
                  <a:cubicBezTo>
                    <a:pt x="15490" y="341"/>
                    <a:pt x="12490" y="-91"/>
                    <a:pt x="8890" y="17"/>
                  </a:cubicBezTo>
                  <a:cubicBezTo>
                    <a:pt x="5290" y="125"/>
                    <a:pt x="1090" y="773"/>
                    <a:pt x="190" y="2285"/>
                  </a:cubicBezTo>
                  <a:cubicBezTo>
                    <a:pt x="-710" y="3797"/>
                    <a:pt x="1690" y="6173"/>
                    <a:pt x="5290" y="8225"/>
                  </a:cubicBezTo>
                  <a:cubicBezTo>
                    <a:pt x="8890" y="10277"/>
                    <a:pt x="13690" y="12005"/>
                    <a:pt x="16690" y="13625"/>
                  </a:cubicBezTo>
                  <a:cubicBezTo>
                    <a:pt x="19690" y="15245"/>
                    <a:pt x="20890" y="16757"/>
                    <a:pt x="19690" y="18053"/>
                  </a:cubicBezTo>
                  <a:cubicBezTo>
                    <a:pt x="18490" y="19349"/>
                    <a:pt x="14890" y="20429"/>
                    <a:pt x="11590" y="20969"/>
                  </a:cubicBezTo>
                  <a:cubicBezTo>
                    <a:pt x="8290" y="21509"/>
                    <a:pt x="5290" y="21509"/>
                    <a:pt x="3790" y="20969"/>
                  </a:cubicBezTo>
                  <a:cubicBezTo>
                    <a:pt x="2290" y="20429"/>
                    <a:pt x="2290" y="19349"/>
                    <a:pt x="2290" y="18053"/>
                  </a:cubicBezTo>
                  <a:cubicBezTo>
                    <a:pt x="2290" y="16757"/>
                    <a:pt x="2290" y="15245"/>
                    <a:pt x="2290" y="13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546181" y="6426853"/>
              <a:ext cx="191898" cy="18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76" fill="norm" stroke="1" extrusionOk="0">
                  <a:moveTo>
                    <a:pt x="154" y="9896"/>
                  </a:moveTo>
                  <a:cubicBezTo>
                    <a:pt x="2244" y="8471"/>
                    <a:pt x="4334" y="7047"/>
                    <a:pt x="5844" y="5979"/>
                  </a:cubicBezTo>
                  <a:cubicBezTo>
                    <a:pt x="7354" y="4911"/>
                    <a:pt x="8283" y="4199"/>
                    <a:pt x="8980" y="3131"/>
                  </a:cubicBezTo>
                  <a:cubicBezTo>
                    <a:pt x="9676" y="2063"/>
                    <a:pt x="10141" y="638"/>
                    <a:pt x="9676" y="164"/>
                  </a:cubicBezTo>
                  <a:cubicBezTo>
                    <a:pt x="9212" y="-311"/>
                    <a:pt x="7818" y="164"/>
                    <a:pt x="5844" y="2656"/>
                  </a:cubicBezTo>
                  <a:cubicBezTo>
                    <a:pt x="3870" y="5148"/>
                    <a:pt x="1315" y="9658"/>
                    <a:pt x="386" y="13100"/>
                  </a:cubicBezTo>
                  <a:cubicBezTo>
                    <a:pt x="-543" y="16542"/>
                    <a:pt x="154" y="18915"/>
                    <a:pt x="3057" y="20102"/>
                  </a:cubicBezTo>
                  <a:cubicBezTo>
                    <a:pt x="5960" y="21289"/>
                    <a:pt x="11070" y="21289"/>
                    <a:pt x="14438" y="21052"/>
                  </a:cubicBezTo>
                  <a:cubicBezTo>
                    <a:pt x="17805" y="20814"/>
                    <a:pt x="19431" y="20340"/>
                    <a:pt x="21057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079248" y="6405296"/>
              <a:ext cx="173181" cy="17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945" fill="norm" stroke="1" extrusionOk="0">
                  <a:moveTo>
                    <a:pt x="11923" y="7254"/>
                  </a:moveTo>
                  <a:cubicBezTo>
                    <a:pt x="11923" y="5953"/>
                    <a:pt x="11923" y="4652"/>
                    <a:pt x="11793" y="3350"/>
                  </a:cubicBezTo>
                  <a:cubicBezTo>
                    <a:pt x="11663" y="2049"/>
                    <a:pt x="11403" y="748"/>
                    <a:pt x="10622" y="227"/>
                  </a:cubicBezTo>
                  <a:cubicBezTo>
                    <a:pt x="9841" y="-293"/>
                    <a:pt x="8540" y="-33"/>
                    <a:pt x="6719" y="2179"/>
                  </a:cubicBezTo>
                  <a:cubicBezTo>
                    <a:pt x="4897" y="4391"/>
                    <a:pt x="2555" y="8555"/>
                    <a:pt x="1253" y="11288"/>
                  </a:cubicBezTo>
                  <a:cubicBezTo>
                    <a:pt x="-48" y="14020"/>
                    <a:pt x="-308" y="15321"/>
                    <a:pt x="343" y="16883"/>
                  </a:cubicBezTo>
                  <a:cubicBezTo>
                    <a:pt x="993" y="18444"/>
                    <a:pt x="2555" y="20266"/>
                    <a:pt x="3856" y="20787"/>
                  </a:cubicBezTo>
                  <a:cubicBezTo>
                    <a:pt x="5157" y="21307"/>
                    <a:pt x="6198" y="20526"/>
                    <a:pt x="7369" y="18705"/>
                  </a:cubicBezTo>
                  <a:cubicBezTo>
                    <a:pt x="8540" y="16883"/>
                    <a:pt x="9841" y="14020"/>
                    <a:pt x="10622" y="11678"/>
                  </a:cubicBezTo>
                  <a:cubicBezTo>
                    <a:pt x="11403" y="9336"/>
                    <a:pt x="11663" y="7514"/>
                    <a:pt x="12053" y="7774"/>
                  </a:cubicBezTo>
                  <a:cubicBezTo>
                    <a:pt x="12444" y="8035"/>
                    <a:pt x="12964" y="10377"/>
                    <a:pt x="13355" y="12199"/>
                  </a:cubicBezTo>
                  <a:cubicBezTo>
                    <a:pt x="13745" y="14020"/>
                    <a:pt x="14005" y="15321"/>
                    <a:pt x="15306" y="16493"/>
                  </a:cubicBezTo>
                  <a:cubicBezTo>
                    <a:pt x="16608" y="17664"/>
                    <a:pt x="18950" y="18705"/>
                    <a:pt x="21292" y="1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288158" y="6392573"/>
              <a:ext cx="110321" cy="17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05" fill="norm" stroke="1" extrusionOk="0">
                  <a:moveTo>
                    <a:pt x="18796" y="3314"/>
                  </a:moveTo>
                  <a:cubicBezTo>
                    <a:pt x="19203" y="2028"/>
                    <a:pt x="19611" y="743"/>
                    <a:pt x="18796" y="228"/>
                  </a:cubicBezTo>
                  <a:cubicBezTo>
                    <a:pt x="17981" y="-286"/>
                    <a:pt x="15943" y="-29"/>
                    <a:pt x="12683" y="2028"/>
                  </a:cubicBezTo>
                  <a:cubicBezTo>
                    <a:pt x="9422" y="4085"/>
                    <a:pt x="4939" y="7943"/>
                    <a:pt x="2494" y="11157"/>
                  </a:cubicBezTo>
                  <a:cubicBezTo>
                    <a:pt x="49" y="14371"/>
                    <a:pt x="-359" y="16943"/>
                    <a:pt x="252" y="18614"/>
                  </a:cubicBezTo>
                  <a:cubicBezTo>
                    <a:pt x="864" y="20285"/>
                    <a:pt x="2494" y="21057"/>
                    <a:pt x="5347" y="21185"/>
                  </a:cubicBezTo>
                  <a:cubicBezTo>
                    <a:pt x="8199" y="21314"/>
                    <a:pt x="12275" y="20800"/>
                    <a:pt x="15128" y="20028"/>
                  </a:cubicBezTo>
                  <a:cubicBezTo>
                    <a:pt x="17981" y="19257"/>
                    <a:pt x="19611" y="18228"/>
                    <a:pt x="21241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461458" y="6401742"/>
              <a:ext cx="102121" cy="14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47" fill="norm" stroke="1" extrusionOk="0">
                  <a:moveTo>
                    <a:pt x="15977" y="1765"/>
                  </a:moveTo>
                  <a:cubicBezTo>
                    <a:pt x="14214" y="812"/>
                    <a:pt x="12451" y="-141"/>
                    <a:pt x="10467" y="18"/>
                  </a:cubicBezTo>
                  <a:cubicBezTo>
                    <a:pt x="8483" y="177"/>
                    <a:pt x="6279" y="1447"/>
                    <a:pt x="4296" y="4465"/>
                  </a:cubicBezTo>
                  <a:cubicBezTo>
                    <a:pt x="2312" y="7483"/>
                    <a:pt x="549" y="12247"/>
                    <a:pt x="108" y="15424"/>
                  </a:cubicBezTo>
                  <a:cubicBezTo>
                    <a:pt x="-333" y="18600"/>
                    <a:pt x="549" y="20188"/>
                    <a:pt x="3194" y="20824"/>
                  </a:cubicBezTo>
                  <a:cubicBezTo>
                    <a:pt x="5838" y="21459"/>
                    <a:pt x="10247" y="21141"/>
                    <a:pt x="13553" y="20030"/>
                  </a:cubicBezTo>
                  <a:cubicBezTo>
                    <a:pt x="16859" y="18918"/>
                    <a:pt x="19063" y="17012"/>
                    <a:pt x="21267" y="15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592868" y="6373713"/>
              <a:ext cx="142161" cy="14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472" fill="norm" stroke="1" extrusionOk="0">
                  <a:moveTo>
                    <a:pt x="1322" y="10000"/>
                  </a:moveTo>
                  <a:cubicBezTo>
                    <a:pt x="4499" y="8225"/>
                    <a:pt x="7675" y="6449"/>
                    <a:pt x="9422" y="4674"/>
                  </a:cubicBezTo>
                  <a:cubicBezTo>
                    <a:pt x="11169" y="2899"/>
                    <a:pt x="11487" y="1123"/>
                    <a:pt x="10852" y="384"/>
                  </a:cubicBezTo>
                  <a:cubicBezTo>
                    <a:pt x="10216" y="-356"/>
                    <a:pt x="8628" y="-60"/>
                    <a:pt x="6722" y="1567"/>
                  </a:cubicBezTo>
                  <a:cubicBezTo>
                    <a:pt x="4816" y="3195"/>
                    <a:pt x="2593" y="6154"/>
                    <a:pt x="1322" y="9260"/>
                  </a:cubicBezTo>
                  <a:cubicBezTo>
                    <a:pt x="52" y="12367"/>
                    <a:pt x="-266" y="15622"/>
                    <a:pt x="210" y="17841"/>
                  </a:cubicBezTo>
                  <a:cubicBezTo>
                    <a:pt x="687" y="20060"/>
                    <a:pt x="1958" y="21244"/>
                    <a:pt x="5610" y="19912"/>
                  </a:cubicBezTo>
                  <a:cubicBezTo>
                    <a:pt x="9263" y="18581"/>
                    <a:pt x="15299" y="14734"/>
                    <a:pt x="21334" y="1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5687133" y="6382661"/>
              <a:ext cx="167125" cy="3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46" fill="norm" stroke="1" extrusionOk="0">
                  <a:moveTo>
                    <a:pt x="7634" y="2737"/>
                  </a:moveTo>
                  <a:cubicBezTo>
                    <a:pt x="6301" y="7034"/>
                    <a:pt x="4968" y="11331"/>
                    <a:pt x="4168" y="14118"/>
                  </a:cubicBezTo>
                  <a:cubicBezTo>
                    <a:pt x="3368" y="16905"/>
                    <a:pt x="3101" y="18182"/>
                    <a:pt x="2568" y="19285"/>
                  </a:cubicBezTo>
                  <a:cubicBezTo>
                    <a:pt x="2034" y="20389"/>
                    <a:pt x="1234" y="21318"/>
                    <a:pt x="701" y="21434"/>
                  </a:cubicBezTo>
                  <a:cubicBezTo>
                    <a:pt x="168" y="21550"/>
                    <a:pt x="-99" y="20853"/>
                    <a:pt x="34" y="18705"/>
                  </a:cubicBezTo>
                  <a:cubicBezTo>
                    <a:pt x="168" y="16556"/>
                    <a:pt x="701" y="12956"/>
                    <a:pt x="1768" y="9763"/>
                  </a:cubicBezTo>
                  <a:cubicBezTo>
                    <a:pt x="2834" y="6569"/>
                    <a:pt x="4434" y="3782"/>
                    <a:pt x="5768" y="2215"/>
                  </a:cubicBezTo>
                  <a:cubicBezTo>
                    <a:pt x="7101" y="647"/>
                    <a:pt x="8168" y="298"/>
                    <a:pt x="9901" y="124"/>
                  </a:cubicBezTo>
                  <a:cubicBezTo>
                    <a:pt x="11634" y="-50"/>
                    <a:pt x="14034" y="-50"/>
                    <a:pt x="15901" y="182"/>
                  </a:cubicBezTo>
                  <a:cubicBezTo>
                    <a:pt x="17768" y="415"/>
                    <a:pt x="19101" y="879"/>
                    <a:pt x="20034" y="1576"/>
                  </a:cubicBezTo>
                  <a:cubicBezTo>
                    <a:pt x="20968" y="2273"/>
                    <a:pt x="21501" y="3202"/>
                    <a:pt x="20568" y="4073"/>
                  </a:cubicBezTo>
                  <a:cubicBezTo>
                    <a:pt x="19634" y="4944"/>
                    <a:pt x="17234" y="5756"/>
                    <a:pt x="14968" y="6163"/>
                  </a:cubicBezTo>
                  <a:cubicBezTo>
                    <a:pt x="12701" y="6569"/>
                    <a:pt x="10568" y="6569"/>
                    <a:pt x="9101" y="6047"/>
                  </a:cubicBezTo>
                  <a:cubicBezTo>
                    <a:pt x="7634" y="5524"/>
                    <a:pt x="6834" y="4479"/>
                    <a:pt x="6034" y="3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900128" y="6183768"/>
              <a:ext cx="66430" cy="35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443" fill="norm" stroke="1" extrusionOk="0">
                  <a:moveTo>
                    <a:pt x="7855" y="1233"/>
                  </a:moveTo>
                  <a:cubicBezTo>
                    <a:pt x="13091" y="587"/>
                    <a:pt x="18327" y="-60"/>
                    <a:pt x="19964" y="5"/>
                  </a:cubicBezTo>
                  <a:cubicBezTo>
                    <a:pt x="21600" y="69"/>
                    <a:pt x="19636" y="845"/>
                    <a:pt x="15709" y="3174"/>
                  </a:cubicBezTo>
                  <a:cubicBezTo>
                    <a:pt x="11782" y="5502"/>
                    <a:pt x="5891" y="9382"/>
                    <a:pt x="2945" y="12163"/>
                  </a:cubicBezTo>
                  <a:cubicBezTo>
                    <a:pt x="0" y="14944"/>
                    <a:pt x="0" y="16625"/>
                    <a:pt x="0" y="17918"/>
                  </a:cubicBezTo>
                  <a:cubicBezTo>
                    <a:pt x="0" y="19212"/>
                    <a:pt x="0" y="20117"/>
                    <a:pt x="1636" y="20699"/>
                  </a:cubicBezTo>
                  <a:cubicBezTo>
                    <a:pt x="3273" y="21281"/>
                    <a:pt x="6545" y="21540"/>
                    <a:pt x="9164" y="21411"/>
                  </a:cubicBezTo>
                  <a:cubicBezTo>
                    <a:pt x="11782" y="21281"/>
                    <a:pt x="13745" y="20764"/>
                    <a:pt x="15055" y="19859"/>
                  </a:cubicBezTo>
                  <a:cubicBezTo>
                    <a:pt x="16364" y="18953"/>
                    <a:pt x="17018" y="17660"/>
                    <a:pt x="17673" y="16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887428" y="63436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21600"/>
                    <a:pt x="0" y="21600"/>
                    <a:pt x="0" y="20700"/>
                  </a:cubicBezTo>
                  <a:cubicBezTo>
                    <a:pt x="0" y="19800"/>
                    <a:pt x="1728" y="18000"/>
                    <a:pt x="5616" y="14400"/>
                  </a:cubicBezTo>
                  <a:cubicBezTo>
                    <a:pt x="9504" y="10800"/>
                    <a:pt x="1555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425013" y="6191250"/>
              <a:ext cx="267455" cy="36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14" fill="norm" stroke="1" extrusionOk="0">
                  <a:moveTo>
                    <a:pt x="4223" y="0"/>
                  </a:moveTo>
                  <a:cubicBezTo>
                    <a:pt x="3716" y="2147"/>
                    <a:pt x="3210" y="4295"/>
                    <a:pt x="2872" y="6758"/>
                  </a:cubicBezTo>
                  <a:cubicBezTo>
                    <a:pt x="2535" y="9221"/>
                    <a:pt x="2366" y="12000"/>
                    <a:pt x="2198" y="13705"/>
                  </a:cubicBezTo>
                  <a:cubicBezTo>
                    <a:pt x="2029" y="15411"/>
                    <a:pt x="1860" y="16042"/>
                    <a:pt x="1691" y="16674"/>
                  </a:cubicBezTo>
                  <a:cubicBezTo>
                    <a:pt x="1522" y="17305"/>
                    <a:pt x="1354" y="17937"/>
                    <a:pt x="1101" y="17937"/>
                  </a:cubicBezTo>
                  <a:cubicBezTo>
                    <a:pt x="847" y="17937"/>
                    <a:pt x="510" y="17305"/>
                    <a:pt x="257" y="16358"/>
                  </a:cubicBezTo>
                  <a:cubicBezTo>
                    <a:pt x="4" y="15411"/>
                    <a:pt x="-165" y="14147"/>
                    <a:pt x="257" y="13453"/>
                  </a:cubicBezTo>
                  <a:cubicBezTo>
                    <a:pt x="679" y="12758"/>
                    <a:pt x="1691" y="12632"/>
                    <a:pt x="3379" y="11937"/>
                  </a:cubicBezTo>
                  <a:cubicBezTo>
                    <a:pt x="5066" y="11242"/>
                    <a:pt x="7429" y="9979"/>
                    <a:pt x="9201" y="8211"/>
                  </a:cubicBezTo>
                  <a:cubicBezTo>
                    <a:pt x="10973" y="6442"/>
                    <a:pt x="12154" y="4168"/>
                    <a:pt x="12998" y="2653"/>
                  </a:cubicBezTo>
                  <a:cubicBezTo>
                    <a:pt x="13841" y="1137"/>
                    <a:pt x="14348" y="379"/>
                    <a:pt x="14432" y="379"/>
                  </a:cubicBezTo>
                  <a:cubicBezTo>
                    <a:pt x="14516" y="379"/>
                    <a:pt x="14179" y="1137"/>
                    <a:pt x="13588" y="3411"/>
                  </a:cubicBezTo>
                  <a:cubicBezTo>
                    <a:pt x="12998" y="5684"/>
                    <a:pt x="12154" y="9474"/>
                    <a:pt x="11732" y="12063"/>
                  </a:cubicBezTo>
                  <a:cubicBezTo>
                    <a:pt x="11310" y="14653"/>
                    <a:pt x="11310" y="16042"/>
                    <a:pt x="11563" y="16989"/>
                  </a:cubicBezTo>
                  <a:cubicBezTo>
                    <a:pt x="11816" y="17937"/>
                    <a:pt x="12323" y="18442"/>
                    <a:pt x="12913" y="18379"/>
                  </a:cubicBezTo>
                  <a:cubicBezTo>
                    <a:pt x="13504" y="18316"/>
                    <a:pt x="14179" y="17684"/>
                    <a:pt x="14769" y="17116"/>
                  </a:cubicBezTo>
                  <a:cubicBezTo>
                    <a:pt x="15360" y="16547"/>
                    <a:pt x="15866" y="16042"/>
                    <a:pt x="16119" y="16105"/>
                  </a:cubicBezTo>
                  <a:cubicBezTo>
                    <a:pt x="16372" y="16168"/>
                    <a:pt x="16372" y="16800"/>
                    <a:pt x="16372" y="17495"/>
                  </a:cubicBezTo>
                  <a:cubicBezTo>
                    <a:pt x="16372" y="18189"/>
                    <a:pt x="16372" y="18947"/>
                    <a:pt x="16541" y="19642"/>
                  </a:cubicBezTo>
                  <a:cubicBezTo>
                    <a:pt x="16710" y="20337"/>
                    <a:pt x="17048" y="20968"/>
                    <a:pt x="17638" y="21284"/>
                  </a:cubicBezTo>
                  <a:cubicBezTo>
                    <a:pt x="18229" y="21600"/>
                    <a:pt x="19073" y="21600"/>
                    <a:pt x="19748" y="21221"/>
                  </a:cubicBezTo>
                  <a:cubicBezTo>
                    <a:pt x="20423" y="20842"/>
                    <a:pt x="20929" y="20084"/>
                    <a:pt x="21182" y="19011"/>
                  </a:cubicBezTo>
                  <a:cubicBezTo>
                    <a:pt x="21435" y="17937"/>
                    <a:pt x="21435" y="16547"/>
                    <a:pt x="20423" y="15600"/>
                  </a:cubicBezTo>
                  <a:cubicBezTo>
                    <a:pt x="19410" y="14653"/>
                    <a:pt x="17385" y="14147"/>
                    <a:pt x="15360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4728363" y="5950313"/>
              <a:ext cx="1625499" cy="2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5" fill="norm" stroke="1" extrusionOk="0">
                  <a:moveTo>
                    <a:pt x="212" y="19653"/>
                  </a:moveTo>
                  <a:cubicBezTo>
                    <a:pt x="44" y="17992"/>
                    <a:pt x="-123" y="16330"/>
                    <a:pt x="128" y="17161"/>
                  </a:cubicBezTo>
                  <a:cubicBezTo>
                    <a:pt x="379" y="17992"/>
                    <a:pt x="1049" y="21315"/>
                    <a:pt x="1998" y="21315"/>
                  </a:cubicBezTo>
                  <a:cubicBezTo>
                    <a:pt x="2947" y="21315"/>
                    <a:pt x="4175" y="17992"/>
                    <a:pt x="5249" y="15500"/>
                  </a:cubicBezTo>
                  <a:cubicBezTo>
                    <a:pt x="6324" y="13007"/>
                    <a:pt x="7244" y="11346"/>
                    <a:pt x="8249" y="10515"/>
                  </a:cubicBezTo>
                  <a:cubicBezTo>
                    <a:pt x="9254" y="9684"/>
                    <a:pt x="10342" y="9684"/>
                    <a:pt x="11403" y="8853"/>
                  </a:cubicBezTo>
                  <a:cubicBezTo>
                    <a:pt x="12463" y="8023"/>
                    <a:pt x="13496" y="6361"/>
                    <a:pt x="14612" y="4700"/>
                  </a:cubicBezTo>
                  <a:cubicBezTo>
                    <a:pt x="15728" y="3038"/>
                    <a:pt x="16928" y="1377"/>
                    <a:pt x="18030" y="546"/>
                  </a:cubicBezTo>
                  <a:cubicBezTo>
                    <a:pt x="19133" y="-285"/>
                    <a:pt x="20137" y="-285"/>
                    <a:pt x="20724" y="1377"/>
                  </a:cubicBezTo>
                  <a:cubicBezTo>
                    <a:pt x="21310" y="3038"/>
                    <a:pt x="21477" y="6361"/>
                    <a:pt x="21421" y="8853"/>
                  </a:cubicBezTo>
                  <a:cubicBezTo>
                    <a:pt x="21365" y="11346"/>
                    <a:pt x="21086" y="13007"/>
                    <a:pt x="20807" y="14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239728" y="6019800"/>
              <a:ext cx="1168401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200"/>
                  </a:moveTo>
                  <a:cubicBezTo>
                    <a:pt x="900" y="12000"/>
                    <a:pt x="1800" y="16800"/>
                    <a:pt x="2954" y="19200"/>
                  </a:cubicBezTo>
                  <a:cubicBezTo>
                    <a:pt x="4109" y="21600"/>
                    <a:pt x="5517" y="21600"/>
                    <a:pt x="6946" y="21000"/>
                  </a:cubicBezTo>
                  <a:cubicBezTo>
                    <a:pt x="8374" y="20400"/>
                    <a:pt x="9822" y="19200"/>
                    <a:pt x="11504" y="16800"/>
                  </a:cubicBezTo>
                  <a:cubicBezTo>
                    <a:pt x="13187" y="14400"/>
                    <a:pt x="15104" y="10800"/>
                    <a:pt x="16826" y="7800"/>
                  </a:cubicBezTo>
                  <a:cubicBezTo>
                    <a:pt x="18548" y="4800"/>
                    <a:pt x="200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0" y="1448357"/>
              <a:ext cx="2733285" cy="119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59" fill="norm" stroke="1" extrusionOk="0">
                  <a:moveTo>
                    <a:pt x="19058" y="4126"/>
                  </a:moveTo>
                  <a:cubicBezTo>
                    <a:pt x="19008" y="3935"/>
                    <a:pt x="18958" y="3743"/>
                    <a:pt x="18750" y="3513"/>
                  </a:cubicBezTo>
                  <a:cubicBezTo>
                    <a:pt x="18541" y="3284"/>
                    <a:pt x="18175" y="3016"/>
                    <a:pt x="17800" y="2709"/>
                  </a:cubicBezTo>
                  <a:cubicBezTo>
                    <a:pt x="17425" y="2403"/>
                    <a:pt x="17041" y="2058"/>
                    <a:pt x="16575" y="1790"/>
                  </a:cubicBezTo>
                  <a:cubicBezTo>
                    <a:pt x="16108" y="1522"/>
                    <a:pt x="15558" y="1330"/>
                    <a:pt x="15025" y="1139"/>
                  </a:cubicBezTo>
                  <a:cubicBezTo>
                    <a:pt x="14491" y="947"/>
                    <a:pt x="13975" y="756"/>
                    <a:pt x="13408" y="584"/>
                  </a:cubicBezTo>
                  <a:cubicBezTo>
                    <a:pt x="12841" y="411"/>
                    <a:pt x="12225" y="258"/>
                    <a:pt x="11575" y="162"/>
                  </a:cubicBezTo>
                  <a:cubicBezTo>
                    <a:pt x="10925" y="67"/>
                    <a:pt x="10241" y="28"/>
                    <a:pt x="9591" y="9"/>
                  </a:cubicBezTo>
                  <a:cubicBezTo>
                    <a:pt x="8941" y="-10"/>
                    <a:pt x="8325" y="-10"/>
                    <a:pt x="7758" y="124"/>
                  </a:cubicBezTo>
                  <a:cubicBezTo>
                    <a:pt x="7191" y="258"/>
                    <a:pt x="6675" y="526"/>
                    <a:pt x="6141" y="852"/>
                  </a:cubicBezTo>
                  <a:cubicBezTo>
                    <a:pt x="5608" y="1177"/>
                    <a:pt x="5058" y="1560"/>
                    <a:pt x="4483" y="2039"/>
                  </a:cubicBezTo>
                  <a:cubicBezTo>
                    <a:pt x="3908" y="2518"/>
                    <a:pt x="3308" y="3092"/>
                    <a:pt x="2758" y="3762"/>
                  </a:cubicBezTo>
                  <a:cubicBezTo>
                    <a:pt x="2208" y="4433"/>
                    <a:pt x="1708" y="5199"/>
                    <a:pt x="1266" y="6003"/>
                  </a:cubicBezTo>
                  <a:cubicBezTo>
                    <a:pt x="825" y="6807"/>
                    <a:pt x="441" y="7650"/>
                    <a:pt x="225" y="8550"/>
                  </a:cubicBezTo>
                  <a:cubicBezTo>
                    <a:pt x="8" y="9450"/>
                    <a:pt x="-42" y="10407"/>
                    <a:pt x="33" y="11422"/>
                  </a:cubicBezTo>
                  <a:cubicBezTo>
                    <a:pt x="108" y="12437"/>
                    <a:pt x="308" y="13509"/>
                    <a:pt x="675" y="14409"/>
                  </a:cubicBezTo>
                  <a:cubicBezTo>
                    <a:pt x="1041" y="15309"/>
                    <a:pt x="1575" y="16037"/>
                    <a:pt x="2016" y="16630"/>
                  </a:cubicBezTo>
                  <a:cubicBezTo>
                    <a:pt x="2458" y="17224"/>
                    <a:pt x="2808" y="17684"/>
                    <a:pt x="3200" y="18201"/>
                  </a:cubicBezTo>
                  <a:cubicBezTo>
                    <a:pt x="3591" y="18718"/>
                    <a:pt x="4025" y="19292"/>
                    <a:pt x="4525" y="19828"/>
                  </a:cubicBezTo>
                  <a:cubicBezTo>
                    <a:pt x="5025" y="20364"/>
                    <a:pt x="5591" y="20862"/>
                    <a:pt x="6200" y="21169"/>
                  </a:cubicBezTo>
                  <a:cubicBezTo>
                    <a:pt x="6808" y="21475"/>
                    <a:pt x="7458" y="21590"/>
                    <a:pt x="8091" y="21552"/>
                  </a:cubicBezTo>
                  <a:cubicBezTo>
                    <a:pt x="8725" y="21513"/>
                    <a:pt x="9341" y="21322"/>
                    <a:pt x="9983" y="21130"/>
                  </a:cubicBezTo>
                  <a:cubicBezTo>
                    <a:pt x="10625" y="20939"/>
                    <a:pt x="11291" y="20747"/>
                    <a:pt x="11900" y="20594"/>
                  </a:cubicBezTo>
                  <a:cubicBezTo>
                    <a:pt x="12508" y="20441"/>
                    <a:pt x="13058" y="20326"/>
                    <a:pt x="13675" y="20250"/>
                  </a:cubicBezTo>
                  <a:cubicBezTo>
                    <a:pt x="14291" y="20173"/>
                    <a:pt x="14975" y="20135"/>
                    <a:pt x="15600" y="20096"/>
                  </a:cubicBezTo>
                  <a:cubicBezTo>
                    <a:pt x="16225" y="20058"/>
                    <a:pt x="16791" y="20020"/>
                    <a:pt x="17316" y="19886"/>
                  </a:cubicBezTo>
                  <a:cubicBezTo>
                    <a:pt x="17841" y="19752"/>
                    <a:pt x="18325" y="19522"/>
                    <a:pt x="18825" y="19043"/>
                  </a:cubicBezTo>
                  <a:cubicBezTo>
                    <a:pt x="19325" y="18564"/>
                    <a:pt x="19841" y="17837"/>
                    <a:pt x="20225" y="17071"/>
                  </a:cubicBezTo>
                  <a:cubicBezTo>
                    <a:pt x="20608" y="16305"/>
                    <a:pt x="20858" y="15501"/>
                    <a:pt x="21041" y="14486"/>
                  </a:cubicBezTo>
                  <a:cubicBezTo>
                    <a:pt x="21225" y="13471"/>
                    <a:pt x="21341" y="12245"/>
                    <a:pt x="21425" y="11077"/>
                  </a:cubicBezTo>
                  <a:cubicBezTo>
                    <a:pt x="21508" y="9909"/>
                    <a:pt x="21558" y="8799"/>
                    <a:pt x="21491" y="7784"/>
                  </a:cubicBezTo>
                  <a:cubicBezTo>
                    <a:pt x="21425" y="6769"/>
                    <a:pt x="21241" y="5850"/>
                    <a:pt x="20925" y="4988"/>
                  </a:cubicBezTo>
                  <a:cubicBezTo>
                    <a:pt x="20608" y="4126"/>
                    <a:pt x="20158" y="3322"/>
                    <a:pt x="19616" y="2901"/>
                  </a:cubicBezTo>
                  <a:cubicBezTo>
                    <a:pt x="19075" y="2479"/>
                    <a:pt x="18441" y="2441"/>
                    <a:pt x="17933" y="2518"/>
                  </a:cubicBezTo>
                  <a:cubicBezTo>
                    <a:pt x="17425" y="2594"/>
                    <a:pt x="17041" y="2786"/>
                    <a:pt x="16658" y="2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594659" y="5318038"/>
              <a:ext cx="137320" cy="5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59" fill="norm" stroke="1" extrusionOk="0">
                  <a:moveTo>
                    <a:pt x="21232" y="941"/>
                  </a:moveTo>
                  <a:cubicBezTo>
                    <a:pt x="21232" y="495"/>
                    <a:pt x="21232" y="48"/>
                    <a:pt x="20087" y="4"/>
                  </a:cubicBezTo>
                  <a:cubicBezTo>
                    <a:pt x="18941" y="-41"/>
                    <a:pt x="16650" y="316"/>
                    <a:pt x="13868" y="1432"/>
                  </a:cubicBezTo>
                  <a:cubicBezTo>
                    <a:pt x="11087" y="2547"/>
                    <a:pt x="7814" y="4422"/>
                    <a:pt x="5196" y="7010"/>
                  </a:cubicBezTo>
                  <a:cubicBezTo>
                    <a:pt x="2577" y="9599"/>
                    <a:pt x="614" y="12901"/>
                    <a:pt x="123" y="15222"/>
                  </a:cubicBezTo>
                  <a:cubicBezTo>
                    <a:pt x="-368" y="17542"/>
                    <a:pt x="614" y="18881"/>
                    <a:pt x="3068" y="19774"/>
                  </a:cubicBezTo>
                  <a:cubicBezTo>
                    <a:pt x="5523" y="20666"/>
                    <a:pt x="9450" y="21113"/>
                    <a:pt x="13377" y="2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801828" y="55626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751028" y="5645150"/>
              <a:ext cx="273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4" y="19200"/>
                    <a:pt x="6028" y="16800"/>
                    <a:pt x="9628" y="13200"/>
                  </a:cubicBezTo>
                  <a:cubicBezTo>
                    <a:pt x="13228" y="9600"/>
                    <a:pt x="174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942046" y="5494866"/>
              <a:ext cx="181648" cy="22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48" fill="norm" stroke="1" extrusionOk="0">
                  <a:moveTo>
                    <a:pt x="4261" y="400"/>
                  </a:moveTo>
                  <a:cubicBezTo>
                    <a:pt x="2341" y="200"/>
                    <a:pt x="421" y="0"/>
                    <a:pt x="61" y="0"/>
                  </a:cubicBezTo>
                  <a:cubicBezTo>
                    <a:pt x="-299" y="0"/>
                    <a:pt x="901" y="200"/>
                    <a:pt x="4381" y="1400"/>
                  </a:cubicBezTo>
                  <a:cubicBezTo>
                    <a:pt x="7861" y="2600"/>
                    <a:pt x="13621" y="4800"/>
                    <a:pt x="16981" y="6900"/>
                  </a:cubicBezTo>
                  <a:cubicBezTo>
                    <a:pt x="20341" y="9000"/>
                    <a:pt x="21301" y="11000"/>
                    <a:pt x="20101" y="13300"/>
                  </a:cubicBezTo>
                  <a:cubicBezTo>
                    <a:pt x="18901" y="15600"/>
                    <a:pt x="15541" y="18200"/>
                    <a:pt x="13261" y="19700"/>
                  </a:cubicBezTo>
                  <a:cubicBezTo>
                    <a:pt x="10981" y="21200"/>
                    <a:pt x="9781" y="21600"/>
                    <a:pt x="9541" y="21400"/>
                  </a:cubicBezTo>
                  <a:cubicBezTo>
                    <a:pt x="9301" y="21200"/>
                    <a:pt x="10021" y="20400"/>
                    <a:pt x="10981" y="19500"/>
                  </a:cubicBezTo>
                  <a:cubicBezTo>
                    <a:pt x="11941" y="18600"/>
                    <a:pt x="13141" y="17600"/>
                    <a:pt x="14341" y="16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17121" y="5473363"/>
              <a:ext cx="253058" cy="22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79" fill="norm" stroke="1" extrusionOk="0">
                  <a:moveTo>
                    <a:pt x="3700" y="4787"/>
                  </a:moveTo>
                  <a:cubicBezTo>
                    <a:pt x="2800" y="5382"/>
                    <a:pt x="1900" y="5976"/>
                    <a:pt x="1180" y="7958"/>
                  </a:cubicBezTo>
                  <a:cubicBezTo>
                    <a:pt x="460" y="9940"/>
                    <a:pt x="-80" y="13308"/>
                    <a:pt x="10" y="15885"/>
                  </a:cubicBezTo>
                  <a:cubicBezTo>
                    <a:pt x="100" y="18461"/>
                    <a:pt x="820" y="20244"/>
                    <a:pt x="2620" y="20740"/>
                  </a:cubicBezTo>
                  <a:cubicBezTo>
                    <a:pt x="4420" y="21235"/>
                    <a:pt x="7300" y="20442"/>
                    <a:pt x="9640" y="17767"/>
                  </a:cubicBezTo>
                  <a:cubicBezTo>
                    <a:pt x="11980" y="15092"/>
                    <a:pt x="13780" y="10534"/>
                    <a:pt x="14410" y="7264"/>
                  </a:cubicBezTo>
                  <a:cubicBezTo>
                    <a:pt x="15040" y="3995"/>
                    <a:pt x="14500" y="2013"/>
                    <a:pt x="12880" y="923"/>
                  </a:cubicBezTo>
                  <a:cubicBezTo>
                    <a:pt x="11260" y="-167"/>
                    <a:pt x="8560" y="-365"/>
                    <a:pt x="6760" y="725"/>
                  </a:cubicBezTo>
                  <a:cubicBezTo>
                    <a:pt x="4960" y="1815"/>
                    <a:pt x="4060" y="4193"/>
                    <a:pt x="4780" y="6075"/>
                  </a:cubicBezTo>
                  <a:cubicBezTo>
                    <a:pt x="5500" y="7958"/>
                    <a:pt x="7840" y="9345"/>
                    <a:pt x="10900" y="9741"/>
                  </a:cubicBezTo>
                  <a:cubicBezTo>
                    <a:pt x="13960" y="10138"/>
                    <a:pt x="17740" y="9543"/>
                    <a:pt x="21520" y="8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608278" y="55880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0"/>
                    <a:pt x="7855" y="0"/>
                    <a:pt x="11455" y="3600"/>
                  </a:cubicBezTo>
                  <a:cubicBezTo>
                    <a:pt x="15055" y="7200"/>
                    <a:pt x="1832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7633678" y="56324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7695898" y="5429250"/>
              <a:ext cx="109231" cy="33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42" fill="norm" stroke="1" extrusionOk="0">
                  <a:moveTo>
                    <a:pt x="21031" y="0"/>
                  </a:moveTo>
                  <a:cubicBezTo>
                    <a:pt x="17363" y="3757"/>
                    <a:pt x="13695" y="7513"/>
                    <a:pt x="10231" y="10733"/>
                  </a:cubicBezTo>
                  <a:cubicBezTo>
                    <a:pt x="6767" y="13953"/>
                    <a:pt x="3506" y="16636"/>
                    <a:pt x="1673" y="18447"/>
                  </a:cubicBezTo>
                  <a:cubicBezTo>
                    <a:pt x="-161" y="20258"/>
                    <a:pt x="-569" y="21198"/>
                    <a:pt x="857" y="21399"/>
                  </a:cubicBezTo>
                  <a:cubicBezTo>
                    <a:pt x="2284" y="21600"/>
                    <a:pt x="5544" y="21063"/>
                    <a:pt x="8805" y="20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7908705" y="5510449"/>
              <a:ext cx="175824" cy="22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740" fill="norm" stroke="1" extrusionOk="0">
                  <a:moveTo>
                    <a:pt x="11331" y="2990"/>
                  </a:moveTo>
                  <a:cubicBezTo>
                    <a:pt x="10560" y="2225"/>
                    <a:pt x="9789" y="1460"/>
                    <a:pt x="8760" y="1747"/>
                  </a:cubicBezTo>
                  <a:cubicBezTo>
                    <a:pt x="7731" y="2034"/>
                    <a:pt x="6446" y="3372"/>
                    <a:pt x="4903" y="5857"/>
                  </a:cubicBezTo>
                  <a:cubicBezTo>
                    <a:pt x="3360" y="8342"/>
                    <a:pt x="1560" y="11974"/>
                    <a:pt x="660" y="14363"/>
                  </a:cubicBezTo>
                  <a:cubicBezTo>
                    <a:pt x="-240" y="16752"/>
                    <a:pt x="-240" y="17899"/>
                    <a:pt x="789" y="19046"/>
                  </a:cubicBezTo>
                  <a:cubicBezTo>
                    <a:pt x="1817" y="20193"/>
                    <a:pt x="3874" y="21340"/>
                    <a:pt x="7217" y="20384"/>
                  </a:cubicBezTo>
                  <a:cubicBezTo>
                    <a:pt x="10560" y="19428"/>
                    <a:pt x="15189" y="16370"/>
                    <a:pt x="17889" y="13407"/>
                  </a:cubicBezTo>
                  <a:cubicBezTo>
                    <a:pt x="20589" y="10444"/>
                    <a:pt x="21360" y="7577"/>
                    <a:pt x="20974" y="5283"/>
                  </a:cubicBezTo>
                  <a:cubicBezTo>
                    <a:pt x="20589" y="2990"/>
                    <a:pt x="19046" y="1269"/>
                    <a:pt x="16860" y="505"/>
                  </a:cubicBezTo>
                  <a:cubicBezTo>
                    <a:pt x="14674" y="-260"/>
                    <a:pt x="11846" y="-69"/>
                    <a:pt x="10174" y="505"/>
                  </a:cubicBezTo>
                  <a:cubicBezTo>
                    <a:pt x="8503" y="1078"/>
                    <a:pt x="7989" y="2034"/>
                    <a:pt x="8246" y="2990"/>
                  </a:cubicBezTo>
                  <a:cubicBezTo>
                    <a:pt x="8503" y="3945"/>
                    <a:pt x="9531" y="4901"/>
                    <a:pt x="11846" y="5761"/>
                  </a:cubicBezTo>
                  <a:cubicBezTo>
                    <a:pt x="14160" y="6621"/>
                    <a:pt x="17760" y="7386"/>
                    <a:pt x="21360" y="8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053870" y="5734049"/>
              <a:ext cx="73786" cy="7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055" fill="norm" stroke="1" extrusionOk="0">
                  <a:moveTo>
                    <a:pt x="8456" y="0"/>
                  </a:moveTo>
                  <a:cubicBezTo>
                    <a:pt x="6120" y="1705"/>
                    <a:pt x="3785" y="3411"/>
                    <a:pt x="2034" y="5684"/>
                  </a:cubicBezTo>
                  <a:cubicBezTo>
                    <a:pt x="283" y="7958"/>
                    <a:pt x="-885" y="10800"/>
                    <a:pt x="866" y="13642"/>
                  </a:cubicBezTo>
                  <a:cubicBezTo>
                    <a:pt x="2618" y="16484"/>
                    <a:pt x="7288" y="19326"/>
                    <a:pt x="11083" y="20463"/>
                  </a:cubicBezTo>
                  <a:cubicBezTo>
                    <a:pt x="14877" y="21600"/>
                    <a:pt x="17796" y="21032"/>
                    <a:pt x="19256" y="19326"/>
                  </a:cubicBezTo>
                  <a:cubicBezTo>
                    <a:pt x="20715" y="17621"/>
                    <a:pt x="20715" y="14779"/>
                    <a:pt x="19256" y="12505"/>
                  </a:cubicBezTo>
                  <a:cubicBezTo>
                    <a:pt x="17796" y="10232"/>
                    <a:pt x="14877" y="8526"/>
                    <a:pt x="14293" y="6537"/>
                  </a:cubicBezTo>
                  <a:cubicBezTo>
                    <a:pt x="13710" y="4547"/>
                    <a:pt x="15461" y="2274"/>
                    <a:pt x="172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8192478" y="5454650"/>
              <a:ext cx="10041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902" y="0"/>
                  </a:moveTo>
                  <a:cubicBezTo>
                    <a:pt x="15869" y="3114"/>
                    <a:pt x="19837" y="6227"/>
                    <a:pt x="20718" y="9292"/>
                  </a:cubicBezTo>
                  <a:cubicBezTo>
                    <a:pt x="21600" y="12357"/>
                    <a:pt x="19396" y="15373"/>
                    <a:pt x="15429" y="17416"/>
                  </a:cubicBezTo>
                  <a:cubicBezTo>
                    <a:pt x="11461" y="19459"/>
                    <a:pt x="5731" y="20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176228" y="6724650"/>
              <a:ext cx="1143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0" y="18000"/>
                    <a:pt x="1680" y="14400"/>
                    <a:pt x="2820" y="11700"/>
                  </a:cubicBezTo>
                  <a:cubicBezTo>
                    <a:pt x="3960" y="9000"/>
                    <a:pt x="5400" y="7200"/>
                    <a:pt x="6880" y="5400"/>
                  </a:cubicBezTo>
                  <a:cubicBezTo>
                    <a:pt x="8360" y="3600"/>
                    <a:pt x="9880" y="1800"/>
                    <a:pt x="11400" y="900"/>
                  </a:cubicBezTo>
                  <a:cubicBezTo>
                    <a:pt x="12920" y="0"/>
                    <a:pt x="14440" y="0"/>
                    <a:pt x="15940" y="0"/>
                  </a:cubicBezTo>
                  <a:cubicBezTo>
                    <a:pt x="17440" y="0"/>
                    <a:pt x="18920" y="0"/>
                    <a:pt x="19860" y="1350"/>
                  </a:cubicBezTo>
                  <a:cubicBezTo>
                    <a:pt x="20800" y="2700"/>
                    <a:pt x="21200" y="54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512778" y="6896100"/>
              <a:ext cx="654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77" y="7200"/>
                    <a:pt x="4753" y="14400"/>
                    <a:pt x="7340" y="14400"/>
                  </a:cubicBezTo>
                  <a:cubicBezTo>
                    <a:pt x="9926" y="14400"/>
                    <a:pt x="12722" y="7200"/>
                    <a:pt x="15134" y="7200"/>
                  </a:cubicBezTo>
                  <a:cubicBezTo>
                    <a:pt x="17546" y="7200"/>
                    <a:pt x="1957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020146" y="6199061"/>
              <a:ext cx="181733" cy="43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24" fill="norm" stroke="1" extrusionOk="0">
                  <a:moveTo>
                    <a:pt x="21074" y="239"/>
                  </a:moveTo>
                  <a:cubicBezTo>
                    <a:pt x="18374" y="32"/>
                    <a:pt x="15674" y="-176"/>
                    <a:pt x="13219" y="239"/>
                  </a:cubicBezTo>
                  <a:cubicBezTo>
                    <a:pt x="10765" y="655"/>
                    <a:pt x="8556" y="1693"/>
                    <a:pt x="6101" y="4082"/>
                  </a:cubicBezTo>
                  <a:cubicBezTo>
                    <a:pt x="3647" y="6470"/>
                    <a:pt x="947" y="10209"/>
                    <a:pt x="210" y="13168"/>
                  </a:cubicBezTo>
                  <a:cubicBezTo>
                    <a:pt x="-526" y="16128"/>
                    <a:pt x="701" y="18309"/>
                    <a:pt x="3401" y="19555"/>
                  </a:cubicBezTo>
                  <a:cubicBezTo>
                    <a:pt x="6101" y="20801"/>
                    <a:pt x="10274" y="21112"/>
                    <a:pt x="14447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290778" y="6386877"/>
              <a:ext cx="2159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235" y="4868"/>
                    <a:pt x="8471" y="-1303"/>
                    <a:pt x="12071" y="240"/>
                  </a:cubicBezTo>
                  <a:cubicBezTo>
                    <a:pt x="15671" y="1783"/>
                    <a:pt x="1863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7303478" y="6457949"/>
              <a:ext cx="260351" cy="6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7280"/>
                  </a:moveTo>
                  <a:cubicBezTo>
                    <a:pt x="702" y="19440"/>
                    <a:pt x="1405" y="21600"/>
                    <a:pt x="4566" y="19800"/>
                  </a:cubicBezTo>
                  <a:cubicBezTo>
                    <a:pt x="7727" y="18000"/>
                    <a:pt x="13346" y="12240"/>
                    <a:pt x="16595" y="8280"/>
                  </a:cubicBezTo>
                  <a:cubicBezTo>
                    <a:pt x="19844" y="4320"/>
                    <a:pt x="2072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551128" y="6280150"/>
              <a:ext cx="17562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0" y="0"/>
                  </a:moveTo>
                  <a:cubicBezTo>
                    <a:pt x="5657" y="1507"/>
                    <a:pt x="11314" y="3014"/>
                    <a:pt x="14914" y="4186"/>
                  </a:cubicBezTo>
                  <a:cubicBezTo>
                    <a:pt x="18514" y="5358"/>
                    <a:pt x="20057" y="6195"/>
                    <a:pt x="20829" y="7116"/>
                  </a:cubicBezTo>
                  <a:cubicBezTo>
                    <a:pt x="21600" y="8037"/>
                    <a:pt x="21600" y="9042"/>
                    <a:pt x="20057" y="11051"/>
                  </a:cubicBezTo>
                  <a:cubicBezTo>
                    <a:pt x="18514" y="13060"/>
                    <a:pt x="15429" y="16074"/>
                    <a:pt x="13629" y="18000"/>
                  </a:cubicBezTo>
                  <a:cubicBezTo>
                    <a:pt x="11829" y="19926"/>
                    <a:pt x="11314" y="20763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904420" y="6246779"/>
              <a:ext cx="249959" cy="37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3" fill="norm" stroke="1" extrusionOk="0">
                  <a:moveTo>
                    <a:pt x="9455" y="3712"/>
                  </a:moveTo>
                  <a:cubicBezTo>
                    <a:pt x="7096" y="5523"/>
                    <a:pt x="4736" y="7333"/>
                    <a:pt x="3102" y="9625"/>
                  </a:cubicBezTo>
                  <a:cubicBezTo>
                    <a:pt x="1469" y="11918"/>
                    <a:pt x="561" y="14693"/>
                    <a:pt x="198" y="16443"/>
                  </a:cubicBezTo>
                  <a:cubicBezTo>
                    <a:pt x="-165" y="18193"/>
                    <a:pt x="17" y="18917"/>
                    <a:pt x="380" y="19581"/>
                  </a:cubicBezTo>
                  <a:cubicBezTo>
                    <a:pt x="743" y="20244"/>
                    <a:pt x="1287" y="20848"/>
                    <a:pt x="2013" y="21149"/>
                  </a:cubicBezTo>
                  <a:cubicBezTo>
                    <a:pt x="2739" y="21451"/>
                    <a:pt x="3647" y="21451"/>
                    <a:pt x="5371" y="20606"/>
                  </a:cubicBezTo>
                  <a:cubicBezTo>
                    <a:pt x="7096" y="19762"/>
                    <a:pt x="9637" y="18072"/>
                    <a:pt x="11361" y="15357"/>
                  </a:cubicBezTo>
                  <a:cubicBezTo>
                    <a:pt x="13085" y="12642"/>
                    <a:pt x="13993" y="8901"/>
                    <a:pt x="14447" y="6428"/>
                  </a:cubicBezTo>
                  <a:cubicBezTo>
                    <a:pt x="14901" y="3954"/>
                    <a:pt x="14901" y="2747"/>
                    <a:pt x="14628" y="1902"/>
                  </a:cubicBezTo>
                  <a:cubicBezTo>
                    <a:pt x="14356" y="1058"/>
                    <a:pt x="13811" y="575"/>
                    <a:pt x="13085" y="273"/>
                  </a:cubicBezTo>
                  <a:cubicBezTo>
                    <a:pt x="12359" y="-28"/>
                    <a:pt x="11452" y="-149"/>
                    <a:pt x="10181" y="273"/>
                  </a:cubicBezTo>
                  <a:cubicBezTo>
                    <a:pt x="8911" y="696"/>
                    <a:pt x="7277" y="1661"/>
                    <a:pt x="6188" y="2566"/>
                  </a:cubicBezTo>
                  <a:cubicBezTo>
                    <a:pt x="5099" y="3471"/>
                    <a:pt x="4554" y="4316"/>
                    <a:pt x="4282" y="5100"/>
                  </a:cubicBezTo>
                  <a:cubicBezTo>
                    <a:pt x="4010" y="5885"/>
                    <a:pt x="4010" y="6609"/>
                    <a:pt x="4373" y="7212"/>
                  </a:cubicBezTo>
                  <a:cubicBezTo>
                    <a:pt x="4736" y="7815"/>
                    <a:pt x="5462" y="8298"/>
                    <a:pt x="8366" y="8419"/>
                  </a:cubicBezTo>
                  <a:cubicBezTo>
                    <a:pt x="11270" y="8539"/>
                    <a:pt x="16353" y="8298"/>
                    <a:pt x="21435" y="8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249628" y="64135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800"/>
                    <a:pt x="10971" y="9600"/>
                    <a:pt x="14571" y="13200"/>
                  </a:cubicBezTo>
                  <a:cubicBezTo>
                    <a:pt x="18171" y="16800"/>
                    <a:pt x="198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8223098" y="6540500"/>
              <a:ext cx="14718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373" fill="norm" stroke="1" extrusionOk="0">
                  <a:moveTo>
                    <a:pt x="3867" y="0"/>
                  </a:moveTo>
                  <a:cubicBezTo>
                    <a:pt x="2016" y="6171"/>
                    <a:pt x="165" y="12343"/>
                    <a:pt x="10" y="16200"/>
                  </a:cubicBezTo>
                  <a:cubicBezTo>
                    <a:pt x="-144" y="20057"/>
                    <a:pt x="1399" y="21600"/>
                    <a:pt x="5256" y="19286"/>
                  </a:cubicBezTo>
                  <a:cubicBezTo>
                    <a:pt x="9113" y="16971"/>
                    <a:pt x="15285" y="10800"/>
                    <a:pt x="21456" y="4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8555607" y="6270377"/>
              <a:ext cx="221072" cy="32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4" fill="norm" stroke="1" extrusionOk="0">
                  <a:moveTo>
                    <a:pt x="10376" y="3570"/>
                  </a:moveTo>
                  <a:cubicBezTo>
                    <a:pt x="9348" y="3431"/>
                    <a:pt x="8319" y="3292"/>
                    <a:pt x="7085" y="4058"/>
                  </a:cubicBezTo>
                  <a:cubicBezTo>
                    <a:pt x="5851" y="4824"/>
                    <a:pt x="4411" y="6497"/>
                    <a:pt x="3176" y="8935"/>
                  </a:cubicBezTo>
                  <a:cubicBezTo>
                    <a:pt x="1942" y="11374"/>
                    <a:pt x="914" y="14579"/>
                    <a:pt x="399" y="16600"/>
                  </a:cubicBezTo>
                  <a:cubicBezTo>
                    <a:pt x="-115" y="18621"/>
                    <a:pt x="-115" y="19457"/>
                    <a:pt x="296" y="20153"/>
                  </a:cubicBezTo>
                  <a:cubicBezTo>
                    <a:pt x="708" y="20850"/>
                    <a:pt x="1531" y="21408"/>
                    <a:pt x="3176" y="21477"/>
                  </a:cubicBezTo>
                  <a:cubicBezTo>
                    <a:pt x="4822" y="21547"/>
                    <a:pt x="7291" y="21129"/>
                    <a:pt x="9759" y="19596"/>
                  </a:cubicBezTo>
                  <a:cubicBezTo>
                    <a:pt x="12228" y="18063"/>
                    <a:pt x="14696" y="15415"/>
                    <a:pt x="16136" y="12559"/>
                  </a:cubicBezTo>
                  <a:cubicBezTo>
                    <a:pt x="17576" y="9702"/>
                    <a:pt x="17988" y="6636"/>
                    <a:pt x="17576" y="4546"/>
                  </a:cubicBezTo>
                  <a:cubicBezTo>
                    <a:pt x="17165" y="2455"/>
                    <a:pt x="15931" y="1341"/>
                    <a:pt x="14696" y="713"/>
                  </a:cubicBezTo>
                  <a:cubicBezTo>
                    <a:pt x="13462" y="86"/>
                    <a:pt x="12228" y="-53"/>
                    <a:pt x="11096" y="17"/>
                  </a:cubicBezTo>
                  <a:cubicBezTo>
                    <a:pt x="9965" y="86"/>
                    <a:pt x="8936" y="365"/>
                    <a:pt x="8216" y="853"/>
                  </a:cubicBezTo>
                  <a:cubicBezTo>
                    <a:pt x="7496" y="1341"/>
                    <a:pt x="7085" y="2037"/>
                    <a:pt x="7188" y="3013"/>
                  </a:cubicBezTo>
                  <a:cubicBezTo>
                    <a:pt x="7291" y="3988"/>
                    <a:pt x="7908" y="5242"/>
                    <a:pt x="10376" y="6288"/>
                  </a:cubicBezTo>
                  <a:cubicBezTo>
                    <a:pt x="12845" y="7333"/>
                    <a:pt x="17165" y="8169"/>
                    <a:pt x="21485" y="90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8770905" y="6508750"/>
              <a:ext cx="65369" cy="13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61" fill="norm" stroke="1" extrusionOk="0">
                  <a:moveTo>
                    <a:pt x="16016" y="1994"/>
                  </a:moveTo>
                  <a:cubicBezTo>
                    <a:pt x="10616" y="4652"/>
                    <a:pt x="5216" y="7311"/>
                    <a:pt x="2516" y="9471"/>
                  </a:cubicBezTo>
                  <a:cubicBezTo>
                    <a:pt x="-184" y="11631"/>
                    <a:pt x="-184" y="13292"/>
                    <a:pt x="153" y="15120"/>
                  </a:cubicBezTo>
                  <a:cubicBezTo>
                    <a:pt x="491" y="16948"/>
                    <a:pt x="1166" y="18942"/>
                    <a:pt x="3191" y="20105"/>
                  </a:cubicBezTo>
                  <a:cubicBezTo>
                    <a:pt x="5216" y="21268"/>
                    <a:pt x="8591" y="21600"/>
                    <a:pt x="12304" y="20437"/>
                  </a:cubicBezTo>
                  <a:cubicBezTo>
                    <a:pt x="16016" y="19274"/>
                    <a:pt x="20066" y="16615"/>
                    <a:pt x="20741" y="12960"/>
                  </a:cubicBezTo>
                  <a:cubicBezTo>
                    <a:pt x="21416" y="9305"/>
                    <a:pt x="18716" y="4652"/>
                    <a:pt x="160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8910028" y="6197600"/>
              <a:ext cx="127001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11520" y="1409"/>
                    <a:pt x="14400" y="2817"/>
                    <a:pt x="16920" y="5048"/>
                  </a:cubicBezTo>
                  <a:cubicBezTo>
                    <a:pt x="19440" y="7278"/>
                    <a:pt x="21600" y="10330"/>
                    <a:pt x="21600" y="12874"/>
                  </a:cubicBezTo>
                  <a:cubicBezTo>
                    <a:pt x="21600" y="15417"/>
                    <a:pt x="19440" y="17452"/>
                    <a:pt x="15480" y="18822"/>
                  </a:cubicBezTo>
                  <a:cubicBezTo>
                    <a:pt x="11520" y="20191"/>
                    <a:pt x="5760" y="208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316957" y="0"/>
              <a:ext cx="449792" cy="829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20967" y="0"/>
                  </a:moveTo>
                  <a:cubicBezTo>
                    <a:pt x="20967" y="209"/>
                    <a:pt x="20967" y="419"/>
                    <a:pt x="21068" y="623"/>
                  </a:cubicBezTo>
                  <a:cubicBezTo>
                    <a:pt x="21169" y="827"/>
                    <a:pt x="21372" y="1025"/>
                    <a:pt x="21474" y="1229"/>
                  </a:cubicBezTo>
                  <a:cubicBezTo>
                    <a:pt x="21575" y="1433"/>
                    <a:pt x="21575" y="1643"/>
                    <a:pt x="21474" y="1850"/>
                  </a:cubicBezTo>
                  <a:cubicBezTo>
                    <a:pt x="21372" y="2056"/>
                    <a:pt x="21169" y="2260"/>
                    <a:pt x="20967" y="2470"/>
                  </a:cubicBezTo>
                  <a:cubicBezTo>
                    <a:pt x="20764" y="2679"/>
                    <a:pt x="20561" y="2894"/>
                    <a:pt x="20409" y="3112"/>
                  </a:cubicBezTo>
                  <a:cubicBezTo>
                    <a:pt x="20257" y="3330"/>
                    <a:pt x="20155" y="3550"/>
                    <a:pt x="20105" y="3752"/>
                  </a:cubicBezTo>
                  <a:cubicBezTo>
                    <a:pt x="20054" y="3953"/>
                    <a:pt x="20054" y="4135"/>
                    <a:pt x="20003" y="4325"/>
                  </a:cubicBezTo>
                  <a:cubicBezTo>
                    <a:pt x="19952" y="4515"/>
                    <a:pt x="19851" y="4714"/>
                    <a:pt x="19699" y="4918"/>
                  </a:cubicBezTo>
                  <a:cubicBezTo>
                    <a:pt x="19547" y="5122"/>
                    <a:pt x="19344" y="5331"/>
                    <a:pt x="19090" y="5546"/>
                  </a:cubicBezTo>
                  <a:cubicBezTo>
                    <a:pt x="18837" y="5761"/>
                    <a:pt x="18533" y="5982"/>
                    <a:pt x="18229" y="6210"/>
                  </a:cubicBezTo>
                  <a:cubicBezTo>
                    <a:pt x="17924" y="6439"/>
                    <a:pt x="17620" y="6676"/>
                    <a:pt x="17265" y="6913"/>
                  </a:cubicBezTo>
                  <a:cubicBezTo>
                    <a:pt x="16910" y="7150"/>
                    <a:pt x="16505" y="7387"/>
                    <a:pt x="16150" y="7627"/>
                  </a:cubicBezTo>
                  <a:cubicBezTo>
                    <a:pt x="15795" y="7867"/>
                    <a:pt x="15490" y="8110"/>
                    <a:pt x="15237" y="8311"/>
                  </a:cubicBezTo>
                  <a:cubicBezTo>
                    <a:pt x="14983" y="8512"/>
                    <a:pt x="14781" y="8672"/>
                    <a:pt x="14578" y="8837"/>
                  </a:cubicBezTo>
                  <a:cubicBezTo>
                    <a:pt x="14375" y="9003"/>
                    <a:pt x="14172" y="9174"/>
                    <a:pt x="13969" y="9391"/>
                  </a:cubicBezTo>
                  <a:cubicBezTo>
                    <a:pt x="13767" y="9609"/>
                    <a:pt x="13564" y="9874"/>
                    <a:pt x="13462" y="10103"/>
                  </a:cubicBezTo>
                  <a:cubicBezTo>
                    <a:pt x="13361" y="10331"/>
                    <a:pt x="13361" y="10524"/>
                    <a:pt x="13310" y="10706"/>
                  </a:cubicBezTo>
                  <a:cubicBezTo>
                    <a:pt x="13260" y="10888"/>
                    <a:pt x="13158" y="11059"/>
                    <a:pt x="13107" y="11244"/>
                  </a:cubicBezTo>
                  <a:cubicBezTo>
                    <a:pt x="13057" y="11428"/>
                    <a:pt x="13057" y="11627"/>
                    <a:pt x="13006" y="11823"/>
                  </a:cubicBezTo>
                  <a:cubicBezTo>
                    <a:pt x="12955" y="12018"/>
                    <a:pt x="12854" y="12211"/>
                    <a:pt x="12752" y="12399"/>
                  </a:cubicBezTo>
                  <a:cubicBezTo>
                    <a:pt x="12651" y="12586"/>
                    <a:pt x="12550" y="12768"/>
                    <a:pt x="12448" y="12961"/>
                  </a:cubicBezTo>
                  <a:cubicBezTo>
                    <a:pt x="12347" y="13154"/>
                    <a:pt x="12245" y="13358"/>
                    <a:pt x="12093" y="13557"/>
                  </a:cubicBezTo>
                  <a:cubicBezTo>
                    <a:pt x="11941" y="13755"/>
                    <a:pt x="11738" y="13948"/>
                    <a:pt x="11485" y="14135"/>
                  </a:cubicBezTo>
                  <a:cubicBezTo>
                    <a:pt x="11231" y="14323"/>
                    <a:pt x="10927" y="14505"/>
                    <a:pt x="10521" y="14742"/>
                  </a:cubicBezTo>
                  <a:cubicBezTo>
                    <a:pt x="10116" y="14979"/>
                    <a:pt x="9609" y="15271"/>
                    <a:pt x="9152" y="15525"/>
                  </a:cubicBezTo>
                  <a:cubicBezTo>
                    <a:pt x="8696" y="15778"/>
                    <a:pt x="8290" y="15993"/>
                    <a:pt x="7885" y="16194"/>
                  </a:cubicBezTo>
                  <a:cubicBezTo>
                    <a:pt x="7479" y="16396"/>
                    <a:pt x="7074" y="16583"/>
                    <a:pt x="6668" y="16784"/>
                  </a:cubicBezTo>
                  <a:cubicBezTo>
                    <a:pt x="6262" y="16986"/>
                    <a:pt x="5857" y="17201"/>
                    <a:pt x="5451" y="17402"/>
                  </a:cubicBezTo>
                  <a:cubicBezTo>
                    <a:pt x="5045" y="17603"/>
                    <a:pt x="4640" y="17791"/>
                    <a:pt x="4234" y="17981"/>
                  </a:cubicBezTo>
                  <a:cubicBezTo>
                    <a:pt x="3829" y="18171"/>
                    <a:pt x="3423" y="18364"/>
                    <a:pt x="2967" y="18598"/>
                  </a:cubicBezTo>
                  <a:cubicBezTo>
                    <a:pt x="2510" y="18832"/>
                    <a:pt x="2003" y="19108"/>
                    <a:pt x="1598" y="19364"/>
                  </a:cubicBezTo>
                  <a:cubicBezTo>
                    <a:pt x="1192" y="19621"/>
                    <a:pt x="888" y="19858"/>
                    <a:pt x="634" y="20089"/>
                  </a:cubicBezTo>
                  <a:cubicBezTo>
                    <a:pt x="381" y="20321"/>
                    <a:pt x="178" y="20547"/>
                    <a:pt x="76" y="20776"/>
                  </a:cubicBezTo>
                  <a:cubicBezTo>
                    <a:pt x="-25" y="21005"/>
                    <a:pt x="-25" y="21236"/>
                    <a:pt x="76" y="21374"/>
                  </a:cubicBezTo>
                  <a:cubicBezTo>
                    <a:pt x="178" y="21512"/>
                    <a:pt x="381" y="21556"/>
                    <a:pt x="5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136477" y="208421"/>
              <a:ext cx="126102" cy="43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03" fill="norm" stroke="1" extrusionOk="0">
                  <a:moveTo>
                    <a:pt x="11727" y="5975"/>
                  </a:moveTo>
                  <a:cubicBezTo>
                    <a:pt x="8847" y="9921"/>
                    <a:pt x="5967" y="13867"/>
                    <a:pt x="4347" y="16256"/>
                  </a:cubicBezTo>
                  <a:cubicBezTo>
                    <a:pt x="2727" y="18644"/>
                    <a:pt x="2367" y="19475"/>
                    <a:pt x="1827" y="20202"/>
                  </a:cubicBezTo>
                  <a:cubicBezTo>
                    <a:pt x="1287" y="20929"/>
                    <a:pt x="567" y="21552"/>
                    <a:pt x="207" y="21500"/>
                  </a:cubicBezTo>
                  <a:cubicBezTo>
                    <a:pt x="-153" y="21448"/>
                    <a:pt x="-153" y="20721"/>
                    <a:pt x="1107" y="18437"/>
                  </a:cubicBezTo>
                  <a:cubicBezTo>
                    <a:pt x="2367" y="16152"/>
                    <a:pt x="4887" y="12310"/>
                    <a:pt x="7407" y="9194"/>
                  </a:cubicBezTo>
                  <a:cubicBezTo>
                    <a:pt x="9927" y="6079"/>
                    <a:pt x="12447" y="3690"/>
                    <a:pt x="14247" y="2185"/>
                  </a:cubicBezTo>
                  <a:cubicBezTo>
                    <a:pt x="16047" y="679"/>
                    <a:pt x="17127" y="56"/>
                    <a:pt x="18027" y="4"/>
                  </a:cubicBezTo>
                  <a:cubicBezTo>
                    <a:pt x="18927" y="-48"/>
                    <a:pt x="19647" y="471"/>
                    <a:pt x="19827" y="2600"/>
                  </a:cubicBezTo>
                  <a:cubicBezTo>
                    <a:pt x="20007" y="4729"/>
                    <a:pt x="19647" y="8467"/>
                    <a:pt x="19467" y="11687"/>
                  </a:cubicBezTo>
                  <a:cubicBezTo>
                    <a:pt x="19287" y="14906"/>
                    <a:pt x="19287" y="17606"/>
                    <a:pt x="19467" y="19267"/>
                  </a:cubicBezTo>
                  <a:cubicBezTo>
                    <a:pt x="19647" y="20929"/>
                    <a:pt x="20007" y="21552"/>
                    <a:pt x="20367" y="21292"/>
                  </a:cubicBezTo>
                  <a:cubicBezTo>
                    <a:pt x="20727" y="21033"/>
                    <a:pt x="21087" y="19890"/>
                    <a:pt x="21447" y="187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146161" y="463549"/>
              <a:ext cx="154518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17053"/>
                  </a:moveTo>
                  <a:cubicBezTo>
                    <a:pt x="1479" y="19326"/>
                    <a:pt x="0" y="21600"/>
                    <a:pt x="0" y="21600"/>
                  </a:cubicBezTo>
                  <a:cubicBezTo>
                    <a:pt x="0" y="21600"/>
                    <a:pt x="1479" y="19326"/>
                    <a:pt x="5326" y="15347"/>
                  </a:cubicBezTo>
                  <a:cubicBezTo>
                    <a:pt x="9173" y="11368"/>
                    <a:pt x="15386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325019" y="409337"/>
              <a:ext cx="94987" cy="24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41" fill="norm" stroke="1" extrusionOk="0">
                  <a:moveTo>
                    <a:pt x="14017" y="851"/>
                  </a:moveTo>
                  <a:cubicBezTo>
                    <a:pt x="11720" y="482"/>
                    <a:pt x="9422" y="113"/>
                    <a:pt x="7124" y="20"/>
                  </a:cubicBezTo>
                  <a:cubicBezTo>
                    <a:pt x="4826" y="-72"/>
                    <a:pt x="2528" y="113"/>
                    <a:pt x="1149" y="1220"/>
                  </a:cubicBezTo>
                  <a:cubicBezTo>
                    <a:pt x="-229" y="2328"/>
                    <a:pt x="-689" y="4359"/>
                    <a:pt x="1609" y="6113"/>
                  </a:cubicBezTo>
                  <a:cubicBezTo>
                    <a:pt x="3907" y="7866"/>
                    <a:pt x="8962" y="9343"/>
                    <a:pt x="12639" y="11005"/>
                  </a:cubicBezTo>
                  <a:cubicBezTo>
                    <a:pt x="16315" y="12666"/>
                    <a:pt x="18613" y="14513"/>
                    <a:pt x="19762" y="16174"/>
                  </a:cubicBezTo>
                  <a:cubicBezTo>
                    <a:pt x="20911" y="17836"/>
                    <a:pt x="20911" y="19313"/>
                    <a:pt x="19762" y="20236"/>
                  </a:cubicBezTo>
                  <a:cubicBezTo>
                    <a:pt x="18613" y="21159"/>
                    <a:pt x="16315" y="21528"/>
                    <a:pt x="15166" y="21251"/>
                  </a:cubicBezTo>
                  <a:cubicBezTo>
                    <a:pt x="14017" y="20974"/>
                    <a:pt x="14017" y="20051"/>
                    <a:pt x="14707" y="18574"/>
                  </a:cubicBezTo>
                  <a:cubicBezTo>
                    <a:pt x="15396" y="17097"/>
                    <a:pt x="16775" y="15066"/>
                    <a:pt x="18154" y="13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499265" y="382322"/>
              <a:ext cx="80814" cy="28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98" fill="norm" stroke="1" extrusionOk="0">
                  <a:moveTo>
                    <a:pt x="21145" y="2334"/>
                  </a:moveTo>
                  <a:cubicBezTo>
                    <a:pt x="20037" y="1522"/>
                    <a:pt x="18930" y="710"/>
                    <a:pt x="16714" y="304"/>
                  </a:cubicBezTo>
                  <a:cubicBezTo>
                    <a:pt x="14499" y="-102"/>
                    <a:pt x="11176" y="-102"/>
                    <a:pt x="8130" y="304"/>
                  </a:cubicBezTo>
                  <a:cubicBezTo>
                    <a:pt x="5083" y="710"/>
                    <a:pt x="2314" y="1522"/>
                    <a:pt x="930" y="2821"/>
                  </a:cubicBezTo>
                  <a:cubicBezTo>
                    <a:pt x="-455" y="4121"/>
                    <a:pt x="-455" y="5907"/>
                    <a:pt x="2037" y="7775"/>
                  </a:cubicBezTo>
                  <a:cubicBezTo>
                    <a:pt x="4530" y="9642"/>
                    <a:pt x="9514" y="11591"/>
                    <a:pt x="12837" y="13621"/>
                  </a:cubicBezTo>
                  <a:cubicBezTo>
                    <a:pt x="16160" y="15651"/>
                    <a:pt x="17822" y="17763"/>
                    <a:pt x="16991" y="19224"/>
                  </a:cubicBezTo>
                  <a:cubicBezTo>
                    <a:pt x="16160" y="20686"/>
                    <a:pt x="12837" y="21498"/>
                    <a:pt x="10899" y="21498"/>
                  </a:cubicBezTo>
                  <a:cubicBezTo>
                    <a:pt x="8960" y="21498"/>
                    <a:pt x="8407" y="20686"/>
                    <a:pt x="8407" y="19874"/>
                  </a:cubicBezTo>
                  <a:cubicBezTo>
                    <a:pt x="8407" y="19062"/>
                    <a:pt x="8960" y="18250"/>
                    <a:pt x="9514" y="17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623983" y="469900"/>
              <a:ext cx="146596" cy="15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71" fill="norm" stroke="1" extrusionOk="0">
                  <a:moveTo>
                    <a:pt x="2857" y="0"/>
                  </a:moveTo>
                  <a:cubicBezTo>
                    <a:pt x="1622" y="2558"/>
                    <a:pt x="388" y="5116"/>
                    <a:pt x="80" y="8526"/>
                  </a:cubicBezTo>
                  <a:cubicBezTo>
                    <a:pt x="-229" y="11937"/>
                    <a:pt x="388" y="16200"/>
                    <a:pt x="1468" y="18616"/>
                  </a:cubicBezTo>
                  <a:cubicBezTo>
                    <a:pt x="2548" y="21032"/>
                    <a:pt x="4091" y="21600"/>
                    <a:pt x="5942" y="20605"/>
                  </a:cubicBezTo>
                  <a:cubicBezTo>
                    <a:pt x="7794" y="19611"/>
                    <a:pt x="9954" y="17053"/>
                    <a:pt x="11342" y="14779"/>
                  </a:cubicBezTo>
                  <a:cubicBezTo>
                    <a:pt x="12731" y="12505"/>
                    <a:pt x="13348" y="10516"/>
                    <a:pt x="13811" y="8384"/>
                  </a:cubicBezTo>
                  <a:cubicBezTo>
                    <a:pt x="14274" y="6253"/>
                    <a:pt x="14582" y="3979"/>
                    <a:pt x="14582" y="3695"/>
                  </a:cubicBezTo>
                  <a:cubicBezTo>
                    <a:pt x="14582" y="3411"/>
                    <a:pt x="14274" y="5116"/>
                    <a:pt x="14120" y="7389"/>
                  </a:cubicBezTo>
                  <a:cubicBezTo>
                    <a:pt x="13965" y="9663"/>
                    <a:pt x="13965" y="12505"/>
                    <a:pt x="14428" y="14495"/>
                  </a:cubicBezTo>
                  <a:cubicBezTo>
                    <a:pt x="14891" y="16484"/>
                    <a:pt x="15817" y="17621"/>
                    <a:pt x="17051" y="18189"/>
                  </a:cubicBezTo>
                  <a:cubicBezTo>
                    <a:pt x="18285" y="18758"/>
                    <a:pt x="19828" y="18758"/>
                    <a:pt x="21371" y="187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815028" y="46990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" y="5815"/>
                    <a:pt x="1152" y="11631"/>
                    <a:pt x="1728" y="13292"/>
                  </a:cubicBezTo>
                  <a:cubicBezTo>
                    <a:pt x="2304" y="14954"/>
                    <a:pt x="2880" y="12462"/>
                    <a:pt x="3456" y="10385"/>
                  </a:cubicBezTo>
                  <a:cubicBezTo>
                    <a:pt x="4032" y="8308"/>
                    <a:pt x="4608" y="6646"/>
                    <a:pt x="5328" y="5262"/>
                  </a:cubicBezTo>
                  <a:cubicBezTo>
                    <a:pt x="6048" y="3877"/>
                    <a:pt x="6912" y="2769"/>
                    <a:pt x="7776" y="2769"/>
                  </a:cubicBezTo>
                  <a:cubicBezTo>
                    <a:pt x="8640" y="2769"/>
                    <a:pt x="9504" y="3877"/>
                    <a:pt x="10368" y="5123"/>
                  </a:cubicBezTo>
                  <a:cubicBezTo>
                    <a:pt x="11232" y="6369"/>
                    <a:pt x="12096" y="7754"/>
                    <a:pt x="12816" y="7754"/>
                  </a:cubicBezTo>
                  <a:cubicBezTo>
                    <a:pt x="13536" y="7754"/>
                    <a:pt x="14112" y="6369"/>
                    <a:pt x="14976" y="5123"/>
                  </a:cubicBezTo>
                  <a:cubicBezTo>
                    <a:pt x="15840" y="3877"/>
                    <a:pt x="16992" y="2769"/>
                    <a:pt x="17712" y="2908"/>
                  </a:cubicBezTo>
                  <a:cubicBezTo>
                    <a:pt x="18432" y="3046"/>
                    <a:pt x="18720" y="4431"/>
                    <a:pt x="19296" y="7754"/>
                  </a:cubicBezTo>
                  <a:cubicBezTo>
                    <a:pt x="19872" y="11077"/>
                    <a:pt x="20736" y="16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024941" y="467033"/>
              <a:ext cx="129649" cy="41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28" fill="norm" stroke="1" extrusionOk="0">
                  <a:moveTo>
                    <a:pt x="7141" y="3473"/>
                  </a:moveTo>
                  <a:cubicBezTo>
                    <a:pt x="5427" y="6796"/>
                    <a:pt x="3712" y="10119"/>
                    <a:pt x="2684" y="12943"/>
                  </a:cubicBezTo>
                  <a:cubicBezTo>
                    <a:pt x="1655" y="15768"/>
                    <a:pt x="1312" y="18094"/>
                    <a:pt x="970" y="19534"/>
                  </a:cubicBezTo>
                  <a:cubicBezTo>
                    <a:pt x="627" y="20974"/>
                    <a:pt x="284" y="21528"/>
                    <a:pt x="112" y="21528"/>
                  </a:cubicBezTo>
                  <a:cubicBezTo>
                    <a:pt x="-59" y="21528"/>
                    <a:pt x="-59" y="20974"/>
                    <a:pt x="284" y="19091"/>
                  </a:cubicBezTo>
                  <a:cubicBezTo>
                    <a:pt x="627" y="17208"/>
                    <a:pt x="1312" y="13996"/>
                    <a:pt x="2512" y="11060"/>
                  </a:cubicBezTo>
                  <a:cubicBezTo>
                    <a:pt x="3712" y="8125"/>
                    <a:pt x="5427" y="5466"/>
                    <a:pt x="6798" y="3694"/>
                  </a:cubicBezTo>
                  <a:cubicBezTo>
                    <a:pt x="8170" y="1922"/>
                    <a:pt x="9198" y="1036"/>
                    <a:pt x="10570" y="537"/>
                  </a:cubicBezTo>
                  <a:cubicBezTo>
                    <a:pt x="11941" y="39"/>
                    <a:pt x="13655" y="-72"/>
                    <a:pt x="15198" y="39"/>
                  </a:cubicBezTo>
                  <a:cubicBezTo>
                    <a:pt x="16741" y="150"/>
                    <a:pt x="18112" y="482"/>
                    <a:pt x="19312" y="1368"/>
                  </a:cubicBezTo>
                  <a:cubicBezTo>
                    <a:pt x="20512" y="2254"/>
                    <a:pt x="21541" y="3694"/>
                    <a:pt x="20684" y="4913"/>
                  </a:cubicBezTo>
                  <a:cubicBezTo>
                    <a:pt x="19827" y="6131"/>
                    <a:pt x="17084" y="7128"/>
                    <a:pt x="14855" y="7737"/>
                  </a:cubicBezTo>
                  <a:cubicBezTo>
                    <a:pt x="12627" y="8346"/>
                    <a:pt x="10912" y="8568"/>
                    <a:pt x="10055" y="8180"/>
                  </a:cubicBezTo>
                  <a:cubicBezTo>
                    <a:pt x="9198" y="7793"/>
                    <a:pt x="9198" y="6796"/>
                    <a:pt x="9198" y="57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196513" y="247649"/>
              <a:ext cx="164616" cy="35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8" fill="norm" stroke="1" extrusionOk="0">
                  <a:moveTo>
                    <a:pt x="14702" y="0"/>
                  </a:moveTo>
                  <a:cubicBezTo>
                    <a:pt x="12241" y="3323"/>
                    <a:pt x="9780" y="6646"/>
                    <a:pt x="7867" y="9586"/>
                  </a:cubicBezTo>
                  <a:cubicBezTo>
                    <a:pt x="5953" y="12525"/>
                    <a:pt x="4586" y="15082"/>
                    <a:pt x="3902" y="16999"/>
                  </a:cubicBezTo>
                  <a:cubicBezTo>
                    <a:pt x="3218" y="18916"/>
                    <a:pt x="3218" y="20194"/>
                    <a:pt x="3902" y="20769"/>
                  </a:cubicBezTo>
                  <a:cubicBezTo>
                    <a:pt x="4586" y="21344"/>
                    <a:pt x="5953" y="21217"/>
                    <a:pt x="7183" y="20450"/>
                  </a:cubicBezTo>
                  <a:cubicBezTo>
                    <a:pt x="8413" y="19683"/>
                    <a:pt x="9507" y="18277"/>
                    <a:pt x="10054" y="17254"/>
                  </a:cubicBezTo>
                  <a:cubicBezTo>
                    <a:pt x="10601" y="16232"/>
                    <a:pt x="10601" y="15593"/>
                    <a:pt x="9917" y="15018"/>
                  </a:cubicBezTo>
                  <a:cubicBezTo>
                    <a:pt x="9234" y="14443"/>
                    <a:pt x="7867" y="13931"/>
                    <a:pt x="6499" y="13676"/>
                  </a:cubicBezTo>
                  <a:cubicBezTo>
                    <a:pt x="5132" y="13420"/>
                    <a:pt x="3765" y="13420"/>
                    <a:pt x="2398" y="13420"/>
                  </a:cubicBezTo>
                  <a:cubicBezTo>
                    <a:pt x="1031" y="13420"/>
                    <a:pt x="-336" y="13420"/>
                    <a:pt x="74" y="13292"/>
                  </a:cubicBezTo>
                  <a:cubicBezTo>
                    <a:pt x="484" y="13164"/>
                    <a:pt x="2672" y="12909"/>
                    <a:pt x="4859" y="12781"/>
                  </a:cubicBezTo>
                  <a:cubicBezTo>
                    <a:pt x="7046" y="12653"/>
                    <a:pt x="9234" y="12653"/>
                    <a:pt x="11148" y="13292"/>
                  </a:cubicBezTo>
                  <a:cubicBezTo>
                    <a:pt x="13061" y="13931"/>
                    <a:pt x="14702" y="15209"/>
                    <a:pt x="15522" y="16232"/>
                  </a:cubicBezTo>
                  <a:cubicBezTo>
                    <a:pt x="16342" y="17254"/>
                    <a:pt x="16342" y="18021"/>
                    <a:pt x="16069" y="18980"/>
                  </a:cubicBezTo>
                  <a:cubicBezTo>
                    <a:pt x="15796" y="19938"/>
                    <a:pt x="15249" y="21089"/>
                    <a:pt x="14702" y="21344"/>
                  </a:cubicBezTo>
                  <a:cubicBezTo>
                    <a:pt x="14155" y="21600"/>
                    <a:pt x="13608" y="20961"/>
                    <a:pt x="13335" y="19108"/>
                  </a:cubicBezTo>
                  <a:cubicBezTo>
                    <a:pt x="13061" y="17254"/>
                    <a:pt x="13061" y="14187"/>
                    <a:pt x="14429" y="12206"/>
                  </a:cubicBezTo>
                  <a:cubicBezTo>
                    <a:pt x="15796" y="10225"/>
                    <a:pt x="18530" y="9330"/>
                    <a:pt x="21264" y="8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368567" y="438150"/>
              <a:ext cx="74115" cy="13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64" fill="norm" stroke="1" extrusionOk="0">
                  <a:moveTo>
                    <a:pt x="10491" y="0"/>
                  </a:moveTo>
                  <a:cubicBezTo>
                    <a:pt x="6891" y="2618"/>
                    <a:pt x="3291" y="5236"/>
                    <a:pt x="1491" y="8182"/>
                  </a:cubicBezTo>
                  <a:cubicBezTo>
                    <a:pt x="-309" y="11127"/>
                    <a:pt x="-309" y="14400"/>
                    <a:pt x="591" y="16691"/>
                  </a:cubicBezTo>
                  <a:cubicBezTo>
                    <a:pt x="1491" y="18982"/>
                    <a:pt x="3291" y="20291"/>
                    <a:pt x="5691" y="20945"/>
                  </a:cubicBezTo>
                  <a:cubicBezTo>
                    <a:pt x="8091" y="21600"/>
                    <a:pt x="11091" y="21600"/>
                    <a:pt x="14391" y="20127"/>
                  </a:cubicBezTo>
                  <a:cubicBezTo>
                    <a:pt x="17691" y="18655"/>
                    <a:pt x="21291" y="15709"/>
                    <a:pt x="20991" y="12927"/>
                  </a:cubicBezTo>
                  <a:cubicBezTo>
                    <a:pt x="20691" y="10145"/>
                    <a:pt x="16491" y="7527"/>
                    <a:pt x="12291" y="49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507755" y="431311"/>
              <a:ext cx="125446" cy="17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4" fill="norm" stroke="1" extrusionOk="0">
                  <a:moveTo>
                    <a:pt x="6382" y="2345"/>
                  </a:moveTo>
                  <a:cubicBezTo>
                    <a:pt x="4582" y="4632"/>
                    <a:pt x="2782" y="6919"/>
                    <a:pt x="1882" y="9460"/>
                  </a:cubicBezTo>
                  <a:cubicBezTo>
                    <a:pt x="982" y="12002"/>
                    <a:pt x="982" y="14797"/>
                    <a:pt x="802" y="16957"/>
                  </a:cubicBezTo>
                  <a:cubicBezTo>
                    <a:pt x="622" y="19117"/>
                    <a:pt x="262" y="20642"/>
                    <a:pt x="82" y="20769"/>
                  </a:cubicBezTo>
                  <a:cubicBezTo>
                    <a:pt x="-98" y="20896"/>
                    <a:pt x="-98" y="19625"/>
                    <a:pt x="1342" y="16322"/>
                  </a:cubicBezTo>
                  <a:cubicBezTo>
                    <a:pt x="2782" y="13018"/>
                    <a:pt x="5662" y="7682"/>
                    <a:pt x="7642" y="4505"/>
                  </a:cubicBezTo>
                  <a:cubicBezTo>
                    <a:pt x="9622" y="1329"/>
                    <a:pt x="10702" y="312"/>
                    <a:pt x="12862" y="58"/>
                  </a:cubicBezTo>
                  <a:cubicBezTo>
                    <a:pt x="15022" y="-196"/>
                    <a:pt x="18262" y="312"/>
                    <a:pt x="19882" y="2853"/>
                  </a:cubicBezTo>
                  <a:cubicBezTo>
                    <a:pt x="21502" y="5395"/>
                    <a:pt x="21502" y="9969"/>
                    <a:pt x="21142" y="13399"/>
                  </a:cubicBezTo>
                  <a:cubicBezTo>
                    <a:pt x="20782" y="16830"/>
                    <a:pt x="20062" y="19117"/>
                    <a:pt x="19342" y="21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237178" y="726786"/>
              <a:ext cx="110490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2" fill="norm" stroke="1" extrusionOk="0">
                  <a:moveTo>
                    <a:pt x="0" y="3534"/>
                  </a:moveTo>
                  <a:cubicBezTo>
                    <a:pt x="1779" y="3534"/>
                    <a:pt x="3559" y="3534"/>
                    <a:pt x="5234" y="2454"/>
                  </a:cubicBezTo>
                  <a:cubicBezTo>
                    <a:pt x="6910" y="1374"/>
                    <a:pt x="8483" y="-786"/>
                    <a:pt x="10117" y="294"/>
                  </a:cubicBezTo>
                  <a:cubicBezTo>
                    <a:pt x="11752" y="1374"/>
                    <a:pt x="13448" y="5694"/>
                    <a:pt x="15021" y="10014"/>
                  </a:cubicBezTo>
                  <a:cubicBezTo>
                    <a:pt x="16593" y="14334"/>
                    <a:pt x="18041" y="18654"/>
                    <a:pt x="19117" y="19734"/>
                  </a:cubicBezTo>
                  <a:cubicBezTo>
                    <a:pt x="20193" y="20814"/>
                    <a:pt x="20897" y="18654"/>
                    <a:pt x="21600" y="16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332428" y="776816"/>
              <a:ext cx="10160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20329"/>
                    <a:pt x="1350" y="19059"/>
                    <a:pt x="2565" y="15882"/>
                  </a:cubicBezTo>
                  <a:cubicBezTo>
                    <a:pt x="3780" y="12706"/>
                    <a:pt x="5535" y="7624"/>
                    <a:pt x="7358" y="4447"/>
                  </a:cubicBezTo>
                  <a:cubicBezTo>
                    <a:pt x="9180" y="1271"/>
                    <a:pt x="11070" y="0"/>
                    <a:pt x="12982" y="0"/>
                  </a:cubicBezTo>
                  <a:cubicBezTo>
                    <a:pt x="14895" y="0"/>
                    <a:pt x="16830" y="1271"/>
                    <a:pt x="18270" y="3176"/>
                  </a:cubicBezTo>
                  <a:cubicBezTo>
                    <a:pt x="19710" y="5082"/>
                    <a:pt x="20655" y="7624"/>
                    <a:pt x="21600" y="101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9918463" y="1318720"/>
              <a:ext cx="223466" cy="36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9" fill="norm" stroke="1" extrusionOk="0">
                  <a:moveTo>
                    <a:pt x="10509" y="3083"/>
                  </a:moveTo>
                  <a:cubicBezTo>
                    <a:pt x="10917" y="2096"/>
                    <a:pt x="11324" y="1108"/>
                    <a:pt x="11019" y="553"/>
                  </a:cubicBezTo>
                  <a:cubicBezTo>
                    <a:pt x="10713" y="-3"/>
                    <a:pt x="9694" y="-126"/>
                    <a:pt x="8777" y="121"/>
                  </a:cubicBezTo>
                  <a:cubicBezTo>
                    <a:pt x="7860" y="368"/>
                    <a:pt x="7045" y="985"/>
                    <a:pt x="5721" y="2589"/>
                  </a:cubicBezTo>
                  <a:cubicBezTo>
                    <a:pt x="4396" y="4194"/>
                    <a:pt x="2562" y="6786"/>
                    <a:pt x="1441" y="9748"/>
                  </a:cubicBezTo>
                  <a:cubicBezTo>
                    <a:pt x="321" y="12711"/>
                    <a:pt x="-87" y="16043"/>
                    <a:pt x="15" y="18018"/>
                  </a:cubicBezTo>
                  <a:cubicBezTo>
                    <a:pt x="117" y="19993"/>
                    <a:pt x="728" y="20610"/>
                    <a:pt x="1543" y="20980"/>
                  </a:cubicBezTo>
                  <a:cubicBezTo>
                    <a:pt x="2358" y="21351"/>
                    <a:pt x="3377" y="21474"/>
                    <a:pt x="5415" y="20857"/>
                  </a:cubicBezTo>
                  <a:cubicBezTo>
                    <a:pt x="7453" y="20240"/>
                    <a:pt x="10509" y="18882"/>
                    <a:pt x="12853" y="16599"/>
                  </a:cubicBezTo>
                  <a:cubicBezTo>
                    <a:pt x="15196" y="14315"/>
                    <a:pt x="16826" y="11106"/>
                    <a:pt x="17336" y="8514"/>
                  </a:cubicBezTo>
                  <a:cubicBezTo>
                    <a:pt x="17845" y="5922"/>
                    <a:pt x="17234" y="3947"/>
                    <a:pt x="16419" y="2775"/>
                  </a:cubicBezTo>
                  <a:cubicBezTo>
                    <a:pt x="15604" y="1602"/>
                    <a:pt x="14585" y="1232"/>
                    <a:pt x="12649" y="1170"/>
                  </a:cubicBezTo>
                  <a:cubicBezTo>
                    <a:pt x="10713" y="1108"/>
                    <a:pt x="7860" y="1355"/>
                    <a:pt x="6026" y="2096"/>
                  </a:cubicBezTo>
                  <a:cubicBezTo>
                    <a:pt x="4192" y="2836"/>
                    <a:pt x="3377" y="4071"/>
                    <a:pt x="3071" y="4996"/>
                  </a:cubicBezTo>
                  <a:cubicBezTo>
                    <a:pt x="2766" y="5922"/>
                    <a:pt x="2970" y="6539"/>
                    <a:pt x="4600" y="7033"/>
                  </a:cubicBezTo>
                  <a:cubicBezTo>
                    <a:pt x="6230" y="7527"/>
                    <a:pt x="9287" y="7897"/>
                    <a:pt x="12343" y="7773"/>
                  </a:cubicBezTo>
                  <a:cubicBezTo>
                    <a:pt x="15400" y="7650"/>
                    <a:pt x="18456" y="7033"/>
                    <a:pt x="21513" y="6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998788" y="1157433"/>
              <a:ext cx="111391" cy="13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78" fill="norm" stroke="1" extrusionOk="0">
                  <a:moveTo>
                    <a:pt x="4330" y="1696"/>
                  </a:moveTo>
                  <a:cubicBezTo>
                    <a:pt x="3515" y="6605"/>
                    <a:pt x="2700" y="11514"/>
                    <a:pt x="1885" y="15114"/>
                  </a:cubicBezTo>
                  <a:cubicBezTo>
                    <a:pt x="1070" y="18714"/>
                    <a:pt x="255" y="21005"/>
                    <a:pt x="51" y="21168"/>
                  </a:cubicBezTo>
                  <a:cubicBezTo>
                    <a:pt x="-153" y="21332"/>
                    <a:pt x="255" y="19368"/>
                    <a:pt x="1273" y="16096"/>
                  </a:cubicBezTo>
                  <a:cubicBezTo>
                    <a:pt x="2292" y="12823"/>
                    <a:pt x="3922" y="8241"/>
                    <a:pt x="5349" y="5132"/>
                  </a:cubicBezTo>
                  <a:cubicBezTo>
                    <a:pt x="6775" y="2023"/>
                    <a:pt x="7998" y="387"/>
                    <a:pt x="9424" y="59"/>
                  </a:cubicBezTo>
                  <a:cubicBezTo>
                    <a:pt x="10851" y="-268"/>
                    <a:pt x="12481" y="714"/>
                    <a:pt x="14519" y="4150"/>
                  </a:cubicBezTo>
                  <a:cubicBezTo>
                    <a:pt x="16556" y="7587"/>
                    <a:pt x="19002" y="13477"/>
                    <a:pt x="21447" y="19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503878" y="15621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514134" y="1435585"/>
              <a:ext cx="27845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02" fill="norm" stroke="1" extrusionOk="0">
                  <a:moveTo>
                    <a:pt x="1782" y="20202"/>
                  </a:moveTo>
                  <a:cubicBezTo>
                    <a:pt x="239" y="11107"/>
                    <a:pt x="-1304" y="2013"/>
                    <a:pt x="1782" y="307"/>
                  </a:cubicBezTo>
                  <a:cubicBezTo>
                    <a:pt x="4867" y="-1398"/>
                    <a:pt x="12582" y="4286"/>
                    <a:pt x="20296" y="99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0575447" y="1478335"/>
              <a:ext cx="83201" cy="20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405" fill="norm" stroke="1" extrusionOk="0">
                  <a:moveTo>
                    <a:pt x="15377" y="4660"/>
                  </a:moveTo>
                  <a:cubicBezTo>
                    <a:pt x="14850" y="3580"/>
                    <a:pt x="14323" y="2500"/>
                    <a:pt x="12743" y="1636"/>
                  </a:cubicBezTo>
                  <a:cubicBezTo>
                    <a:pt x="11162" y="772"/>
                    <a:pt x="8528" y="124"/>
                    <a:pt x="5894" y="16"/>
                  </a:cubicBezTo>
                  <a:cubicBezTo>
                    <a:pt x="3260" y="-92"/>
                    <a:pt x="626" y="340"/>
                    <a:pt x="99" y="1636"/>
                  </a:cubicBezTo>
                  <a:cubicBezTo>
                    <a:pt x="-428" y="2932"/>
                    <a:pt x="1152" y="5092"/>
                    <a:pt x="4840" y="7468"/>
                  </a:cubicBezTo>
                  <a:cubicBezTo>
                    <a:pt x="8528" y="9844"/>
                    <a:pt x="14323" y="12436"/>
                    <a:pt x="17484" y="14488"/>
                  </a:cubicBezTo>
                  <a:cubicBezTo>
                    <a:pt x="20645" y="16540"/>
                    <a:pt x="21172" y="18052"/>
                    <a:pt x="20382" y="19132"/>
                  </a:cubicBezTo>
                  <a:cubicBezTo>
                    <a:pt x="19592" y="20212"/>
                    <a:pt x="17484" y="20860"/>
                    <a:pt x="14850" y="21184"/>
                  </a:cubicBezTo>
                  <a:cubicBezTo>
                    <a:pt x="12216" y="21508"/>
                    <a:pt x="9055" y="21508"/>
                    <a:pt x="7211" y="20968"/>
                  </a:cubicBezTo>
                  <a:cubicBezTo>
                    <a:pt x="5367" y="20428"/>
                    <a:pt x="4840" y="19348"/>
                    <a:pt x="4313" y="182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0923988" y="1384807"/>
              <a:ext cx="161974" cy="32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7" fill="norm" stroke="1" extrusionOk="0">
                  <a:moveTo>
                    <a:pt x="14172" y="6655"/>
                  </a:moveTo>
                  <a:cubicBezTo>
                    <a:pt x="13050" y="6237"/>
                    <a:pt x="11928" y="5819"/>
                    <a:pt x="10947" y="6168"/>
                  </a:cubicBezTo>
                  <a:cubicBezTo>
                    <a:pt x="9965" y="6516"/>
                    <a:pt x="9123" y="7631"/>
                    <a:pt x="7580" y="10070"/>
                  </a:cubicBezTo>
                  <a:cubicBezTo>
                    <a:pt x="6037" y="12508"/>
                    <a:pt x="3793" y="16271"/>
                    <a:pt x="2391" y="18501"/>
                  </a:cubicBezTo>
                  <a:cubicBezTo>
                    <a:pt x="988" y="20730"/>
                    <a:pt x="427" y="21427"/>
                    <a:pt x="147" y="21427"/>
                  </a:cubicBezTo>
                  <a:cubicBezTo>
                    <a:pt x="-134" y="21427"/>
                    <a:pt x="-134" y="20730"/>
                    <a:pt x="1269" y="18431"/>
                  </a:cubicBezTo>
                  <a:cubicBezTo>
                    <a:pt x="2671" y="16132"/>
                    <a:pt x="5476" y="12230"/>
                    <a:pt x="8141" y="9094"/>
                  </a:cubicBezTo>
                  <a:cubicBezTo>
                    <a:pt x="10806" y="5959"/>
                    <a:pt x="13331" y="3590"/>
                    <a:pt x="15154" y="2057"/>
                  </a:cubicBezTo>
                  <a:cubicBezTo>
                    <a:pt x="16978" y="524"/>
                    <a:pt x="18100" y="-173"/>
                    <a:pt x="18941" y="36"/>
                  </a:cubicBezTo>
                  <a:cubicBezTo>
                    <a:pt x="19783" y="245"/>
                    <a:pt x="20344" y="1360"/>
                    <a:pt x="20765" y="3729"/>
                  </a:cubicBezTo>
                  <a:cubicBezTo>
                    <a:pt x="21185" y="6098"/>
                    <a:pt x="21466" y="9721"/>
                    <a:pt x="21466" y="12578"/>
                  </a:cubicBezTo>
                  <a:cubicBezTo>
                    <a:pt x="21466" y="15435"/>
                    <a:pt x="21185" y="17525"/>
                    <a:pt x="20905" y="19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0986478" y="15240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196028" y="1428750"/>
              <a:ext cx="177801" cy="2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6171" y="4891"/>
                  </a:moveTo>
                  <a:cubicBezTo>
                    <a:pt x="4629" y="6725"/>
                    <a:pt x="3086" y="8558"/>
                    <a:pt x="2057" y="10698"/>
                  </a:cubicBezTo>
                  <a:cubicBezTo>
                    <a:pt x="1029" y="12838"/>
                    <a:pt x="514" y="15283"/>
                    <a:pt x="257" y="17321"/>
                  </a:cubicBezTo>
                  <a:cubicBezTo>
                    <a:pt x="0" y="19358"/>
                    <a:pt x="0" y="20989"/>
                    <a:pt x="0" y="21294"/>
                  </a:cubicBezTo>
                  <a:cubicBezTo>
                    <a:pt x="0" y="21600"/>
                    <a:pt x="0" y="20581"/>
                    <a:pt x="771" y="17321"/>
                  </a:cubicBezTo>
                  <a:cubicBezTo>
                    <a:pt x="1543" y="14060"/>
                    <a:pt x="3086" y="8558"/>
                    <a:pt x="4243" y="5298"/>
                  </a:cubicBezTo>
                  <a:cubicBezTo>
                    <a:pt x="5400" y="2038"/>
                    <a:pt x="6171" y="1019"/>
                    <a:pt x="6557" y="1426"/>
                  </a:cubicBezTo>
                  <a:cubicBezTo>
                    <a:pt x="6943" y="1834"/>
                    <a:pt x="6943" y="3668"/>
                    <a:pt x="7329" y="6623"/>
                  </a:cubicBezTo>
                  <a:cubicBezTo>
                    <a:pt x="7714" y="9577"/>
                    <a:pt x="8486" y="13653"/>
                    <a:pt x="9257" y="16200"/>
                  </a:cubicBezTo>
                  <a:cubicBezTo>
                    <a:pt x="10029" y="18747"/>
                    <a:pt x="10800" y="19766"/>
                    <a:pt x="11829" y="20072"/>
                  </a:cubicBezTo>
                  <a:cubicBezTo>
                    <a:pt x="12857" y="20377"/>
                    <a:pt x="14143" y="19970"/>
                    <a:pt x="15814" y="18442"/>
                  </a:cubicBezTo>
                  <a:cubicBezTo>
                    <a:pt x="17486" y="16913"/>
                    <a:pt x="19543" y="14264"/>
                    <a:pt x="20571" y="11004"/>
                  </a:cubicBezTo>
                  <a:cubicBezTo>
                    <a:pt x="21600" y="7743"/>
                    <a:pt x="21600" y="38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849828" y="2120900"/>
              <a:ext cx="222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825425" y="2203449"/>
              <a:ext cx="240304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62" fill="norm" stroke="1" extrusionOk="0">
                  <a:moveTo>
                    <a:pt x="2753" y="16200"/>
                  </a:moveTo>
                  <a:cubicBezTo>
                    <a:pt x="1427" y="18000"/>
                    <a:pt x="100" y="19800"/>
                    <a:pt x="6" y="20700"/>
                  </a:cubicBezTo>
                  <a:cubicBezTo>
                    <a:pt x="-89" y="21600"/>
                    <a:pt x="1048" y="21600"/>
                    <a:pt x="4269" y="19350"/>
                  </a:cubicBezTo>
                  <a:cubicBezTo>
                    <a:pt x="7490" y="17100"/>
                    <a:pt x="12795" y="12600"/>
                    <a:pt x="16016" y="9000"/>
                  </a:cubicBezTo>
                  <a:cubicBezTo>
                    <a:pt x="19237" y="5400"/>
                    <a:pt x="20374" y="270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9983178" y="2079806"/>
              <a:ext cx="147181" cy="27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3" fill="norm" stroke="1" extrusionOk="0">
                  <a:moveTo>
                    <a:pt x="3703" y="233"/>
                  </a:moveTo>
                  <a:cubicBezTo>
                    <a:pt x="1851" y="68"/>
                    <a:pt x="0" y="-97"/>
                    <a:pt x="0" y="68"/>
                  </a:cubicBezTo>
                  <a:cubicBezTo>
                    <a:pt x="0" y="233"/>
                    <a:pt x="1851" y="727"/>
                    <a:pt x="5246" y="1469"/>
                  </a:cubicBezTo>
                  <a:cubicBezTo>
                    <a:pt x="8640" y="2211"/>
                    <a:pt x="13577" y="3201"/>
                    <a:pt x="16817" y="4355"/>
                  </a:cubicBezTo>
                  <a:cubicBezTo>
                    <a:pt x="20057" y="5509"/>
                    <a:pt x="21600" y="6828"/>
                    <a:pt x="21446" y="8559"/>
                  </a:cubicBezTo>
                  <a:cubicBezTo>
                    <a:pt x="21291" y="10291"/>
                    <a:pt x="19440" y="12434"/>
                    <a:pt x="16663" y="14660"/>
                  </a:cubicBezTo>
                  <a:cubicBezTo>
                    <a:pt x="13886" y="16886"/>
                    <a:pt x="10183" y="19195"/>
                    <a:pt x="6480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277233" y="2137666"/>
              <a:ext cx="207596" cy="25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24" fill="norm" stroke="1" extrusionOk="0">
                  <a:moveTo>
                    <a:pt x="6998" y="8762"/>
                  </a:moveTo>
                  <a:cubicBezTo>
                    <a:pt x="7216" y="6976"/>
                    <a:pt x="7434" y="5191"/>
                    <a:pt x="7980" y="4031"/>
                  </a:cubicBezTo>
                  <a:cubicBezTo>
                    <a:pt x="8525" y="2871"/>
                    <a:pt x="9398" y="2335"/>
                    <a:pt x="10271" y="1710"/>
                  </a:cubicBezTo>
                  <a:cubicBezTo>
                    <a:pt x="11143" y="1086"/>
                    <a:pt x="12016" y="372"/>
                    <a:pt x="11907" y="104"/>
                  </a:cubicBezTo>
                  <a:cubicBezTo>
                    <a:pt x="11798" y="-164"/>
                    <a:pt x="10707" y="15"/>
                    <a:pt x="8962" y="1532"/>
                  </a:cubicBezTo>
                  <a:cubicBezTo>
                    <a:pt x="7216" y="3049"/>
                    <a:pt x="4816" y="5905"/>
                    <a:pt x="3180" y="9029"/>
                  </a:cubicBezTo>
                  <a:cubicBezTo>
                    <a:pt x="1543" y="12153"/>
                    <a:pt x="671" y="15545"/>
                    <a:pt x="234" y="17687"/>
                  </a:cubicBezTo>
                  <a:cubicBezTo>
                    <a:pt x="-202" y="19829"/>
                    <a:pt x="-202" y="20722"/>
                    <a:pt x="1762" y="21079"/>
                  </a:cubicBezTo>
                  <a:cubicBezTo>
                    <a:pt x="3725" y="21436"/>
                    <a:pt x="7653" y="21257"/>
                    <a:pt x="10598" y="19115"/>
                  </a:cubicBezTo>
                  <a:cubicBezTo>
                    <a:pt x="13543" y="16973"/>
                    <a:pt x="15507" y="12867"/>
                    <a:pt x="16053" y="10011"/>
                  </a:cubicBezTo>
                  <a:cubicBezTo>
                    <a:pt x="16598" y="7155"/>
                    <a:pt x="15725" y="5548"/>
                    <a:pt x="13762" y="4567"/>
                  </a:cubicBezTo>
                  <a:cubicBezTo>
                    <a:pt x="11798" y="3585"/>
                    <a:pt x="8743" y="3228"/>
                    <a:pt x="6671" y="3496"/>
                  </a:cubicBezTo>
                  <a:cubicBezTo>
                    <a:pt x="4598" y="3763"/>
                    <a:pt x="3507" y="4656"/>
                    <a:pt x="2962" y="5548"/>
                  </a:cubicBezTo>
                  <a:cubicBezTo>
                    <a:pt x="2416" y="6441"/>
                    <a:pt x="2416" y="7334"/>
                    <a:pt x="4380" y="8048"/>
                  </a:cubicBezTo>
                  <a:cubicBezTo>
                    <a:pt x="6343" y="8762"/>
                    <a:pt x="10271" y="9297"/>
                    <a:pt x="13434" y="9476"/>
                  </a:cubicBezTo>
                  <a:cubicBezTo>
                    <a:pt x="16598" y="9654"/>
                    <a:pt x="18998" y="9476"/>
                    <a:pt x="21398" y="9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357828" y="1979083"/>
              <a:ext cx="1079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92"/>
                  </a:moveTo>
                  <a:cubicBezTo>
                    <a:pt x="0" y="9969"/>
                    <a:pt x="0" y="12046"/>
                    <a:pt x="0" y="14123"/>
                  </a:cubicBezTo>
                  <a:cubicBezTo>
                    <a:pt x="0" y="16200"/>
                    <a:pt x="0" y="18277"/>
                    <a:pt x="212" y="18069"/>
                  </a:cubicBezTo>
                  <a:cubicBezTo>
                    <a:pt x="424" y="17862"/>
                    <a:pt x="847" y="15369"/>
                    <a:pt x="1694" y="12669"/>
                  </a:cubicBezTo>
                  <a:cubicBezTo>
                    <a:pt x="2541" y="9969"/>
                    <a:pt x="3812" y="7062"/>
                    <a:pt x="5294" y="4569"/>
                  </a:cubicBezTo>
                  <a:cubicBezTo>
                    <a:pt x="6776" y="2077"/>
                    <a:pt x="8471" y="0"/>
                    <a:pt x="9529" y="0"/>
                  </a:cubicBezTo>
                  <a:cubicBezTo>
                    <a:pt x="10588" y="0"/>
                    <a:pt x="11012" y="2077"/>
                    <a:pt x="12918" y="6023"/>
                  </a:cubicBezTo>
                  <a:cubicBezTo>
                    <a:pt x="14824" y="9969"/>
                    <a:pt x="18212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590261" y="2245019"/>
              <a:ext cx="167618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00" fill="norm" stroke="1" extrusionOk="0">
                  <a:moveTo>
                    <a:pt x="4371" y="21000"/>
                  </a:moveTo>
                  <a:cubicBezTo>
                    <a:pt x="3021" y="21000"/>
                    <a:pt x="1671" y="21000"/>
                    <a:pt x="861" y="18652"/>
                  </a:cubicBezTo>
                  <a:cubicBezTo>
                    <a:pt x="51" y="16304"/>
                    <a:pt x="-219" y="11609"/>
                    <a:pt x="186" y="7852"/>
                  </a:cubicBezTo>
                  <a:cubicBezTo>
                    <a:pt x="591" y="4096"/>
                    <a:pt x="1671" y="1278"/>
                    <a:pt x="2886" y="339"/>
                  </a:cubicBezTo>
                  <a:cubicBezTo>
                    <a:pt x="4101" y="-600"/>
                    <a:pt x="5451" y="339"/>
                    <a:pt x="7476" y="4096"/>
                  </a:cubicBezTo>
                  <a:cubicBezTo>
                    <a:pt x="9501" y="7852"/>
                    <a:pt x="12201" y="14426"/>
                    <a:pt x="14631" y="14896"/>
                  </a:cubicBezTo>
                  <a:cubicBezTo>
                    <a:pt x="17061" y="15365"/>
                    <a:pt x="19221" y="9730"/>
                    <a:pt x="21381" y="40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572514" y="2368550"/>
              <a:ext cx="23616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4161" y="21600"/>
                  </a:moveTo>
                  <a:cubicBezTo>
                    <a:pt x="3197" y="21600"/>
                    <a:pt x="2232" y="21600"/>
                    <a:pt x="1461" y="20400"/>
                  </a:cubicBezTo>
                  <a:cubicBezTo>
                    <a:pt x="689" y="19200"/>
                    <a:pt x="111" y="16800"/>
                    <a:pt x="14" y="14100"/>
                  </a:cubicBezTo>
                  <a:cubicBezTo>
                    <a:pt x="-82" y="11400"/>
                    <a:pt x="304" y="8400"/>
                    <a:pt x="1461" y="6300"/>
                  </a:cubicBezTo>
                  <a:cubicBezTo>
                    <a:pt x="2618" y="4200"/>
                    <a:pt x="4547" y="3000"/>
                    <a:pt x="6475" y="5700"/>
                  </a:cubicBezTo>
                  <a:cubicBezTo>
                    <a:pt x="8404" y="8400"/>
                    <a:pt x="10332" y="15000"/>
                    <a:pt x="11875" y="18300"/>
                  </a:cubicBezTo>
                  <a:cubicBezTo>
                    <a:pt x="13418" y="21600"/>
                    <a:pt x="14575" y="21600"/>
                    <a:pt x="16118" y="18000"/>
                  </a:cubicBezTo>
                  <a:cubicBezTo>
                    <a:pt x="17661" y="14400"/>
                    <a:pt x="19589" y="72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0920349" y="2153893"/>
              <a:ext cx="169992" cy="34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1" fill="norm" stroke="1" extrusionOk="0">
                  <a:moveTo>
                    <a:pt x="5859" y="2689"/>
                  </a:moveTo>
                  <a:cubicBezTo>
                    <a:pt x="5068" y="6113"/>
                    <a:pt x="4278" y="9537"/>
                    <a:pt x="3620" y="12435"/>
                  </a:cubicBezTo>
                  <a:cubicBezTo>
                    <a:pt x="2961" y="15332"/>
                    <a:pt x="2434" y="17703"/>
                    <a:pt x="1907" y="19218"/>
                  </a:cubicBezTo>
                  <a:cubicBezTo>
                    <a:pt x="1380" y="20732"/>
                    <a:pt x="854" y="21391"/>
                    <a:pt x="459" y="21391"/>
                  </a:cubicBezTo>
                  <a:cubicBezTo>
                    <a:pt x="63" y="21391"/>
                    <a:pt x="-200" y="20732"/>
                    <a:pt x="195" y="18493"/>
                  </a:cubicBezTo>
                  <a:cubicBezTo>
                    <a:pt x="590" y="16254"/>
                    <a:pt x="1644" y="12435"/>
                    <a:pt x="2698" y="9537"/>
                  </a:cubicBezTo>
                  <a:cubicBezTo>
                    <a:pt x="3751" y="6640"/>
                    <a:pt x="4805" y="4664"/>
                    <a:pt x="5727" y="3084"/>
                  </a:cubicBezTo>
                  <a:cubicBezTo>
                    <a:pt x="6649" y="1503"/>
                    <a:pt x="7439" y="318"/>
                    <a:pt x="7834" y="54"/>
                  </a:cubicBezTo>
                  <a:cubicBezTo>
                    <a:pt x="8229" y="-209"/>
                    <a:pt x="8229" y="450"/>
                    <a:pt x="8756" y="2820"/>
                  </a:cubicBezTo>
                  <a:cubicBezTo>
                    <a:pt x="9283" y="5191"/>
                    <a:pt x="10337" y="9274"/>
                    <a:pt x="11259" y="11908"/>
                  </a:cubicBezTo>
                  <a:cubicBezTo>
                    <a:pt x="12180" y="14542"/>
                    <a:pt x="12971" y="15728"/>
                    <a:pt x="13893" y="16123"/>
                  </a:cubicBezTo>
                  <a:cubicBezTo>
                    <a:pt x="14815" y="16518"/>
                    <a:pt x="15868" y="16123"/>
                    <a:pt x="17185" y="14279"/>
                  </a:cubicBezTo>
                  <a:cubicBezTo>
                    <a:pt x="18502" y="12435"/>
                    <a:pt x="20083" y="9142"/>
                    <a:pt x="20741" y="6574"/>
                  </a:cubicBezTo>
                  <a:cubicBezTo>
                    <a:pt x="21400" y="4006"/>
                    <a:pt x="21137" y="2162"/>
                    <a:pt x="20873" y="3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1103693" y="2298700"/>
              <a:ext cx="64819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87" fill="norm" stroke="1" extrusionOk="0">
                  <a:moveTo>
                    <a:pt x="11582" y="0"/>
                  </a:moveTo>
                  <a:cubicBezTo>
                    <a:pt x="8098" y="771"/>
                    <a:pt x="4614" y="1543"/>
                    <a:pt x="2524" y="4050"/>
                  </a:cubicBezTo>
                  <a:cubicBezTo>
                    <a:pt x="434" y="6557"/>
                    <a:pt x="-263" y="10800"/>
                    <a:pt x="85" y="13886"/>
                  </a:cubicBezTo>
                  <a:cubicBezTo>
                    <a:pt x="434" y="16971"/>
                    <a:pt x="1827" y="18900"/>
                    <a:pt x="4266" y="20057"/>
                  </a:cubicBezTo>
                  <a:cubicBezTo>
                    <a:pt x="6705" y="21214"/>
                    <a:pt x="10189" y="21600"/>
                    <a:pt x="12976" y="21021"/>
                  </a:cubicBezTo>
                  <a:cubicBezTo>
                    <a:pt x="15763" y="20443"/>
                    <a:pt x="17853" y="18900"/>
                    <a:pt x="19247" y="17164"/>
                  </a:cubicBezTo>
                  <a:cubicBezTo>
                    <a:pt x="20640" y="15429"/>
                    <a:pt x="21337" y="13500"/>
                    <a:pt x="21337" y="11379"/>
                  </a:cubicBezTo>
                  <a:cubicBezTo>
                    <a:pt x="21337" y="9257"/>
                    <a:pt x="20640" y="6943"/>
                    <a:pt x="18550" y="5786"/>
                  </a:cubicBezTo>
                  <a:cubicBezTo>
                    <a:pt x="16460" y="4629"/>
                    <a:pt x="12976" y="4629"/>
                    <a:pt x="9492" y="46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208728" y="2260600"/>
              <a:ext cx="10160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6339"/>
                  </a:moveTo>
                  <a:cubicBezTo>
                    <a:pt x="2700" y="9391"/>
                    <a:pt x="5400" y="12443"/>
                    <a:pt x="6750" y="14557"/>
                  </a:cubicBezTo>
                  <a:cubicBezTo>
                    <a:pt x="8100" y="16670"/>
                    <a:pt x="8100" y="17843"/>
                    <a:pt x="7650" y="19017"/>
                  </a:cubicBezTo>
                  <a:cubicBezTo>
                    <a:pt x="7200" y="20191"/>
                    <a:pt x="6300" y="21365"/>
                    <a:pt x="5175" y="21483"/>
                  </a:cubicBezTo>
                  <a:cubicBezTo>
                    <a:pt x="4050" y="21600"/>
                    <a:pt x="2700" y="20661"/>
                    <a:pt x="2250" y="18430"/>
                  </a:cubicBezTo>
                  <a:cubicBezTo>
                    <a:pt x="1800" y="16200"/>
                    <a:pt x="2250" y="12678"/>
                    <a:pt x="5625" y="9391"/>
                  </a:cubicBezTo>
                  <a:cubicBezTo>
                    <a:pt x="9000" y="6104"/>
                    <a:pt x="15300" y="3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326498" y="2175604"/>
              <a:ext cx="98131" cy="33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4" fill="norm" stroke="1" extrusionOk="0">
                  <a:moveTo>
                    <a:pt x="21306" y="979"/>
                  </a:moveTo>
                  <a:cubicBezTo>
                    <a:pt x="19927" y="432"/>
                    <a:pt x="18549" y="-115"/>
                    <a:pt x="16710" y="22"/>
                  </a:cubicBezTo>
                  <a:cubicBezTo>
                    <a:pt x="14872" y="158"/>
                    <a:pt x="12574" y="979"/>
                    <a:pt x="9817" y="2961"/>
                  </a:cubicBezTo>
                  <a:cubicBezTo>
                    <a:pt x="7059" y="4943"/>
                    <a:pt x="3842" y="8088"/>
                    <a:pt x="2004" y="11163"/>
                  </a:cubicBezTo>
                  <a:cubicBezTo>
                    <a:pt x="166" y="14239"/>
                    <a:pt x="-294" y="17247"/>
                    <a:pt x="166" y="19024"/>
                  </a:cubicBezTo>
                  <a:cubicBezTo>
                    <a:pt x="625" y="20801"/>
                    <a:pt x="2004" y="21348"/>
                    <a:pt x="4991" y="21417"/>
                  </a:cubicBezTo>
                  <a:cubicBezTo>
                    <a:pt x="7978" y="21485"/>
                    <a:pt x="12574" y="21075"/>
                    <a:pt x="17170" y="20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440684" y="2230029"/>
              <a:ext cx="149045" cy="21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85" fill="norm" stroke="1" extrusionOk="0">
                  <a:moveTo>
                    <a:pt x="12124" y="6803"/>
                  </a:moveTo>
                  <a:cubicBezTo>
                    <a:pt x="10024" y="6803"/>
                    <a:pt x="7924" y="6803"/>
                    <a:pt x="5674" y="8166"/>
                  </a:cubicBezTo>
                  <a:cubicBezTo>
                    <a:pt x="3424" y="9530"/>
                    <a:pt x="1024" y="12256"/>
                    <a:pt x="274" y="14563"/>
                  </a:cubicBezTo>
                  <a:cubicBezTo>
                    <a:pt x="-476" y="16869"/>
                    <a:pt x="424" y="18757"/>
                    <a:pt x="1624" y="19910"/>
                  </a:cubicBezTo>
                  <a:cubicBezTo>
                    <a:pt x="2824" y="21064"/>
                    <a:pt x="4324" y="21483"/>
                    <a:pt x="6724" y="20644"/>
                  </a:cubicBezTo>
                  <a:cubicBezTo>
                    <a:pt x="9124" y="19805"/>
                    <a:pt x="12424" y="17708"/>
                    <a:pt x="13774" y="14458"/>
                  </a:cubicBezTo>
                  <a:cubicBezTo>
                    <a:pt x="15124" y="11207"/>
                    <a:pt x="14524" y="6803"/>
                    <a:pt x="13774" y="4182"/>
                  </a:cubicBezTo>
                  <a:cubicBezTo>
                    <a:pt x="13024" y="1561"/>
                    <a:pt x="12124" y="722"/>
                    <a:pt x="10174" y="302"/>
                  </a:cubicBezTo>
                  <a:cubicBezTo>
                    <a:pt x="8224" y="-117"/>
                    <a:pt x="5224" y="-117"/>
                    <a:pt x="3424" y="407"/>
                  </a:cubicBezTo>
                  <a:cubicBezTo>
                    <a:pt x="1624" y="932"/>
                    <a:pt x="1024" y="1980"/>
                    <a:pt x="724" y="3029"/>
                  </a:cubicBezTo>
                  <a:cubicBezTo>
                    <a:pt x="424" y="4077"/>
                    <a:pt x="424" y="5126"/>
                    <a:pt x="2974" y="6279"/>
                  </a:cubicBezTo>
                  <a:cubicBezTo>
                    <a:pt x="5524" y="7433"/>
                    <a:pt x="10624" y="8691"/>
                    <a:pt x="14074" y="9425"/>
                  </a:cubicBezTo>
                  <a:cubicBezTo>
                    <a:pt x="17524" y="10159"/>
                    <a:pt x="19324" y="10368"/>
                    <a:pt x="21124" y="105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526228" y="252730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1679951" y="2345266"/>
              <a:ext cx="100905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600" fill="norm" stroke="1" extrusionOk="0">
                  <a:moveTo>
                    <a:pt x="12690" y="561"/>
                  </a:moveTo>
                  <a:cubicBezTo>
                    <a:pt x="10530" y="281"/>
                    <a:pt x="8370" y="0"/>
                    <a:pt x="6210" y="0"/>
                  </a:cubicBezTo>
                  <a:cubicBezTo>
                    <a:pt x="4050" y="0"/>
                    <a:pt x="1890" y="281"/>
                    <a:pt x="810" y="1122"/>
                  </a:cubicBezTo>
                  <a:cubicBezTo>
                    <a:pt x="-270" y="1964"/>
                    <a:pt x="-270" y="3366"/>
                    <a:pt x="810" y="4488"/>
                  </a:cubicBezTo>
                  <a:cubicBezTo>
                    <a:pt x="1890" y="5610"/>
                    <a:pt x="4050" y="6452"/>
                    <a:pt x="7506" y="8135"/>
                  </a:cubicBezTo>
                  <a:cubicBezTo>
                    <a:pt x="10962" y="9818"/>
                    <a:pt x="15714" y="12343"/>
                    <a:pt x="18306" y="14306"/>
                  </a:cubicBezTo>
                  <a:cubicBezTo>
                    <a:pt x="20898" y="16270"/>
                    <a:pt x="21330" y="17673"/>
                    <a:pt x="19386" y="18795"/>
                  </a:cubicBezTo>
                  <a:cubicBezTo>
                    <a:pt x="17442" y="19917"/>
                    <a:pt x="13122" y="20758"/>
                    <a:pt x="880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1800796" y="2360556"/>
              <a:ext cx="119133" cy="14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800" fill="norm" stroke="1" extrusionOk="0">
                  <a:moveTo>
                    <a:pt x="4201" y="5878"/>
                  </a:moveTo>
                  <a:cubicBezTo>
                    <a:pt x="6063" y="5878"/>
                    <a:pt x="7926" y="5878"/>
                    <a:pt x="9788" y="4939"/>
                  </a:cubicBezTo>
                  <a:cubicBezTo>
                    <a:pt x="11650" y="4000"/>
                    <a:pt x="13512" y="2121"/>
                    <a:pt x="13326" y="1026"/>
                  </a:cubicBezTo>
                  <a:cubicBezTo>
                    <a:pt x="13139" y="-70"/>
                    <a:pt x="10905" y="-383"/>
                    <a:pt x="8484" y="556"/>
                  </a:cubicBezTo>
                  <a:cubicBezTo>
                    <a:pt x="6063" y="1495"/>
                    <a:pt x="3457" y="3687"/>
                    <a:pt x="1781" y="6347"/>
                  </a:cubicBezTo>
                  <a:cubicBezTo>
                    <a:pt x="105" y="9008"/>
                    <a:pt x="-640" y="12139"/>
                    <a:pt x="663" y="14800"/>
                  </a:cubicBezTo>
                  <a:cubicBezTo>
                    <a:pt x="1967" y="17460"/>
                    <a:pt x="5319" y="19652"/>
                    <a:pt x="9043" y="20434"/>
                  </a:cubicBezTo>
                  <a:cubicBezTo>
                    <a:pt x="12767" y="21217"/>
                    <a:pt x="16863" y="20591"/>
                    <a:pt x="20960" y="19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1862778" y="2158436"/>
              <a:ext cx="127001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83"/>
                  </a:moveTo>
                  <a:cubicBezTo>
                    <a:pt x="4320" y="497"/>
                    <a:pt x="8640" y="-288"/>
                    <a:pt x="11340" y="105"/>
                  </a:cubicBezTo>
                  <a:cubicBezTo>
                    <a:pt x="14040" y="497"/>
                    <a:pt x="15120" y="2068"/>
                    <a:pt x="15840" y="4032"/>
                  </a:cubicBezTo>
                  <a:cubicBezTo>
                    <a:pt x="16560" y="5996"/>
                    <a:pt x="16920" y="8352"/>
                    <a:pt x="16200" y="10316"/>
                  </a:cubicBezTo>
                  <a:cubicBezTo>
                    <a:pt x="15480" y="12279"/>
                    <a:pt x="13680" y="13850"/>
                    <a:pt x="12060" y="15225"/>
                  </a:cubicBezTo>
                  <a:cubicBezTo>
                    <a:pt x="10440" y="16599"/>
                    <a:pt x="9000" y="17777"/>
                    <a:pt x="9180" y="18759"/>
                  </a:cubicBezTo>
                  <a:cubicBezTo>
                    <a:pt x="9360" y="19741"/>
                    <a:pt x="11160" y="20527"/>
                    <a:pt x="13500" y="20919"/>
                  </a:cubicBezTo>
                  <a:cubicBezTo>
                    <a:pt x="15840" y="21312"/>
                    <a:pt x="18720" y="21312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1958028" y="2133600"/>
              <a:ext cx="1394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12388" y="0"/>
                  </a:moveTo>
                  <a:cubicBezTo>
                    <a:pt x="15247" y="1874"/>
                    <a:pt x="18106" y="3748"/>
                    <a:pt x="19694" y="6214"/>
                  </a:cubicBezTo>
                  <a:cubicBezTo>
                    <a:pt x="21282" y="8679"/>
                    <a:pt x="21600" y="11737"/>
                    <a:pt x="19059" y="14400"/>
                  </a:cubicBezTo>
                  <a:cubicBezTo>
                    <a:pt x="16518" y="17063"/>
                    <a:pt x="11118" y="19332"/>
                    <a:pt x="7465" y="20466"/>
                  </a:cubicBezTo>
                  <a:cubicBezTo>
                    <a:pt x="3812" y="21600"/>
                    <a:pt x="190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436144" y="2650066"/>
              <a:ext cx="131235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970"/>
                  </a:moveTo>
                  <a:cubicBezTo>
                    <a:pt x="2090" y="8100"/>
                    <a:pt x="1394" y="13230"/>
                    <a:pt x="871" y="16470"/>
                  </a:cubicBezTo>
                  <a:cubicBezTo>
                    <a:pt x="348" y="19710"/>
                    <a:pt x="0" y="21060"/>
                    <a:pt x="0" y="21060"/>
                  </a:cubicBezTo>
                  <a:cubicBezTo>
                    <a:pt x="0" y="21060"/>
                    <a:pt x="348" y="19710"/>
                    <a:pt x="2090" y="16335"/>
                  </a:cubicBezTo>
                  <a:cubicBezTo>
                    <a:pt x="3832" y="12960"/>
                    <a:pt x="6968" y="7560"/>
                    <a:pt x="9406" y="4320"/>
                  </a:cubicBezTo>
                  <a:cubicBezTo>
                    <a:pt x="11845" y="1080"/>
                    <a:pt x="13587" y="0"/>
                    <a:pt x="14981" y="0"/>
                  </a:cubicBezTo>
                  <a:cubicBezTo>
                    <a:pt x="16374" y="0"/>
                    <a:pt x="17419" y="1080"/>
                    <a:pt x="18116" y="3240"/>
                  </a:cubicBezTo>
                  <a:cubicBezTo>
                    <a:pt x="18813" y="5400"/>
                    <a:pt x="19161" y="8640"/>
                    <a:pt x="19684" y="11880"/>
                  </a:cubicBezTo>
                  <a:cubicBezTo>
                    <a:pt x="20206" y="15120"/>
                    <a:pt x="20903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681678" y="2711450"/>
              <a:ext cx="273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21600"/>
                    <a:pt x="12726" y="21600"/>
                    <a:pt x="16326" y="18000"/>
                  </a:cubicBezTo>
                  <a:cubicBezTo>
                    <a:pt x="19926" y="14400"/>
                    <a:pt x="2076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910278" y="2654300"/>
              <a:ext cx="2784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2592"/>
                    <a:pt x="18514" y="5184"/>
                    <a:pt x="20057" y="8784"/>
                  </a:cubicBezTo>
                  <a:cubicBezTo>
                    <a:pt x="21600" y="12384"/>
                    <a:pt x="15429" y="1699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1098149" y="2698750"/>
              <a:ext cx="191078" cy="11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73" fill="norm" stroke="1" extrusionOk="0">
                  <a:moveTo>
                    <a:pt x="11561" y="0"/>
                  </a:moveTo>
                  <a:cubicBezTo>
                    <a:pt x="8509" y="6400"/>
                    <a:pt x="5457" y="12800"/>
                    <a:pt x="3461" y="16600"/>
                  </a:cubicBezTo>
                  <a:cubicBezTo>
                    <a:pt x="1465" y="20400"/>
                    <a:pt x="526" y="21600"/>
                    <a:pt x="174" y="21200"/>
                  </a:cubicBezTo>
                  <a:cubicBezTo>
                    <a:pt x="-178" y="20800"/>
                    <a:pt x="57" y="18800"/>
                    <a:pt x="409" y="16800"/>
                  </a:cubicBezTo>
                  <a:cubicBezTo>
                    <a:pt x="761" y="14800"/>
                    <a:pt x="1231" y="12800"/>
                    <a:pt x="2052" y="11400"/>
                  </a:cubicBezTo>
                  <a:cubicBezTo>
                    <a:pt x="2874" y="10000"/>
                    <a:pt x="4048" y="9200"/>
                    <a:pt x="5222" y="10200"/>
                  </a:cubicBezTo>
                  <a:cubicBezTo>
                    <a:pt x="6396" y="11200"/>
                    <a:pt x="7570" y="14000"/>
                    <a:pt x="9213" y="16000"/>
                  </a:cubicBezTo>
                  <a:cubicBezTo>
                    <a:pt x="10857" y="18000"/>
                    <a:pt x="12970" y="19200"/>
                    <a:pt x="14613" y="19800"/>
                  </a:cubicBezTo>
                  <a:cubicBezTo>
                    <a:pt x="16257" y="20400"/>
                    <a:pt x="17431" y="20400"/>
                    <a:pt x="18487" y="18600"/>
                  </a:cubicBezTo>
                  <a:cubicBezTo>
                    <a:pt x="19544" y="16800"/>
                    <a:pt x="20483" y="13200"/>
                    <a:pt x="20952" y="10400"/>
                  </a:cubicBezTo>
                  <a:cubicBezTo>
                    <a:pt x="21422" y="7600"/>
                    <a:pt x="21422" y="5600"/>
                    <a:pt x="18957" y="4600"/>
                  </a:cubicBezTo>
                  <a:cubicBezTo>
                    <a:pt x="16492" y="3600"/>
                    <a:pt x="11561" y="3600"/>
                    <a:pt x="6631" y="3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735528" y="3511550"/>
              <a:ext cx="285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0" y="7200"/>
                    <a:pt x="11840" y="14400"/>
                    <a:pt x="15440" y="18000"/>
                  </a:cubicBezTo>
                  <a:cubicBezTo>
                    <a:pt x="19040" y="21600"/>
                    <a:pt x="203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9773628" y="3600449"/>
              <a:ext cx="2286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10800"/>
                    <a:pt x="8400" y="21600"/>
                    <a:pt x="12000" y="21600"/>
                  </a:cubicBezTo>
                  <a:cubicBezTo>
                    <a:pt x="15600" y="21600"/>
                    <a:pt x="186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932378" y="3435350"/>
              <a:ext cx="10878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0" y="0"/>
                  </a:moveTo>
                  <a:cubicBezTo>
                    <a:pt x="6400" y="1760"/>
                    <a:pt x="12800" y="3520"/>
                    <a:pt x="16600" y="5200"/>
                  </a:cubicBezTo>
                  <a:cubicBezTo>
                    <a:pt x="20400" y="6880"/>
                    <a:pt x="21600" y="8480"/>
                    <a:pt x="19600" y="10800"/>
                  </a:cubicBezTo>
                  <a:cubicBezTo>
                    <a:pt x="17600" y="13120"/>
                    <a:pt x="12400" y="16160"/>
                    <a:pt x="9600" y="18080"/>
                  </a:cubicBezTo>
                  <a:cubicBezTo>
                    <a:pt x="6800" y="20000"/>
                    <a:pt x="6400" y="20800"/>
                    <a:pt x="60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307028" y="34734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271044" y="3460490"/>
              <a:ext cx="226485" cy="34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826" y="3967"/>
                  </a:moveTo>
                  <a:cubicBezTo>
                    <a:pt x="2826" y="3308"/>
                    <a:pt x="2826" y="2650"/>
                    <a:pt x="2826" y="1860"/>
                  </a:cubicBezTo>
                  <a:cubicBezTo>
                    <a:pt x="2826" y="1069"/>
                    <a:pt x="2826" y="147"/>
                    <a:pt x="2826" y="16"/>
                  </a:cubicBezTo>
                  <a:cubicBezTo>
                    <a:pt x="2826" y="-116"/>
                    <a:pt x="2826" y="543"/>
                    <a:pt x="2624" y="2584"/>
                  </a:cubicBezTo>
                  <a:cubicBezTo>
                    <a:pt x="2422" y="4625"/>
                    <a:pt x="2019" y="8050"/>
                    <a:pt x="1716" y="11211"/>
                  </a:cubicBezTo>
                  <a:cubicBezTo>
                    <a:pt x="1413" y="14372"/>
                    <a:pt x="1211" y="17269"/>
                    <a:pt x="1009" y="19047"/>
                  </a:cubicBezTo>
                  <a:cubicBezTo>
                    <a:pt x="807" y="20825"/>
                    <a:pt x="606" y="21484"/>
                    <a:pt x="404" y="21352"/>
                  </a:cubicBezTo>
                  <a:cubicBezTo>
                    <a:pt x="202" y="21221"/>
                    <a:pt x="0" y="20299"/>
                    <a:pt x="0" y="17599"/>
                  </a:cubicBezTo>
                  <a:cubicBezTo>
                    <a:pt x="0" y="14899"/>
                    <a:pt x="202" y="10421"/>
                    <a:pt x="303" y="7852"/>
                  </a:cubicBezTo>
                  <a:cubicBezTo>
                    <a:pt x="404" y="5284"/>
                    <a:pt x="404" y="4625"/>
                    <a:pt x="606" y="3901"/>
                  </a:cubicBezTo>
                  <a:cubicBezTo>
                    <a:pt x="807" y="3177"/>
                    <a:pt x="1211" y="2386"/>
                    <a:pt x="1817" y="2189"/>
                  </a:cubicBezTo>
                  <a:cubicBezTo>
                    <a:pt x="2422" y="1991"/>
                    <a:pt x="3230" y="2386"/>
                    <a:pt x="3836" y="2913"/>
                  </a:cubicBezTo>
                  <a:cubicBezTo>
                    <a:pt x="4441" y="3440"/>
                    <a:pt x="4845" y="4099"/>
                    <a:pt x="5350" y="4889"/>
                  </a:cubicBezTo>
                  <a:cubicBezTo>
                    <a:pt x="5854" y="5679"/>
                    <a:pt x="6460" y="6601"/>
                    <a:pt x="7267" y="7128"/>
                  </a:cubicBezTo>
                  <a:cubicBezTo>
                    <a:pt x="8075" y="7655"/>
                    <a:pt x="9084" y="7786"/>
                    <a:pt x="9993" y="7589"/>
                  </a:cubicBezTo>
                  <a:cubicBezTo>
                    <a:pt x="10901" y="7391"/>
                    <a:pt x="11708" y="6864"/>
                    <a:pt x="12617" y="5943"/>
                  </a:cubicBezTo>
                  <a:cubicBezTo>
                    <a:pt x="13525" y="5021"/>
                    <a:pt x="14535" y="3704"/>
                    <a:pt x="15241" y="2716"/>
                  </a:cubicBezTo>
                  <a:cubicBezTo>
                    <a:pt x="15948" y="1728"/>
                    <a:pt x="16351" y="1069"/>
                    <a:pt x="16856" y="1004"/>
                  </a:cubicBezTo>
                  <a:cubicBezTo>
                    <a:pt x="17361" y="938"/>
                    <a:pt x="17966" y="1464"/>
                    <a:pt x="18572" y="3506"/>
                  </a:cubicBezTo>
                  <a:cubicBezTo>
                    <a:pt x="19178" y="5547"/>
                    <a:pt x="19783" y="9104"/>
                    <a:pt x="20086" y="11211"/>
                  </a:cubicBezTo>
                  <a:cubicBezTo>
                    <a:pt x="20389" y="13318"/>
                    <a:pt x="20389" y="13977"/>
                    <a:pt x="20591" y="14438"/>
                  </a:cubicBezTo>
                  <a:cubicBezTo>
                    <a:pt x="20793" y="14899"/>
                    <a:pt x="21196" y="15162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0593248" y="3475334"/>
              <a:ext cx="139231" cy="30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63" fill="norm" stroke="1" extrusionOk="0">
                  <a:moveTo>
                    <a:pt x="3854" y="1666"/>
                  </a:moveTo>
                  <a:cubicBezTo>
                    <a:pt x="3854" y="766"/>
                    <a:pt x="3854" y="-134"/>
                    <a:pt x="3527" y="16"/>
                  </a:cubicBezTo>
                  <a:cubicBezTo>
                    <a:pt x="3200" y="166"/>
                    <a:pt x="2545" y="1366"/>
                    <a:pt x="2054" y="4291"/>
                  </a:cubicBezTo>
                  <a:cubicBezTo>
                    <a:pt x="1563" y="7216"/>
                    <a:pt x="1236" y="11866"/>
                    <a:pt x="909" y="14566"/>
                  </a:cubicBezTo>
                  <a:cubicBezTo>
                    <a:pt x="582" y="17266"/>
                    <a:pt x="254" y="18016"/>
                    <a:pt x="91" y="18916"/>
                  </a:cubicBezTo>
                  <a:cubicBezTo>
                    <a:pt x="-73" y="19816"/>
                    <a:pt x="-73" y="20866"/>
                    <a:pt x="582" y="21166"/>
                  </a:cubicBezTo>
                  <a:cubicBezTo>
                    <a:pt x="1236" y="21466"/>
                    <a:pt x="2545" y="21016"/>
                    <a:pt x="6145" y="20491"/>
                  </a:cubicBezTo>
                  <a:cubicBezTo>
                    <a:pt x="9745" y="19966"/>
                    <a:pt x="15636" y="19366"/>
                    <a:pt x="21527" y="187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0768134" y="3467099"/>
              <a:ext cx="192945" cy="3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5" fill="norm" stroke="1" extrusionOk="0">
                  <a:moveTo>
                    <a:pt x="21402" y="0"/>
                  </a:moveTo>
                  <a:cubicBezTo>
                    <a:pt x="17645" y="273"/>
                    <a:pt x="13889" y="547"/>
                    <a:pt x="10837" y="957"/>
                  </a:cubicBezTo>
                  <a:cubicBezTo>
                    <a:pt x="7785" y="1367"/>
                    <a:pt x="5437" y="1914"/>
                    <a:pt x="3676" y="2803"/>
                  </a:cubicBezTo>
                  <a:cubicBezTo>
                    <a:pt x="1915" y="3691"/>
                    <a:pt x="741" y="4922"/>
                    <a:pt x="272" y="7041"/>
                  </a:cubicBezTo>
                  <a:cubicBezTo>
                    <a:pt x="-198" y="9159"/>
                    <a:pt x="37" y="12167"/>
                    <a:pt x="272" y="14354"/>
                  </a:cubicBezTo>
                  <a:cubicBezTo>
                    <a:pt x="506" y="16542"/>
                    <a:pt x="741" y="17909"/>
                    <a:pt x="859" y="19003"/>
                  </a:cubicBezTo>
                  <a:cubicBezTo>
                    <a:pt x="976" y="20096"/>
                    <a:pt x="976" y="20916"/>
                    <a:pt x="1563" y="21258"/>
                  </a:cubicBezTo>
                  <a:cubicBezTo>
                    <a:pt x="2150" y="21600"/>
                    <a:pt x="3324" y="21463"/>
                    <a:pt x="6024" y="20916"/>
                  </a:cubicBezTo>
                  <a:cubicBezTo>
                    <a:pt x="8724" y="20370"/>
                    <a:pt x="12950" y="19413"/>
                    <a:pt x="17176" y="18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783278" y="363855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4400"/>
                    <a:pt x="9132" y="7200"/>
                    <a:pt x="12732" y="3600"/>
                  </a:cubicBezTo>
                  <a:cubicBezTo>
                    <a:pt x="16332" y="0"/>
                    <a:pt x="189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1272228" y="36322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1284928" y="35750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348428" y="3578849"/>
              <a:ext cx="76201" cy="2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2249"/>
                  </a:moveTo>
                  <a:cubicBezTo>
                    <a:pt x="19800" y="1368"/>
                    <a:pt x="18000" y="486"/>
                    <a:pt x="15600" y="156"/>
                  </a:cubicBezTo>
                  <a:cubicBezTo>
                    <a:pt x="13200" y="-175"/>
                    <a:pt x="10200" y="45"/>
                    <a:pt x="7800" y="596"/>
                  </a:cubicBezTo>
                  <a:cubicBezTo>
                    <a:pt x="5400" y="1147"/>
                    <a:pt x="3600" y="2029"/>
                    <a:pt x="4500" y="3903"/>
                  </a:cubicBezTo>
                  <a:cubicBezTo>
                    <a:pt x="5400" y="5776"/>
                    <a:pt x="9000" y="8641"/>
                    <a:pt x="12000" y="10956"/>
                  </a:cubicBezTo>
                  <a:cubicBezTo>
                    <a:pt x="15000" y="13270"/>
                    <a:pt x="17400" y="15033"/>
                    <a:pt x="18600" y="16466"/>
                  </a:cubicBezTo>
                  <a:cubicBezTo>
                    <a:pt x="19800" y="17898"/>
                    <a:pt x="19800" y="19001"/>
                    <a:pt x="16500" y="19772"/>
                  </a:cubicBezTo>
                  <a:cubicBezTo>
                    <a:pt x="13200" y="20543"/>
                    <a:pt x="6600" y="20984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048794" y="4057395"/>
              <a:ext cx="143935" cy="32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9694" y="15165"/>
                  </a:moveTo>
                  <a:cubicBezTo>
                    <a:pt x="19376" y="14464"/>
                    <a:pt x="19059" y="13763"/>
                    <a:pt x="18106" y="13272"/>
                  </a:cubicBezTo>
                  <a:cubicBezTo>
                    <a:pt x="17153" y="12781"/>
                    <a:pt x="15565" y="12500"/>
                    <a:pt x="12865" y="12711"/>
                  </a:cubicBezTo>
                  <a:cubicBezTo>
                    <a:pt x="10165" y="12921"/>
                    <a:pt x="6353" y="13622"/>
                    <a:pt x="3812" y="15025"/>
                  </a:cubicBezTo>
                  <a:cubicBezTo>
                    <a:pt x="1271" y="16428"/>
                    <a:pt x="0" y="18532"/>
                    <a:pt x="0" y="19794"/>
                  </a:cubicBezTo>
                  <a:cubicBezTo>
                    <a:pt x="0" y="21056"/>
                    <a:pt x="1271" y="21477"/>
                    <a:pt x="3653" y="21196"/>
                  </a:cubicBezTo>
                  <a:cubicBezTo>
                    <a:pt x="6035" y="20916"/>
                    <a:pt x="9529" y="19934"/>
                    <a:pt x="12547" y="17480"/>
                  </a:cubicBezTo>
                  <a:cubicBezTo>
                    <a:pt x="15565" y="15025"/>
                    <a:pt x="18106" y="11098"/>
                    <a:pt x="19376" y="8293"/>
                  </a:cubicBezTo>
                  <a:cubicBezTo>
                    <a:pt x="20647" y="5487"/>
                    <a:pt x="20647" y="3804"/>
                    <a:pt x="20806" y="2472"/>
                  </a:cubicBezTo>
                  <a:cubicBezTo>
                    <a:pt x="20965" y="1139"/>
                    <a:pt x="21282" y="158"/>
                    <a:pt x="20965" y="17"/>
                  </a:cubicBezTo>
                  <a:cubicBezTo>
                    <a:pt x="20647" y="-123"/>
                    <a:pt x="19694" y="578"/>
                    <a:pt x="19059" y="3383"/>
                  </a:cubicBezTo>
                  <a:cubicBezTo>
                    <a:pt x="18424" y="6189"/>
                    <a:pt x="18106" y="11098"/>
                    <a:pt x="17947" y="13903"/>
                  </a:cubicBezTo>
                  <a:cubicBezTo>
                    <a:pt x="17788" y="16708"/>
                    <a:pt x="17788" y="17409"/>
                    <a:pt x="18424" y="17971"/>
                  </a:cubicBezTo>
                  <a:cubicBezTo>
                    <a:pt x="19059" y="18532"/>
                    <a:pt x="20329" y="18952"/>
                    <a:pt x="21600" y="193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219136" y="4199450"/>
              <a:ext cx="145043" cy="13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07" fill="norm" stroke="1" extrusionOk="0">
                  <a:moveTo>
                    <a:pt x="10181" y="13979"/>
                  </a:moveTo>
                  <a:cubicBezTo>
                    <a:pt x="11747" y="11120"/>
                    <a:pt x="13312" y="8261"/>
                    <a:pt x="14408" y="5879"/>
                  </a:cubicBezTo>
                  <a:cubicBezTo>
                    <a:pt x="15503" y="3497"/>
                    <a:pt x="16129" y="1591"/>
                    <a:pt x="15660" y="638"/>
                  </a:cubicBezTo>
                  <a:cubicBezTo>
                    <a:pt x="15190" y="-315"/>
                    <a:pt x="13625" y="-315"/>
                    <a:pt x="11277" y="1432"/>
                  </a:cubicBezTo>
                  <a:cubicBezTo>
                    <a:pt x="8929" y="3179"/>
                    <a:pt x="5799" y="6673"/>
                    <a:pt x="3764" y="9373"/>
                  </a:cubicBezTo>
                  <a:cubicBezTo>
                    <a:pt x="1729" y="12073"/>
                    <a:pt x="790" y="13979"/>
                    <a:pt x="321" y="15726"/>
                  </a:cubicBezTo>
                  <a:cubicBezTo>
                    <a:pt x="-149" y="17473"/>
                    <a:pt x="-149" y="19061"/>
                    <a:pt x="634" y="20014"/>
                  </a:cubicBezTo>
                  <a:cubicBezTo>
                    <a:pt x="1416" y="20967"/>
                    <a:pt x="2981" y="21285"/>
                    <a:pt x="6581" y="20332"/>
                  </a:cubicBezTo>
                  <a:cubicBezTo>
                    <a:pt x="10181" y="19379"/>
                    <a:pt x="15816" y="17156"/>
                    <a:pt x="21451" y="149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414978" y="4017433"/>
              <a:ext cx="88901" cy="34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1600" y="527"/>
                  </a:moveTo>
                  <a:cubicBezTo>
                    <a:pt x="19029" y="263"/>
                    <a:pt x="16457" y="0"/>
                    <a:pt x="13886" y="0"/>
                  </a:cubicBezTo>
                  <a:cubicBezTo>
                    <a:pt x="11314" y="0"/>
                    <a:pt x="8743" y="263"/>
                    <a:pt x="6686" y="1185"/>
                  </a:cubicBezTo>
                  <a:cubicBezTo>
                    <a:pt x="4629" y="2107"/>
                    <a:pt x="3086" y="3688"/>
                    <a:pt x="2314" y="6520"/>
                  </a:cubicBezTo>
                  <a:cubicBezTo>
                    <a:pt x="1543" y="9351"/>
                    <a:pt x="1543" y="13434"/>
                    <a:pt x="1800" y="16266"/>
                  </a:cubicBezTo>
                  <a:cubicBezTo>
                    <a:pt x="2057" y="19098"/>
                    <a:pt x="2571" y="20678"/>
                    <a:pt x="2314" y="21139"/>
                  </a:cubicBezTo>
                  <a:cubicBezTo>
                    <a:pt x="2057" y="21600"/>
                    <a:pt x="1029" y="20941"/>
                    <a:pt x="0" y="202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383228" y="42291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511782" y="4212166"/>
              <a:ext cx="131797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87" fill="norm" stroke="1" extrusionOk="0">
                  <a:moveTo>
                    <a:pt x="19291" y="7200"/>
                  </a:moveTo>
                  <a:cubicBezTo>
                    <a:pt x="16891" y="4696"/>
                    <a:pt x="14491" y="2191"/>
                    <a:pt x="12434" y="939"/>
                  </a:cubicBezTo>
                  <a:cubicBezTo>
                    <a:pt x="10377" y="-313"/>
                    <a:pt x="8662" y="-313"/>
                    <a:pt x="6605" y="939"/>
                  </a:cubicBezTo>
                  <a:cubicBezTo>
                    <a:pt x="4548" y="2191"/>
                    <a:pt x="2148" y="4696"/>
                    <a:pt x="948" y="7826"/>
                  </a:cubicBezTo>
                  <a:cubicBezTo>
                    <a:pt x="-252" y="10957"/>
                    <a:pt x="-252" y="14713"/>
                    <a:pt x="605" y="16904"/>
                  </a:cubicBezTo>
                  <a:cubicBezTo>
                    <a:pt x="1462" y="19096"/>
                    <a:pt x="3177" y="19722"/>
                    <a:pt x="4891" y="19878"/>
                  </a:cubicBezTo>
                  <a:cubicBezTo>
                    <a:pt x="6605" y="20035"/>
                    <a:pt x="8319" y="19722"/>
                    <a:pt x="10205" y="17844"/>
                  </a:cubicBezTo>
                  <a:cubicBezTo>
                    <a:pt x="12091" y="15965"/>
                    <a:pt x="14148" y="12522"/>
                    <a:pt x="15691" y="9861"/>
                  </a:cubicBezTo>
                  <a:cubicBezTo>
                    <a:pt x="17234" y="7200"/>
                    <a:pt x="18262" y="5322"/>
                    <a:pt x="18605" y="5322"/>
                  </a:cubicBezTo>
                  <a:cubicBezTo>
                    <a:pt x="18948" y="5322"/>
                    <a:pt x="18605" y="7200"/>
                    <a:pt x="18948" y="10174"/>
                  </a:cubicBezTo>
                  <a:cubicBezTo>
                    <a:pt x="19291" y="13148"/>
                    <a:pt x="20319" y="17217"/>
                    <a:pt x="21348" y="21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720248" y="4089144"/>
              <a:ext cx="218866" cy="2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57" fill="norm" stroke="1" extrusionOk="0">
                  <a:moveTo>
                    <a:pt x="2446" y="10738"/>
                  </a:moveTo>
                  <a:cubicBezTo>
                    <a:pt x="1616" y="12200"/>
                    <a:pt x="785" y="13662"/>
                    <a:pt x="369" y="14798"/>
                  </a:cubicBezTo>
                  <a:cubicBezTo>
                    <a:pt x="-46" y="15935"/>
                    <a:pt x="-46" y="16747"/>
                    <a:pt x="58" y="17559"/>
                  </a:cubicBezTo>
                  <a:cubicBezTo>
                    <a:pt x="162" y="18371"/>
                    <a:pt x="369" y="19183"/>
                    <a:pt x="992" y="19589"/>
                  </a:cubicBezTo>
                  <a:cubicBezTo>
                    <a:pt x="1616" y="19995"/>
                    <a:pt x="2654" y="19995"/>
                    <a:pt x="3485" y="19671"/>
                  </a:cubicBezTo>
                  <a:cubicBezTo>
                    <a:pt x="4316" y="19346"/>
                    <a:pt x="4939" y="18696"/>
                    <a:pt x="5458" y="17965"/>
                  </a:cubicBezTo>
                  <a:cubicBezTo>
                    <a:pt x="5977" y="17234"/>
                    <a:pt x="6392" y="16422"/>
                    <a:pt x="6704" y="16422"/>
                  </a:cubicBezTo>
                  <a:cubicBezTo>
                    <a:pt x="7016" y="16422"/>
                    <a:pt x="7223" y="17234"/>
                    <a:pt x="7639" y="17965"/>
                  </a:cubicBezTo>
                  <a:cubicBezTo>
                    <a:pt x="8054" y="18696"/>
                    <a:pt x="8677" y="19346"/>
                    <a:pt x="9508" y="19589"/>
                  </a:cubicBezTo>
                  <a:cubicBezTo>
                    <a:pt x="10339" y="19833"/>
                    <a:pt x="11377" y="19671"/>
                    <a:pt x="12831" y="18046"/>
                  </a:cubicBezTo>
                  <a:cubicBezTo>
                    <a:pt x="14285" y="16422"/>
                    <a:pt x="16154" y="13337"/>
                    <a:pt x="17504" y="10495"/>
                  </a:cubicBezTo>
                  <a:cubicBezTo>
                    <a:pt x="18854" y="7652"/>
                    <a:pt x="19685" y="5054"/>
                    <a:pt x="20308" y="3186"/>
                  </a:cubicBezTo>
                  <a:cubicBezTo>
                    <a:pt x="20931" y="1319"/>
                    <a:pt x="21346" y="182"/>
                    <a:pt x="21450" y="19"/>
                  </a:cubicBezTo>
                  <a:cubicBezTo>
                    <a:pt x="21554" y="-143"/>
                    <a:pt x="21346" y="669"/>
                    <a:pt x="20723" y="3755"/>
                  </a:cubicBezTo>
                  <a:cubicBezTo>
                    <a:pt x="20100" y="6840"/>
                    <a:pt x="19062" y="12200"/>
                    <a:pt x="18542" y="15529"/>
                  </a:cubicBezTo>
                  <a:cubicBezTo>
                    <a:pt x="18023" y="18859"/>
                    <a:pt x="18023" y="20158"/>
                    <a:pt x="18023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999904" y="4076699"/>
              <a:ext cx="81825" cy="32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50" fill="norm" stroke="1" extrusionOk="0">
                  <a:moveTo>
                    <a:pt x="16425" y="0"/>
                  </a:moveTo>
                  <a:cubicBezTo>
                    <a:pt x="13102" y="1115"/>
                    <a:pt x="9779" y="2230"/>
                    <a:pt x="7010" y="4877"/>
                  </a:cubicBezTo>
                  <a:cubicBezTo>
                    <a:pt x="4241" y="7525"/>
                    <a:pt x="2025" y="11706"/>
                    <a:pt x="918" y="14423"/>
                  </a:cubicBezTo>
                  <a:cubicBezTo>
                    <a:pt x="-190" y="17141"/>
                    <a:pt x="-190" y="18395"/>
                    <a:pt x="364" y="19370"/>
                  </a:cubicBezTo>
                  <a:cubicBezTo>
                    <a:pt x="918" y="20346"/>
                    <a:pt x="2025" y="21043"/>
                    <a:pt x="3964" y="21321"/>
                  </a:cubicBezTo>
                  <a:cubicBezTo>
                    <a:pt x="5902" y="21600"/>
                    <a:pt x="8672" y="21461"/>
                    <a:pt x="11718" y="20555"/>
                  </a:cubicBezTo>
                  <a:cubicBezTo>
                    <a:pt x="14764" y="19649"/>
                    <a:pt x="18087" y="17977"/>
                    <a:pt x="21410" y="16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984361" y="4239429"/>
              <a:ext cx="198968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2298" y="10985"/>
                  </a:moveTo>
                  <a:cubicBezTo>
                    <a:pt x="1149" y="7899"/>
                    <a:pt x="0" y="4813"/>
                    <a:pt x="0" y="2499"/>
                  </a:cubicBezTo>
                  <a:cubicBezTo>
                    <a:pt x="0" y="185"/>
                    <a:pt x="1149" y="-1358"/>
                    <a:pt x="4940" y="1728"/>
                  </a:cubicBezTo>
                  <a:cubicBezTo>
                    <a:pt x="8732" y="4813"/>
                    <a:pt x="15166" y="12528"/>
                    <a:pt x="21600" y="20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246828" y="4318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8" name="Drawing"/>
          <p:cNvGrpSpPr/>
          <p:nvPr/>
        </p:nvGrpSpPr>
        <p:grpSpPr>
          <a:xfrm>
            <a:off x="920750" y="1481989"/>
            <a:ext cx="12058651" cy="8119211"/>
            <a:chOff x="0" y="0"/>
            <a:chExt cx="12058650" cy="8119210"/>
          </a:xfrm>
        </p:grpSpPr>
        <p:sp>
          <p:nvSpPr>
            <p:cNvPr id="1950" name="Line"/>
            <p:cNvSpPr/>
            <p:nvPr/>
          </p:nvSpPr>
          <p:spPr>
            <a:xfrm>
              <a:off x="2260600" y="296010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589449" y="168925"/>
              <a:ext cx="112196" cy="23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940" fill="norm" stroke="1" extrusionOk="0">
                  <a:moveTo>
                    <a:pt x="20280" y="3918"/>
                  </a:moveTo>
                  <a:cubicBezTo>
                    <a:pt x="19887" y="2987"/>
                    <a:pt x="19494" y="2056"/>
                    <a:pt x="18316" y="1218"/>
                  </a:cubicBezTo>
                  <a:cubicBezTo>
                    <a:pt x="17138" y="380"/>
                    <a:pt x="15174" y="-365"/>
                    <a:pt x="12032" y="194"/>
                  </a:cubicBezTo>
                  <a:cubicBezTo>
                    <a:pt x="8890" y="752"/>
                    <a:pt x="4570" y="2614"/>
                    <a:pt x="2214" y="4104"/>
                  </a:cubicBezTo>
                  <a:cubicBezTo>
                    <a:pt x="-142" y="5594"/>
                    <a:pt x="-535" y="6711"/>
                    <a:pt x="643" y="7921"/>
                  </a:cubicBezTo>
                  <a:cubicBezTo>
                    <a:pt x="1821" y="9132"/>
                    <a:pt x="4570" y="10435"/>
                    <a:pt x="7712" y="11645"/>
                  </a:cubicBezTo>
                  <a:cubicBezTo>
                    <a:pt x="10854" y="12856"/>
                    <a:pt x="14389" y="13973"/>
                    <a:pt x="16745" y="14904"/>
                  </a:cubicBezTo>
                  <a:cubicBezTo>
                    <a:pt x="19101" y="15835"/>
                    <a:pt x="20280" y="16580"/>
                    <a:pt x="20672" y="17418"/>
                  </a:cubicBezTo>
                  <a:cubicBezTo>
                    <a:pt x="21065" y="18256"/>
                    <a:pt x="20672" y="19187"/>
                    <a:pt x="19298" y="19932"/>
                  </a:cubicBezTo>
                  <a:cubicBezTo>
                    <a:pt x="17923" y="20676"/>
                    <a:pt x="15567" y="21235"/>
                    <a:pt x="13800" y="20769"/>
                  </a:cubicBezTo>
                  <a:cubicBezTo>
                    <a:pt x="12032" y="20304"/>
                    <a:pt x="10854" y="18814"/>
                    <a:pt x="9676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711450" y="283310"/>
              <a:ext cx="3598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0"/>
                    <a:pt x="12706" y="0"/>
                    <a:pt x="16518" y="1482"/>
                  </a:cubicBezTo>
                  <a:cubicBezTo>
                    <a:pt x="20329" y="2965"/>
                    <a:pt x="21600" y="5929"/>
                    <a:pt x="21600" y="9529"/>
                  </a:cubicBezTo>
                  <a:cubicBezTo>
                    <a:pt x="21600" y="13129"/>
                    <a:pt x="20329" y="17365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736850" y="198498"/>
              <a:ext cx="5080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450" y="10510"/>
                  </a:cubicBezTo>
                  <a:cubicBezTo>
                    <a:pt x="900" y="6797"/>
                    <a:pt x="1800" y="2747"/>
                    <a:pt x="5400" y="1059"/>
                  </a:cubicBezTo>
                  <a:cubicBezTo>
                    <a:pt x="9000" y="-628"/>
                    <a:pt x="1530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811223" y="60805"/>
              <a:ext cx="116128" cy="33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26" fill="norm" stroke="1" extrusionOk="0">
                  <a:moveTo>
                    <a:pt x="21161" y="12660"/>
                  </a:moveTo>
                  <a:cubicBezTo>
                    <a:pt x="16147" y="12660"/>
                    <a:pt x="11132" y="12660"/>
                    <a:pt x="7468" y="13647"/>
                  </a:cubicBezTo>
                  <a:cubicBezTo>
                    <a:pt x="3804" y="14635"/>
                    <a:pt x="1490" y="16611"/>
                    <a:pt x="525" y="17994"/>
                  </a:cubicBezTo>
                  <a:cubicBezTo>
                    <a:pt x="-439" y="19377"/>
                    <a:pt x="-53" y="20167"/>
                    <a:pt x="1490" y="20694"/>
                  </a:cubicBezTo>
                  <a:cubicBezTo>
                    <a:pt x="3032" y="21221"/>
                    <a:pt x="5732" y="21484"/>
                    <a:pt x="8818" y="20167"/>
                  </a:cubicBezTo>
                  <a:cubicBezTo>
                    <a:pt x="11904" y="18850"/>
                    <a:pt x="15375" y="15952"/>
                    <a:pt x="17304" y="12660"/>
                  </a:cubicBezTo>
                  <a:cubicBezTo>
                    <a:pt x="19232" y="9367"/>
                    <a:pt x="19618" y="5679"/>
                    <a:pt x="19811" y="3374"/>
                  </a:cubicBezTo>
                  <a:cubicBezTo>
                    <a:pt x="20004" y="1069"/>
                    <a:pt x="20004" y="147"/>
                    <a:pt x="19425" y="16"/>
                  </a:cubicBezTo>
                  <a:cubicBezTo>
                    <a:pt x="18847" y="-116"/>
                    <a:pt x="17690" y="543"/>
                    <a:pt x="16725" y="3045"/>
                  </a:cubicBezTo>
                  <a:cubicBezTo>
                    <a:pt x="15761" y="5547"/>
                    <a:pt x="14990" y="9894"/>
                    <a:pt x="14990" y="12989"/>
                  </a:cubicBezTo>
                  <a:cubicBezTo>
                    <a:pt x="14990" y="16084"/>
                    <a:pt x="15761" y="17928"/>
                    <a:pt x="16918" y="19047"/>
                  </a:cubicBezTo>
                  <a:cubicBezTo>
                    <a:pt x="18075" y="20167"/>
                    <a:pt x="19618" y="20562"/>
                    <a:pt x="21161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2965428" y="-1"/>
              <a:ext cx="278952" cy="42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23" fill="norm" stroke="1" extrusionOk="0">
                  <a:moveTo>
                    <a:pt x="489" y="16640"/>
                  </a:moveTo>
                  <a:cubicBezTo>
                    <a:pt x="1301" y="16425"/>
                    <a:pt x="2113" y="16210"/>
                    <a:pt x="2844" y="15673"/>
                  </a:cubicBezTo>
                  <a:cubicBezTo>
                    <a:pt x="3574" y="15136"/>
                    <a:pt x="4224" y="14276"/>
                    <a:pt x="4143" y="13792"/>
                  </a:cubicBezTo>
                  <a:cubicBezTo>
                    <a:pt x="4062" y="13309"/>
                    <a:pt x="3250" y="13201"/>
                    <a:pt x="2519" y="13416"/>
                  </a:cubicBezTo>
                  <a:cubicBezTo>
                    <a:pt x="1788" y="13631"/>
                    <a:pt x="1138" y="14169"/>
                    <a:pt x="651" y="15458"/>
                  </a:cubicBezTo>
                  <a:cubicBezTo>
                    <a:pt x="164" y="16748"/>
                    <a:pt x="-161" y="18789"/>
                    <a:pt x="83" y="19972"/>
                  </a:cubicBezTo>
                  <a:cubicBezTo>
                    <a:pt x="326" y="21154"/>
                    <a:pt x="1138" y="21476"/>
                    <a:pt x="3412" y="21261"/>
                  </a:cubicBezTo>
                  <a:cubicBezTo>
                    <a:pt x="5686" y="21046"/>
                    <a:pt x="9421" y="20294"/>
                    <a:pt x="11857" y="19219"/>
                  </a:cubicBezTo>
                  <a:cubicBezTo>
                    <a:pt x="14293" y="18145"/>
                    <a:pt x="15430" y="16748"/>
                    <a:pt x="15998" y="15780"/>
                  </a:cubicBezTo>
                  <a:cubicBezTo>
                    <a:pt x="16567" y="14813"/>
                    <a:pt x="16567" y="14276"/>
                    <a:pt x="16161" y="13900"/>
                  </a:cubicBezTo>
                  <a:cubicBezTo>
                    <a:pt x="15755" y="13524"/>
                    <a:pt x="14943" y="13309"/>
                    <a:pt x="13887" y="13631"/>
                  </a:cubicBezTo>
                  <a:cubicBezTo>
                    <a:pt x="12831" y="13954"/>
                    <a:pt x="11532" y="14813"/>
                    <a:pt x="10720" y="15619"/>
                  </a:cubicBezTo>
                  <a:cubicBezTo>
                    <a:pt x="9908" y="16425"/>
                    <a:pt x="9583" y="17177"/>
                    <a:pt x="9421" y="17983"/>
                  </a:cubicBezTo>
                  <a:cubicBezTo>
                    <a:pt x="9259" y="18789"/>
                    <a:pt x="9259" y="19649"/>
                    <a:pt x="9665" y="20186"/>
                  </a:cubicBezTo>
                  <a:cubicBezTo>
                    <a:pt x="10071" y="20724"/>
                    <a:pt x="10883" y="20939"/>
                    <a:pt x="12182" y="20563"/>
                  </a:cubicBezTo>
                  <a:cubicBezTo>
                    <a:pt x="13481" y="20186"/>
                    <a:pt x="15268" y="19219"/>
                    <a:pt x="16810" y="17016"/>
                  </a:cubicBezTo>
                  <a:cubicBezTo>
                    <a:pt x="18353" y="14813"/>
                    <a:pt x="19653" y="11375"/>
                    <a:pt x="20383" y="8580"/>
                  </a:cubicBezTo>
                  <a:cubicBezTo>
                    <a:pt x="21114" y="5786"/>
                    <a:pt x="21277" y="3637"/>
                    <a:pt x="21358" y="2240"/>
                  </a:cubicBezTo>
                  <a:cubicBezTo>
                    <a:pt x="21439" y="843"/>
                    <a:pt x="21439" y="198"/>
                    <a:pt x="21114" y="37"/>
                  </a:cubicBezTo>
                  <a:cubicBezTo>
                    <a:pt x="20789" y="-124"/>
                    <a:pt x="20140" y="198"/>
                    <a:pt x="19409" y="1757"/>
                  </a:cubicBezTo>
                  <a:cubicBezTo>
                    <a:pt x="18678" y="3315"/>
                    <a:pt x="17866" y="6109"/>
                    <a:pt x="17785" y="9225"/>
                  </a:cubicBezTo>
                  <a:cubicBezTo>
                    <a:pt x="17704" y="12342"/>
                    <a:pt x="18353" y="15780"/>
                    <a:pt x="19003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643377" y="283310"/>
              <a:ext cx="68288" cy="12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058" fill="norm" stroke="1" extrusionOk="0">
                  <a:moveTo>
                    <a:pt x="17610" y="6374"/>
                  </a:moveTo>
                  <a:cubicBezTo>
                    <a:pt x="15068" y="5311"/>
                    <a:pt x="12527" y="4249"/>
                    <a:pt x="9668" y="4072"/>
                  </a:cubicBezTo>
                  <a:cubicBezTo>
                    <a:pt x="6810" y="3895"/>
                    <a:pt x="3633" y="4603"/>
                    <a:pt x="1727" y="6551"/>
                  </a:cubicBezTo>
                  <a:cubicBezTo>
                    <a:pt x="-179" y="8498"/>
                    <a:pt x="-814" y="11685"/>
                    <a:pt x="1410" y="14518"/>
                  </a:cubicBezTo>
                  <a:cubicBezTo>
                    <a:pt x="3633" y="17351"/>
                    <a:pt x="8715" y="19830"/>
                    <a:pt x="12845" y="20715"/>
                  </a:cubicBezTo>
                  <a:cubicBezTo>
                    <a:pt x="16974" y="21600"/>
                    <a:pt x="20151" y="20892"/>
                    <a:pt x="20468" y="17174"/>
                  </a:cubicBezTo>
                  <a:cubicBezTo>
                    <a:pt x="20786" y="13456"/>
                    <a:pt x="18245" y="6728"/>
                    <a:pt x="157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771900" y="257910"/>
              <a:ext cx="146050" cy="14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4696"/>
                  </a:moveTo>
                  <a:cubicBezTo>
                    <a:pt x="1252" y="3757"/>
                    <a:pt x="2504" y="2817"/>
                    <a:pt x="3913" y="2817"/>
                  </a:cubicBezTo>
                  <a:cubicBezTo>
                    <a:pt x="5322" y="2817"/>
                    <a:pt x="6887" y="3757"/>
                    <a:pt x="8452" y="5478"/>
                  </a:cubicBezTo>
                  <a:cubicBezTo>
                    <a:pt x="10017" y="7200"/>
                    <a:pt x="11583" y="9704"/>
                    <a:pt x="12365" y="12209"/>
                  </a:cubicBezTo>
                  <a:cubicBezTo>
                    <a:pt x="13148" y="14713"/>
                    <a:pt x="13148" y="17217"/>
                    <a:pt x="12522" y="18939"/>
                  </a:cubicBezTo>
                  <a:cubicBezTo>
                    <a:pt x="11896" y="20661"/>
                    <a:pt x="10643" y="21600"/>
                    <a:pt x="10017" y="21130"/>
                  </a:cubicBezTo>
                  <a:cubicBezTo>
                    <a:pt x="9391" y="20661"/>
                    <a:pt x="9391" y="18783"/>
                    <a:pt x="9861" y="15496"/>
                  </a:cubicBezTo>
                  <a:cubicBezTo>
                    <a:pt x="10330" y="12209"/>
                    <a:pt x="11270" y="7513"/>
                    <a:pt x="13304" y="4696"/>
                  </a:cubicBezTo>
                  <a:cubicBezTo>
                    <a:pt x="15339" y="1878"/>
                    <a:pt x="18470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737100" y="365860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961466" y="124560"/>
              <a:ext cx="264585" cy="33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7085" y="0"/>
                  </a:moveTo>
                  <a:cubicBezTo>
                    <a:pt x="5875" y="4375"/>
                    <a:pt x="4666" y="8749"/>
                    <a:pt x="4061" y="11689"/>
                  </a:cubicBezTo>
                  <a:cubicBezTo>
                    <a:pt x="3456" y="14628"/>
                    <a:pt x="3456" y="16132"/>
                    <a:pt x="3802" y="17499"/>
                  </a:cubicBezTo>
                  <a:cubicBezTo>
                    <a:pt x="4147" y="18866"/>
                    <a:pt x="4838" y="20096"/>
                    <a:pt x="5616" y="20780"/>
                  </a:cubicBezTo>
                  <a:cubicBezTo>
                    <a:pt x="6394" y="21463"/>
                    <a:pt x="7258" y="21600"/>
                    <a:pt x="7862" y="21327"/>
                  </a:cubicBezTo>
                  <a:cubicBezTo>
                    <a:pt x="8467" y="21053"/>
                    <a:pt x="8813" y="20370"/>
                    <a:pt x="8640" y="19208"/>
                  </a:cubicBezTo>
                  <a:cubicBezTo>
                    <a:pt x="8467" y="18046"/>
                    <a:pt x="7776" y="16405"/>
                    <a:pt x="6653" y="15243"/>
                  </a:cubicBezTo>
                  <a:cubicBezTo>
                    <a:pt x="5530" y="14081"/>
                    <a:pt x="3974" y="13397"/>
                    <a:pt x="2592" y="12987"/>
                  </a:cubicBezTo>
                  <a:cubicBezTo>
                    <a:pt x="1210" y="12577"/>
                    <a:pt x="0" y="12441"/>
                    <a:pt x="0" y="12372"/>
                  </a:cubicBezTo>
                  <a:cubicBezTo>
                    <a:pt x="0" y="12304"/>
                    <a:pt x="1210" y="12304"/>
                    <a:pt x="3715" y="12304"/>
                  </a:cubicBezTo>
                  <a:cubicBezTo>
                    <a:pt x="6221" y="12304"/>
                    <a:pt x="10022" y="12304"/>
                    <a:pt x="12355" y="12304"/>
                  </a:cubicBezTo>
                  <a:cubicBezTo>
                    <a:pt x="14688" y="12304"/>
                    <a:pt x="15552" y="12304"/>
                    <a:pt x="15638" y="12099"/>
                  </a:cubicBezTo>
                  <a:cubicBezTo>
                    <a:pt x="15725" y="11894"/>
                    <a:pt x="15034" y="11484"/>
                    <a:pt x="14342" y="11620"/>
                  </a:cubicBezTo>
                  <a:cubicBezTo>
                    <a:pt x="13651" y="11757"/>
                    <a:pt x="12960" y="12441"/>
                    <a:pt x="12442" y="13124"/>
                  </a:cubicBezTo>
                  <a:cubicBezTo>
                    <a:pt x="11923" y="13808"/>
                    <a:pt x="11578" y="14491"/>
                    <a:pt x="11405" y="15175"/>
                  </a:cubicBezTo>
                  <a:cubicBezTo>
                    <a:pt x="11232" y="15858"/>
                    <a:pt x="11232" y="16542"/>
                    <a:pt x="11750" y="16884"/>
                  </a:cubicBezTo>
                  <a:cubicBezTo>
                    <a:pt x="12269" y="17225"/>
                    <a:pt x="13306" y="17225"/>
                    <a:pt x="14256" y="16884"/>
                  </a:cubicBezTo>
                  <a:cubicBezTo>
                    <a:pt x="15206" y="16542"/>
                    <a:pt x="16070" y="15858"/>
                    <a:pt x="16762" y="15175"/>
                  </a:cubicBezTo>
                  <a:cubicBezTo>
                    <a:pt x="17453" y="14491"/>
                    <a:pt x="17971" y="13808"/>
                    <a:pt x="18230" y="13808"/>
                  </a:cubicBezTo>
                  <a:cubicBezTo>
                    <a:pt x="18490" y="13808"/>
                    <a:pt x="18490" y="14491"/>
                    <a:pt x="18576" y="15243"/>
                  </a:cubicBezTo>
                  <a:cubicBezTo>
                    <a:pt x="18662" y="15995"/>
                    <a:pt x="18835" y="16815"/>
                    <a:pt x="19354" y="17362"/>
                  </a:cubicBezTo>
                  <a:cubicBezTo>
                    <a:pt x="19872" y="17909"/>
                    <a:pt x="20736" y="18182"/>
                    <a:pt x="21600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308600" y="34046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302249" y="22616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454649" y="80110"/>
              <a:ext cx="19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41"/>
                    <a:pt x="21600" y="9683"/>
                    <a:pt x="18000" y="13283"/>
                  </a:cubicBezTo>
                  <a:cubicBezTo>
                    <a:pt x="14400" y="16883"/>
                    <a:pt x="7200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524500" y="113599"/>
              <a:ext cx="314581" cy="32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4" fill="norm" stroke="1" extrusionOk="0">
                  <a:moveTo>
                    <a:pt x="0" y="14333"/>
                  </a:moveTo>
                  <a:cubicBezTo>
                    <a:pt x="580" y="14746"/>
                    <a:pt x="1160" y="15158"/>
                    <a:pt x="2247" y="14952"/>
                  </a:cubicBezTo>
                  <a:cubicBezTo>
                    <a:pt x="3334" y="14746"/>
                    <a:pt x="4929" y="13920"/>
                    <a:pt x="5799" y="13163"/>
                  </a:cubicBezTo>
                  <a:cubicBezTo>
                    <a:pt x="6668" y="12407"/>
                    <a:pt x="6813" y="11719"/>
                    <a:pt x="6523" y="11306"/>
                  </a:cubicBezTo>
                  <a:cubicBezTo>
                    <a:pt x="6234" y="10893"/>
                    <a:pt x="5509" y="10756"/>
                    <a:pt x="4639" y="11237"/>
                  </a:cubicBezTo>
                  <a:cubicBezTo>
                    <a:pt x="3769" y="11719"/>
                    <a:pt x="2754" y="12819"/>
                    <a:pt x="2174" y="13920"/>
                  </a:cubicBezTo>
                  <a:cubicBezTo>
                    <a:pt x="1595" y="15021"/>
                    <a:pt x="1450" y="16121"/>
                    <a:pt x="1812" y="16809"/>
                  </a:cubicBezTo>
                  <a:cubicBezTo>
                    <a:pt x="2174" y="17497"/>
                    <a:pt x="3044" y="17772"/>
                    <a:pt x="5219" y="17360"/>
                  </a:cubicBezTo>
                  <a:cubicBezTo>
                    <a:pt x="7393" y="16947"/>
                    <a:pt x="10872" y="15846"/>
                    <a:pt x="12902" y="14814"/>
                  </a:cubicBezTo>
                  <a:cubicBezTo>
                    <a:pt x="14932" y="13783"/>
                    <a:pt x="15511" y="12819"/>
                    <a:pt x="15439" y="12269"/>
                  </a:cubicBezTo>
                  <a:cubicBezTo>
                    <a:pt x="15366" y="11719"/>
                    <a:pt x="14642" y="11581"/>
                    <a:pt x="13409" y="11994"/>
                  </a:cubicBezTo>
                  <a:cubicBezTo>
                    <a:pt x="12177" y="12407"/>
                    <a:pt x="10438" y="13370"/>
                    <a:pt x="9278" y="14539"/>
                  </a:cubicBezTo>
                  <a:cubicBezTo>
                    <a:pt x="8118" y="15709"/>
                    <a:pt x="7538" y="17084"/>
                    <a:pt x="7321" y="18185"/>
                  </a:cubicBezTo>
                  <a:cubicBezTo>
                    <a:pt x="7103" y="19286"/>
                    <a:pt x="7248" y="20111"/>
                    <a:pt x="7683" y="20662"/>
                  </a:cubicBezTo>
                  <a:cubicBezTo>
                    <a:pt x="8118" y="21212"/>
                    <a:pt x="8843" y="21487"/>
                    <a:pt x="10148" y="21005"/>
                  </a:cubicBezTo>
                  <a:cubicBezTo>
                    <a:pt x="11452" y="20524"/>
                    <a:pt x="13337" y="19286"/>
                    <a:pt x="15221" y="16328"/>
                  </a:cubicBezTo>
                  <a:cubicBezTo>
                    <a:pt x="17106" y="13370"/>
                    <a:pt x="18991" y="8692"/>
                    <a:pt x="20078" y="5941"/>
                  </a:cubicBezTo>
                  <a:cubicBezTo>
                    <a:pt x="21165" y="3189"/>
                    <a:pt x="21455" y="2363"/>
                    <a:pt x="21528" y="1607"/>
                  </a:cubicBezTo>
                  <a:cubicBezTo>
                    <a:pt x="21600" y="850"/>
                    <a:pt x="21455" y="162"/>
                    <a:pt x="20948" y="25"/>
                  </a:cubicBezTo>
                  <a:cubicBezTo>
                    <a:pt x="20440" y="-113"/>
                    <a:pt x="19570" y="300"/>
                    <a:pt x="18701" y="1951"/>
                  </a:cubicBezTo>
                  <a:cubicBezTo>
                    <a:pt x="17831" y="3602"/>
                    <a:pt x="16961" y="6491"/>
                    <a:pt x="16671" y="9793"/>
                  </a:cubicBezTo>
                  <a:cubicBezTo>
                    <a:pt x="16381" y="13095"/>
                    <a:pt x="16671" y="16809"/>
                    <a:pt x="16961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686550" y="148829"/>
              <a:ext cx="240659" cy="27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2" fill="norm" stroke="1" extrusionOk="0">
                  <a:moveTo>
                    <a:pt x="0" y="3497"/>
                  </a:moveTo>
                  <a:cubicBezTo>
                    <a:pt x="0" y="2685"/>
                    <a:pt x="0" y="1873"/>
                    <a:pt x="95" y="1954"/>
                  </a:cubicBezTo>
                  <a:cubicBezTo>
                    <a:pt x="189" y="2035"/>
                    <a:pt x="379" y="3010"/>
                    <a:pt x="474" y="5527"/>
                  </a:cubicBezTo>
                  <a:cubicBezTo>
                    <a:pt x="568" y="8044"/>
                    <a:pt x="568" y="12104"/>
                    <a:pt x="663" y="14541"/>
                  </a:cubicBezTo>
                  <a:cubicBezTo>
                    <a:pt x="758" y="16977"/>
                    <a:pt x="947" y="17789"/>
                    <a:pt x="1137" y="18601"/>
                  </a:cubicBezTo>
                  <a:cubicBezTo>
                    <a:pt x="1326" y="19413"/>
                    <a:pt x="1516" y="20225"/>
                    <a:pt x="2084" y="20225"/>
                  </a:cubicBezTo>
                  <a:cubicBezTo>
                    <a:pt x="2653" y="20225"/>
                    <a:pt x="3600" y="19413"/>
                    <a:pt x="4168" y="18601"/>
                  </a:cubicBezTo>
                  <a:cubicBezTo>
                    <a:pt x="4737" y="17789"/>
                    <a:pt x="4926" y="16977"/>
                    <a:pt x="5305" y="16246"/>
                  </a:cubicBezTo>
                  <a:cubicBezTo>
                    <a:pt x="5684" y="15515"/>
                    <a:pt x="6253" y="14865"/>
                    <a:pt x="6821" y="15028"/>
                  </a:cubicBezTo>
                  <a:cubicBezTo>
                    <a:pt x="7389" y="15190"/>
                    <a:pt x="7958" y="16165"/>
                    <a:pt x="9000" y="17383"/>
                  </a:cubicBezTo>
                  <a:cubicBezTo>
                    <a:pt x="10042" y="18601"/>
                    <a:pt x="11558" y="20062"/>
                    <a:pt x="12789" y="20793"/>
                  </a:cubicBezTo>
                  <a:cubicBezTo>
                    <a:pt x="14021" y="21524"/>
                    <a:pt x="14968" y="21524"/>
                    <a:pt x="16105" y="20712"/>
                  </a:cubicBezTo>
                  <a:cubicBezTo>
                    <a:pt x="17242" y="19900"/>
                    <a:pt x="18568" y="18276"/>
                    <a:pt x="19516" y="15596"/>
                  </a:cubicBezTo>
                  <a:cubicBezTo>
                    <a:pt x="20463" y="12916"/>
                    <a:pt x="21032" y="9181"/>
                    <a:pt x="21316" y="6664"/>
                  </a:cubicBezTo>
                  <a:cubicBezTo>
                    <a:pt x="21600" y="4147"/>
                    <a:pt x="21600" y="2847"/>
                    <a:pt x="21411" y="1792"/>
                  </a:cubicBezTo>
                  <a:cubicBezTo>
                    <a:pt x="21221" y="736"/>
                    <a:pt x="20842" y="-76"/>
                    <a:pt x="20558" y="5"/>
                  </a:cubicBezTo>
                  <a:cubicBezTo>
                    <a:pt x="20274" y="86"/>
                    <a:pt x="20084" y="1061"/>
                    <a:pt x="19989" y="2116"/>
                  </a:cubicBezTo>
                  <a:cubicBezTo>
                    <a:pt x="19895" y="3172"/>
                    <a:pt x="19895" y="4309"/>
                    <a:pt x="19895" y="5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913929" y="126462"/>
              <a:ext cx="181916" cy="31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28" fill="norm" stroke="1" extrusionOk="0">
                  <a:moveTo>
                    <a:pt x="9826" y="19182"/>
                  </a:moveTo>
                  <a:cubicBezTo>
                    <a:pt x="9826" y="18467"/>
                    <a:pt x="9826" y="17752"/>
                    <a:pt x="8833" y="16965"/>
                  </a:cubicBezTo>
                  <a:cubicBezTo>
                    <a:pt x="7840" y="16178"/>
                    <a:pt x="5854" y="15320"/>
                    <a:pt x="4364" y="15177"/>
                  </a:cubicBezTo>
                  <a:cubicBezTo>
                    <a:pt x="2874" y="15034"/>
                    <a:pt x="1881" y="15606"/>
                    <a:pt x="1136" y="16250"/>
                  </a:cubicBezTo>
                  <a:cubicBezTo>
                    <a:pt x="392" y="16894"/>
                    <a:pt x="-105" y="17609"/>
                    <a:pt x="19" y="18253"/>
                  </a:cubicBezTo>
                  <a:cubicBezTo>
                    <a:pt x="143" y="18896"/>
                    <a:pt x="888" y="19468"/>
                    <a:pt x="1757" y="19468"/>
                  </a:cubicBezTo>
                  <a:cubicBezTo>
                    <a:pt x="2626" y="19468"/>
                    <a:pt x="3619" y="18896"/>
                    <a:pt x="4488" y="18324"/>
                  </a:cubicBezTo>
                  <a:cubicBezTo>
                    <a:pt x="5357" y="17752"/>
                    <a:pt x="6102" y="17180"/>
                    <a:pt x="7095" y="17251"/>
                  </a:cubicBezTo>
                  <a:cubicBezTo>
                    <a:pt x="8088" y="17323"/>
                    <a:pt x="9329" y="18038"/>
                    <a:pt x="10571" y="18396"/>
                  </a:cubicBezTo>
                  <a:cubicBezTo>
                    <a:pt x="11812" y="18753"/>
                    <a:pt x="13054" y="18753"/>
                    <a:pt x="14047" y="18396"/>
                  </a:cubicBezTo>
                  <a:cubicBezTo>
                    <a:pt x="15040" y="18038"/>
                    <a:pt x="15785" y="17323"/>
                    <a:pt x="16902" y="14748"/>
                  </a:cubicBezTo>
                  <a:cubicBezTo>
                    <a:pt x="18019" y="12173"/>
                    <a:pt x="19509" y="7739"/>
                    <a:pt x="20378" y="4806"/>
                  </a:cubicBezTo>
                  <a:cubicBezTo>
                    <a:pt x="21247" y="1874"/>
                    <a:pt x="21495" y="443"/>
                    <a:pt x="21247" y="86"/>
                  </a:cubicBezTo>
                  <a:cubicBezTo>
                    <a:pt x="20998" y="-272"/>
                    <a:pt x="20254" y="443"/>
                    <a:pt x="19633" y="3018"/>
                  </a:cubicBezTo>
                  <a:cubicBezTo>
                    <a:pt x="19012" y="5593"/>
                    <a:pt x="18516" y="10027"/>
                    <a:pt x="18267" y="13103"/>
                  </a:cubicBezTo>
                  <a:cubicBezTo>
                    <a:pt x="18019" y="16178"/>
                    <a:pt x="18019" y="17895"/>
                    <a:pt x="18392" y="19039"/>
                  </a:cubicBezTo>
                  <a:cubicBezTo>
                    <a:pt x="18764" y="20184"/>
                    <a:pt x="19509" y="20756"/>
                    <a:pt x="20254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176822" y="116094"/>
              <a:ext cx="132028" cy="29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4" fill="norm" stroke="1" extrusionOk="0">
                  <a:moveTo>
                    <a:pt x="16243" y="16698"/>
                  </a:moveTo>
                  <a:cubicBezTo>
                    <a:pt x="15900" y="15932"/>
                    <a:pt x="15557" y="15166"/>
                    <a:pt x="14529" y="14400"/>
                  </a:cubicBezTo>
                  <a:cubicBezTo>
                    <a:pt x="13500" y="13634"/>
                    <a:pt x="11786" y="12868"/>
                    <a:pt x="10072" y="12409"/>
                  </a:cubicBezTo>
                  <a:cubicBezTo>
                    <a:pt x="8357" y="11949"/>
                    <a:pt x="6643" y="11796"/>
                    <a:pt x="4929" y="12945"/>
                  </a:cubicBezTo>
                  <a:cubicBezTo>
                    <a:pt x="3215" y="14094"/>
                    <a:pt x="1500" y="16545"/>
                    <a:pt x="643" y="18153"/>
                  </a:cubicBezTo>
                  <a:cubicBezTo>
                    <a:pt x="-214" y="19762"/>
                    <a:pt x="-214" y="20528"/>
                    <a:pt x="643" y="20987"/>
                  </a:cubicBezTo>
                  <a:cubicBezTo>
                    <a:pt x="1500" y="21447"/>
                    <a:pt x="3215" y="21600"/>
                    <a:pt x="5100" y="21064"/>
                  </a:cubicBezTo>
                  <a:cubicBezTo>
                    <a:pt x="6986" y="20528"/>
                    <a:pt x="9043" y="19302"/>
                    <a:pt x="11272" y="16468"/>
                  </a:cubicBezTo>
                  <a:cubicBezTo>
                    <a:pt x="13500" y="13634"/>
                    <a:pt x="15900" y="9191"/>
                    <a:pt x="17443" y="6434"/>
                  </a:cubicBezTo>
                  <a:cubicBezTo>
                    <a:pt x="18986" y="3677"/>
                    <a:pt x="19672" y="2604"/>
                    <a:pt x="20015" y="1685"/>
                  </a:cubicBezTo>
                  <a:cubicBezTo>
                    <a:pt x="20357" y="766"/>
                    <a:pt x="20357" y="0"/>
                    <a:pt x="19843" y="0"/>
                  </a:cubicBezTo>
                  <a:cubicBezTo>
                    <a:pt x="19329" y="0"/>
                    <a:pt x="18300" y="766"/>
                    <a:pt x="17443" y="3217"/>
                  </a:cubicBezTo>
                  <a:cubicBezTo>
                    <a:pt x="16586" y="5668"/>
                    <a:pt x="15900" y="9804"/>
                    <a:pt x="15729" y="12255"/>
                  </a:cubicBezTo>
                  <a:cubicBezTo>
                    <a:pt x="15557" y="14706"/>
                    <a:pt x="15900" y="15472"/>
                    <a:pt x="16929" y="16085"/>
                  </a:cubicBezTo>
                  <a:cubicBezTo>
                    <a:pt x="17957" y="16698"/>
                    <a:pt x="19672" y="17157"/>
                    <a:pt x="21386" y="1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7359650" y="162660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7396236" y="287353"/>
              <a:ext cx="77715" cy="14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03" fill="norm" stroke="1" extrusionOk="0">
                  <a:moveTo>
                    <a:pt x="20869" y="3158"/>
                  </a:moveTo>
                  <a:cubicBezTo>
                    <a:pt x="18595" y="2219"/>
                    <a:pt x="16322" y="1280"/>
                    <a:pt x="12911" y="654"/>
                  </a:cubicBezTo>
                  <a:cubicBezTo>
                    <a:pt x="9501" y="28"/>
                    <a:pt x="4953" y="-285"/>
                    <a:pt x="2395" y="341"/>
                  </a:cubicBezTo>
                  <a:cubicBezTo>
                    <a:pt x="-163" y="967"/>
                    <a:pt x="-731" y="2532"/>
                    <a:pt x="974" y="4567"/>
                  </a:cubicBezTo>
                  <a:cubicBezTo>
                    <a:pt x="2680" y="6602"/>
                    <a:pt x="6658" y="9106"/>
                    <a:pt x="9501" y="10985"/>
                  </a:cubicBezTo>
                  <a:cubicBezTo>
                    <a:pt x="12343" y="12863"/>
                    <a:pt x="14048" y="14115"/>
                    <a:pt x="15185" y="15524"/>
                  </a:cubicBezTo>
                  <a:cubicBezTo>
                    <a:pt x="16322" y="16932"/>
                    <a:pt x="16890" y="18498"/>
                    <a:pt x="15753" y="19593"/>
                  </a:cubicBezTo>
                  <a:cubicBezTo>
                    <a:pt x="14616" y="20689"/>
                    <a:pt x="11774" y="21315"/>
                    <a:pt x="10069" y="20845"/>
                  </a:cubicBezTo>
                  <a:cubicBezTo>
                    <a:pt x="8364" y="20376"/>
                    <a:pt x="7795" y="18811"/>
                    <a:pt x="7227" y="1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761415" y="105510"/>
              <a:ext cx="93536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5451" y="0"/>
                  </a:moveTo>
                  <a:cubicBezTo>
                    <a:pt x="11131" y="3044"/>
                    <a:pt x="6811" y="6089"/>
                    <a:pt x="3931" y="9495"/>
                  </a:cubicBezTo>
                  <a:cubicBezTo>
                    <a:pt x="1051" y="12902"/>
                    <a:pt x="-389" y="16671"/>
                    <a:pt x="91" y="18846"/>
                  </a:cubicBezTo>
                  <a:cubicBezTo>
                    <a:pt x="571" y="21020"/>
                    <a:pt x="2971" y="21600"/>
                    <a:pt x="6811" y="21600"/>
                  </a:cubicBezTo>
                  <a:cubicBezTo>
                    <a:pt x="10651" y="21600"/>
                    <a:pt x="15931" y="21020"/>
                    <a:pt x="21211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772400" y="289660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861300" y="256559"/>
              <a:ext cx="190112" cy="14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186" fill="norm" stroke="1" extrusionOk="0">
                  <a:moveTo>
                    <a:pt x="0" y="8409"/>
                  </a:moveTo>
                  <a:cubicBezTo>
                    <a:pt x="2348" y="8104"/>
                    <a:pt x="4695" y="7800"/>
                    <a:pt x="6456" y="7192"/>
                  </a:cubicBezTo>
                  <a:cubicBezTo>
                    <a:pt x="8217" y="6583"/>
                    <a:pt x="9391" y="5671"/>
                    <a:pt x="10448" y="4454"/>
                  </a:cubicBezTo>
                  <a:cubicBezTo>
                    <a:pt x="11504" y="3237"/>
                    <a:pt x="12443" y="1716"/>
                    <a:pt x="12326" y="803"/>
                  </a:cubicBezTo>
                  <a:cubicBezTo>
                    <a:pt x="12208" y="-110"/>
                    <a:pt x="11035" y="-414"/>
                    <a:pt x="9156" y="803"/>
                  </a:cubicBezTo>
                  <a:cubicBezTo>
                    <a:pt x="7278" y="2020"/>
                    <a:pt x="4695" y="4758"/>
                    <a:pt x="3169" y="6887"/>
                  </a:cubicBezTo>
                  <a:cubicBezTo>
                    <a:pt x="1643" y="9017"/>
                    <a:pt x="1174" y="10538"/>
                    <a:pt x="704" y="12668"/>
                  </a:cubicBezTo>
                  <a:cubicBezTo>
                    <a:pt x="235" y="14797"/>
                    <a:pt x="-235" y="17535"/>
                    <a:pt x="1761" y="18448"/>
                  </a:cubicBezTo>
                  <a:cubicBezTo>
                    <a:pt x="3756" y="19361"/>
                    <a:pt x="8217" y="18448"/>
                    <a:pt x="11622" y="16318"/>
                  </a:cubicBezTo>
                  <a:cubicBezTo>
                    <a:pt x="15026" y="14189"/>
                    <a:pt x="17374" y="10842"/>
                    <a:pt x="18665" y="8409"/>
                  </a:cubicBezTo>
                  <a:cubicBezTo>
                    <a:pt x="19956" y="5975"/>
                    <a:pt x="20191" y="4454"/>
                    <a:pt x="19722" y="3389"/>
                  </a:cubicBezTo>
                  <a:cubicBezTo>
                    <a:pt x="19252" y="2324"/>
                    <a:pt x="18078" y="1716"/>
                    <a:pt x="17256" y="2172"/>
                  </a:cubicBezTo>
                  <a:cubicBezTo>
                    <a:pt x="16435" y="2628"/>
                    <a:pt x="15965" y="4149"/>
                    <a:pt x="16200" y="5518"/>
                  </a:cubicBezTo>
                  <a:cubicBezTo>
                    <a:pt x="16435" y="6887"/>
                    <a:pt x="17374" y="8104"/>
                    <a:pt x="18195" y="9473"/>
                  </a:cubicBezTo>
                  <a:cubicBezTo>
                    <a:pt x="19017" y="10842"/>
                    <a:pt x="19722" y="12363"/>
                    <a:pt x="20308" y="13885"/>
                  </a:cubicBezTo>
                  <a:cubicBezTo>
                    <a:pt x="20895" y="15406"/>
                    <a:pt x="21365" y="16927"/>
                    <a:pt x="20895" y="18144"/>
                  </a:cubicBezTo>
                  <a:cubicBezTo>
                    <a:pt x="20426" y="19361"/>
                    <a:pt x="19017" y="20273"/>
                    <a:pt x="17608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8116392" y="78981"/>
              <a:ext cx="81458" cy="30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91" fill="norm" stroke="1" extrusionOk="0">
                  <a:moveTo>
                    <a:pt x="6360" y="1868"/>
                  </a:moveTo>
                  <a:cubicBezTo>
                    <a:pt x="9129" y="974"/>
                    <a:pt x="11899" y="80"/>
                    <a:pt x="13560" y="5"/>
                  </a:cubicBezTo>
                  <a:cubicBezTo>
                    <a:pt x="15222" y="-69"/>
                    <a:pt x="15776" y="676"/>
                    <a:pt x="13837" y="3208"/>
                  </a:cubicBezTo>
                  <a:cubicBezTo>
                    <a:pt x="11899" y="5741"/>
                    <a:pt x="7468" y="10061"/>
                    <a:pt x="4699" y="12817"/>
                  </a:cubicBezTo>
                  <a:cubicBezTo>
                    <a:pt x="1929" y="15572"/>
                    <a:pt x="822" y="16764"/>
                    <a:pt x="268" y="18105"/>
                  </a:cubicBezTo>
                  <a:cubicBezTo>
                    <a:pt x="-286" y="19445"/>
                    <a:pt x="-286" y="20935"/>
                    <a:pt x="3314" y="21233"/>
                  </a:cubicBezTo>
                  <a:cubicBezTo>
                    <a:pt x="6914" y="21531"/>
                    <a:pt x="14114" y="20637"/>
                    <a:pt x="21314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8128000" y="27696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835150" y="683360"/>
              <a:ext cx="5994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" y="21600"/>
                    <a:pt x="671" y="21600"/>
                    <a:pt x="1003" y="21436"/>
                  </a:cubicBezTo>
                  <a:cubicBezTo>
                    <a:pt x="1335" y="21273"/>
                    <a:pt x="1663" y="20945"/>
                    <a:pt x="1968" y="20618"/>
                  </a:cubicBezTo>
                  <a:cubicBezTo>
                    <a:pt x="2273" y="20291"/>
                    <a:pt x="2555" y="19964"/>
                    <a:pt x="2856" y="19636"/>
                  </a:cubicBezTo>
                  <a:cubicBezTo>
                    <a:pt x="3158" y="19309"/>
                    <a:pt x="3478" y="18982"/>
                    <a:pt x="3753" y="18655"/>
                  </a:cubicBezTo>
                  <a:cubicBezTo>
                    <a:pt x="4027" y="18327"/>
                    <a:pt x="4256" y="18000"/>
                    <a:pt x="4492" y="17673"/>
                  </a:cubicBezTo>
                  <a:cubicBezTo>
                    <a:pt x="4729" y="17345"/>
                    <a:pt x="4973" y="17018"/>
                    <a:pt x="5236" y="16691"/>
                  </a:cubicBezTo>
                  <a:cubicBezTo>
                    <a:pt x="5499" y="16364"/>
                    <a:pt x="5781" y="16036"/>
                    <a:pt x="6060" y="15709"/>
                  </a:cubicBezTo>
                  <a:cubicBezTo>
                    <a:pt x="6338" y="15382"/>
                    <a:pt x="6613" y="15055"/>
                    <a:pt x="6891" y="14727"/>
                  </a:cubicBezTo>
                  <a:cubicBezTo>
                    <a:pt x="7169" y="14400"/>
                    <a:pt x="7452" y="14073"/>
                    <a:pt x="7749" y="13745"/>
                  </a:cubicBezTo>
                  <a:cubicBezTo>
                    <a:pt x="8047" y="13418"/>
                    <a:pt x="8359" y="13091"/>
                    <a:pt x="8672" y="12600"/>
                  </a:cubicBezTo>
                  <a:cubicBezTo>
                    <a:pt x="8985" y="12109"/>
                    <a:pt x="9297" y="11455"/>
                    <a:pt x="9614" y="10964"/>
                  </a:cubicBezTo>
                  <a:cubicBezTo>
                    <a:pt x="9931" y="10473"/>
                    <a:pt x="10251" y="10145"/>
                    <a:pt x="10575" y="9818"/>
                  </a:cubicBezTo>
                  <a:cubicBezTo>
                    <a:pt x="10899" y="9491"/>
                    <a:pt x="11227" y="9164"/>
                    <a:pt x="11555" y="9000"/>
                  </a:cubicBezTo>
                  <a:cubicBezTo>
                    <a:pt x="11883" y="8836"/>
                    <a:pt x="12211" y="8836"/>
                    <a:pt x="12543" y="8673"/>
                  </a:cubicBezTo>
                  <a:cubicBezTo>
                    <a:pt x="12875" y="8509"/>
                    <a:pt x="13210" y="8182"/>
                    <a:pt x="13538" y="7855"/>
                  </a:cubicBezTo>
                  <a:cubicBezTo>
                    <a:pt x="13866" y="7527"/>
                    <a:pt x="14186" y="7200"/>
                    <a:pt x="14507" y="6873"/>
                  </a:cubicBezTo>
                  <a:cubicBezTo>
                    <a:pt x="14827" y="6545"/>
                    <a:pt x="15147" y="6218"/>
                    <a:pt x="15460" y="6055"/>
                  </a:cubicBezTo>
                  <a:cubicBezTo>
                    <a:pt x="15773" y="5891"/>
                    <a:pt x="16078" y="5891"/>
                    <a:pt x="16383" y="5727"/>
                  </a:cubicBezTo>
                  <a:cubicBezTo>
                    <a:pt x="16688" y="5564"/>
                    <a:pt x="16993" y="5236"/>
                    <a:pt x="17287" y="4909"/>
                  </a:cubicBezTo>
                  <a:cubicBezTo>
                    <a:pt x="17581" y="4582"/>
                    <a:pt x="17863" y="4255"/>
                    <a:pt x="18191" y="3927"/>
                  </a:cubicBezTo>
                  <a:cubicBezTo>
                    <a:pt x="18519" y="3600"/>
                    <a:pt x="18892" y="3273"/>
                    <a:pt x="19243" y="2945"/>
                  </a:cubicBezTo>
                  <a:cubicBezTo>
                    <a:pt x="19594" y="2618"/>
                    <a:pt x="19922" y="2291"/>
                    <a:pt x="20261" y="1964"/>
                  </a:cubicBezTo>
                  <a:cubicBezTo>
                    <a:pt x="20601" y="1636"/>
                    <a:pt x="20952" y="1309"/>
                    <a:pt x="21177" y="982"/>
                  </a:cubicBezTo>
                  <a:cubicBezTo>
                    <a:pt x="21402" y="655"/>
                    <a:pt x="21501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955800" y="664310"/>
              <a:ext cx="63119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" y="21037"/>
                    <a:pt x="579" y="20475"/>
                    <a:pt x="873" y="19912"/>
                  </a:cubicBezTo>
                  <a:cubicBezTo>
                    <a:pt x="1166" y="19350"/>
                    <a:pt x="1463" y="18788"/>
                    <a:pt x="1749" y="18225"/>
                  </a:cubicBezTo>
                  <a:cubicBezTo>
                    <a:pt x="2035" y="17662"/>
                    <a:pt x="2311" y="17100"/>
                    <a:pt x="2557" y="16650"/>
                  </a:cubicBezTo>
                  <a:cubicBezTo>
                    <a:pt x="2803" y="16200"/>
                    <a:pt x="3021" y="15862"/>
                    <a:pt x="3238" y="15525"/>
                  </a:cubicBezTo>
                  <a:cubicBezTo>
                    <a:pt x="3455" y="15188"/>
                    <a:pt x="3672" y="14850"/>
                    <a:pt x="3904" y="14512"/>
                  </a:cubicBezTo>
                  <a:cubicBezTo>
                    <a:pt x="4136" y="14175"/>
                    <a:pt x="4382" y="13838"/>
                    <a:pt x="4632" y="13500"/>
                  </a:cubicBezTo>
                  <a:cubicBezTo>
                    <a:pt x="4882" y="13162"/>
                    <a:pt x="5136" y="12825"/>
                    <a:pt x="5407" y="12431"/>
                  </a:cubicBezTo>
                  <a:cubicBezTo>
                    <a:pt x="5679" y="12038"/>
                    <a:pt x="5969" y="11587"/>
                    <a:pt x="6255" y="11194"/>
                  </a:cubicBezTo>
                  <a:cubicBezTo>
                    <a:pt x="6541" y="10800"/>
                    <a:pt x="6823" y="10462"/>
                    <a:pt x="7124" y="10069"/>
                  </a:cubicBezTo>
                  <a:cubicBezTo>
                    <a:pt x="7425" y="9675"/>
                    <a:pt x="7743" y="9225"/>
                    <a:pt x="7990" y="8944"/>
                  </a:cubicBezTo>
                  <a:cubicBezTo>
                    <a:pt x="8236" y="8662"/>
                    <a:pt x="8410" y="8550"/>
                    <a:pt x="8576" y="8381"/>
                  </a:cubicBezTo>
                  <a:cubicBezTo>
                    <a:pt x="8743" y="8213"/>
                    <a:pt x="8902" y="7987"/>
                    <a:pt x="9076" y="7762"/>
                  </a:cubicBezTo>
                  <a:cubicBezTo>
                    <a:pt x="9250" y="7538"/>
                    <a:pt x="9438" y="7312"/>
                    <a:pt x="9619" y="7088"/>
                  </a:cubicBezTo>
                  <a:cubicBezTo>
                    <a:pt x="9800" y="6863"/>
                    <a:pt x="9974" y="6637"/>
                    <a:pt x="10170" y="6469"/>
                  </a:cubicBezTo>
                  <a:cubicBezTo>
                    <a:pt x="10365" y="6300"/>
                    <a:pt x="10583" y="6188"/>
                    <a:pt x="10771" y="6019"/>
                  </a:cubicBezTo>
                  <a:cubicBezTo>
                    <a:pt x="10959" y="5850"/>
                    <a:pt x="11119" y="5625"/>
                    <a:pt x="11311" y="5456"/>
                  </a:cubicBezTo>
                  <a:cubicBezTo>
                    <a:pt x="11503" y="5288"/>
                    <a:pt x="11727" y="5175"/>
                    <a:pt x="11937" y="5062"/>
                  </a:cubicBezTo>
                  <a:cubicBezTo>
                    <a:pt x="12147" y="4950"/>
                    <a:pt x="12343" y="4837"/>
                    <a:pt x="12531" y="4725"/>
                  </a:cubicBezTo>
                  <a:cubicBezTo>
                    <a:pt x="12720" y="4613"/>
                    <a:pt x="12901" y="4500"/>
                    <a:pt x="13093" y="4388"/>
                  </a:cubicBezTo>
                  <a:cubicBezTo>
                    <a:pt x="13285" y="4275"/>
                    <a:pt x="13487" y="4162"/>
                    <a:pt x="13687" y="4106"/>
                  </a:cubicBezTo>
                  <a:cubicBezTo>
                    <a:pt x="13886" y="4050"/>
                    <a:pt x="14081" y="4050"/>
                    <a:pt x="14382" y="3938"/>
                  </a:cubicBezTo>
                  <a:cubicBezTo>
                    <a:pt x="14682" y="3825"/>
                    <a:pt x="15088" y="3600"/>
                    <a:pt x="15371" y="3487"/>
                  </a:cubicBezTo>
                  <a:cubicBezTo>
                    <a:pt x="15653" y="3375"/>
                    <a:pt x="15812" y="3375"/>
                    <a:pt x="16084" y="3263"/>
                  </a:cubicBezTo>
                  <a:cubicBezTo>
                    <a:pt x="16356" y="3150"/>
                    <a:pt x="16740" y="2925"/>
                    <a:pt x="17109" y="2756"/>
                  </a:cubicBezTo>
                  <a:cubicBezTo>
                    <a:pt x="17478" y="2587"/>
                    <a:pt x="17833" y="2475"/>
                    <a:pt x="18185" y="2306"/>
                  </a:cubicBezTo>
                  <a:cubicBezTo>
                    <a:pt x="18536" y="2138"/>
                    <a:pt x="18884" y="1912"/>
                    <a:pt x="19228" y="1688"/>
                  </a:cubicBezTo>
                  <a:cubicBezTo>
                    <a:pt x="19572" y="1463"/>
                    <a:pt x="19912" y="1238"/>
                    <a:pt x="20231" y="1012"/>
                  </a:cubicBezTo>
                  <a:cubicBezTo>
                    <a:pt x="20550" y="787"/>
                    <a:pt x="20847" y="562"/>
                    <a:pt x="21071" y="394"/>
                  </a:cubicBezTo>
                  <a:cubicBezTo>
                    <a:pt x="21296" y="225"/>
                    <a:pt x="21448" y="1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044700" y="236744"/>
              <a:ext cx="44450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83"/>
                  </a:moveTo>
                  <a:cubicBezTo>
                    <a:pt x="2057" y="4422"/>
                    <a:pt x="4114" y="3061"/>
                    <a:pt x="5143" y="1956"/>
                  </a:cubicBezTo>
                  <a:cubicBezTo>
                    <a:pt x="6171" y="850"/>
                    <a:pt x="6171" y="0"/>
                    <a:pt x="7200" y="0"/>
                  </a:cubicBezTo>
                  <a:cubicBezTo>
                    <a:pt x="8229" y="0"/>
                    <a:pt x="10286" y="850"/>
                    <a:pt x="12343" y="4167"/>
                  </a:cubicBezTo>
                  <a:cubicBezTo>
                    <a:pt x="14400" y="7483"/>
                    <a:pt x="16457" y="13266"/>
                    <a:pt x="18000" y="16583"/>
                  </a:cubicBezTo>
                  <a:cubicBezTo>
                    <a:pt x="19543" y="19899"/>
                    <a:pt x="20571" y="20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591050" y="194410"/>
              <a:ext cx="508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73"/>
                    <a:pt x="7200" y="6545"/>
                    <a:pt x="10800" y="10145"/>
                  </a:cubicBezTo>
                  <a:cubicBezTo>
                    <a:pt x="14400" y="13745"/>
                    <a:pt x="180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11622" y="1527910"/>
              <a:ext cx="2172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777"/>
                    <a:pt x="-1443" y="7554"/>
                    <a:pt x="1502" y="11154"/>
                  </a:cubicBezTo>
                  <a:cubicBezTo>
                    <a:pt x="4448" y="14754"/>
                    <a:pt x="12302" y="1817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9872" y="1488606"/>
              <a:ext cx="243966" cy="43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82" fill="norm" stroke="1" extrusionOk="0">
                  <a:moveTo>
                    <a:pt x="230" y="4802"/>
                  </a:moveTo>
                  <a:cubicBezTo>
                    <a:pt x="49" y="3432"/>
                    <a:pt x="-133" y="2062"/>
                    <a:pt x="139" y="1219"/>
                  </a:cubicBezTo>
                  <a:cubicBezTo>
                    <a:pt x="412" y="376"/>
                    <a:pt x="1138" y="60"/>
                    <a:pt x="3588" y="8"/>
                  </a:cubicBezTo>
                  <a:cubicBezTo>
                    <a:pt x="6038" y="-45"/>
                    <a:pt x="10213" y="166"/>
                    <a:pt x="13662" y="1430"/>
                  </a:cubicBezTo>
                  <a:cubicBezTo>
                    <a:pt x="17111" y="2695"/>
                    <a:pt x="19833" y="5013"/>
                    <a:pt x="20650" y="7489"/>
                  </a:cubicBezTo>
                  <a:cubicBezTo>
                    <a:pt x="21467" y="9965"/>
                    <a:pt x="20378" y="12599"/>
                    <a:pt x="18200" y="14812"/>
                  </a:cubicBezTo>
                  <a:cubicBezTo>
                    <a:pt x="16022" y="17024"/>
                    <a:pt x="12754" y="18815"/>
                    <a:pt x="10485" y="19869"/>
                  </a:cubicBezTo>
                  <a:cubicBezTo>
                    <a:pt x="8217" y="20923"/>
                    <a:pt x="6946" y="21239"/>
                    <a:pt x="5675" y="21397"/>
                  </a:cubicBezTo>
                  <a:cubicBezTo>
                    <a:pt x="4405" y="21555"/>
                    <a:pt x="3134" y="21555"/>
                    <a:pt x="2862" y="20870"/>
                  </a:cubicBezTo>
                  <a:cubicBezTo>
                    <a:pt x="2590" y="20185"/>
                    <a:pt x="3316" y="18815"/>
                    <a:pt x="4042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57199" y="167396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63550" y="1718410"/>
              <a:ext cx="146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66750" y="1487293"/>
              <a:ext cx="152400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272"/>
                  </a:moveTo>
                  <a:cubicBezTo>
                    <a:pt x="17100" y="773"/>
                    <a:pt x="12600" y="274"/>
                    <a:pt x="9450" y="86"/>
                  </a:cubicBezTo>
                  <a:cubicBezTo>
                    <a:pt x="6300" y="-101"/>
                    <a:pt x="4500" y="24"/>
                    <a:pt x="3600" y="398"/>
                  </a:cubicBezTo>
                  <a:cubicBezTo>
                    <a:pt x="2700" y="773"/>
                    <a:pt x="2700" y="1397"/>
                    <a:pt x="3750" y="2146"/>
                  </a:cubicBezTo>
                  <a:cubicBezTo>
                    <a:pt x="4800" y="2896"/>
                    <a:pt x="6900" y="3770"/>
                    <a:pt x="8850" y="4768"/>
                  </a:cubicBezTo>
                  <a:cubicBezTo>
                    <a:pt x="10800" y="5767"/>
                    <a:pt x="12600" y="6891"/>
                    <a:pt x="13200" y="8077"/>
                  </a:cubicBezTo>
                  <a:cubicBezTo>
                    <a:pt x="13800" y="9263"/>
                    <a:pt x="13200" y="10512"/>
                    <a:pt x="11100" y="11760"/>
                  </a:cubicBezTo>
                  <a:cubicBezTo>
                    <a:pt x="9000" y="13009"/>
                    <a:pt x="5400" y="14257"/>
                    <a:pt x="3150" y="15194"/>
                  </a:cubicBezTo>
                  <a:cubicBezTo>
                    <a:pt x="900" y="16130"/>
                    <a:pt x="0" y="16754"/>
                    <a:pt x="0" y="17316"/>
                  </a:cubicBezTo>
                  <a:cubicBezTo>
                    <a:pt x="0" y="17878"/>
                    <a:pt x="900" y="18378"/>
                    <a:pt x="2700" y="19002"/>
                  </a:cubicBezTo>
                  <a:cubicBezTo>
                    <a:pt x="4500" y="19626"/>
                    <a:pt x="7200" y="20375"/>
                    <a:pt x="9300" y="20812"/>
                  </a:cubicBezTo>
                  <a:cubicBezTo>
                    <a:pt x="11400" y="21249"/>
                    <a:pt x="12900" y="21374"/>
                    <a:pt x="144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50900" y="1585060"/>
              <a:ext cx="165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950"/>
                    <a:pt x="8308" y="9900"/>
                    <a:pt x="11908" y="13500"/>
                  </a:cubicBezTo>
                  <a:cubicBezTo>
                    <a:pt x="15508" y="17100"/>
                    <a:pt x="18554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08050" y="1556887"/>
              <a:ext cx="127000" cy="27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3160"/>
                  </a:moveTo>
                  <a:cubicBezTo>
                    <a:pt x="20520" y="1851"/>
                    <a:pt x="19440" y="542"/>
                    <a:pt x="18180" y="133"/>
                  </a:cubicBezTo>
                  <a:cubicBezTo>
                    <a:pt x="16920" y="-276"/>
                    <a:pt x="15480" y="215"/>
                    <a:pt x="13140" y="2260"/>
                  </a:cubicBezTo>
                  <a:cubicBezTo>
                    <a:pt x="10800" y="4306"/>
                    <a:pt x="7560" y="7906"/>
                    <a:pt x="5220" y="11342"/>
                  </a:cubicBezTo>
                  <a:cubicBezTo>
                    <a:pt x="2880" y="14779"/>
                    <a:pt x="1440" y="18051"/>
                    <a:pt x="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03300" y="175016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289050" y="175651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581150" y="173746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1898650" y="1489810"/>
              <a:ext cx="1841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982"/>
                    <a:pt x="4469" y="1964"/>
                    <a:pt x="7324" y="4909"/>
                  </a:cubicBezTo>
                  <a:cubicBezTo>
                    <a:pt x="10179" y="7855"/>
                    <a:pt x="13655" y="12764"/>
                    <a:pt x="16138" y="15873"/>
                  </a:cubicBezTo>
                  <a:cubicBezTo>
                    <a:pt x="18621" y="18982"/>
                    <a:pt x="2011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930399" y="1451710"/>
              <a:ext cx="184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180"/>
                    <a:pt x="16138" y="2361"/>
                    <a:pt x="13283" y="4603"/>
                  </a:cubicBezTo>
                  <a:cubicBezTo>
                    <a:pt x="10428" y="6846"/>
                    <a:pt x="7448" y="10151"/>
                    <a:pt x="5214" y="13161"/>
                  </a:cubicBezTo>
                  <a:cubicBezTo>
                    <a:pt x="2979" y="16170"/>
                    <a:pt x="1490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120900" y="1678603"/>
              <a:ext cx="146050" cy="14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7880"/>
                  </a:moveTo>
                  <a:cubicBezTo>
                    <a:pt x="1252" y="6927"/>
                    <a:pt x="2504" y="5974"/>
                    <a:pt x="3913" y="5339"/>
                  </a:cubicBezTo>
                  <a:cubicBezTo>
                    <a:pt x="5322" y="4703"/>
                    <a:pt x="6887" y="4386"/>
                    <a:pt x="7983" y="5021"/>
                  </a:cubicBezTo>
                  <a:cubicBezTo>
                    <a:pt x="9078" y="5656"/>
                    <a:pt x="9704" y="7245"/>
                    <a:pt x="9235" y="8515"/>
                  </a:cubicBezTo>
                  <a:cubicBezTo>
                    <a:pt x="8765" y="9786"/>
                    <a:pt x="7200" y="10739"/>
                    <a:pt x="5948" y="11850"/>
                  </a:cubicBezTo>
                  <a:cubicBezTo>
                    <a:pt x="4696" y="12962"/>
                    <a:pt x="3757" y="14233"/>
                    <a:pt x="3287" y="15662"/>
                  </a:cubicBezTo>
                  <a:cubicBezTo>
                    <a:pt x="2817" y="17092"/>
                    <a:pt x="2817" y="18680"/>
                    <a:pt x="3130" y="18680"/>
                  </a:cubicBezTo>
                  <a:cubicBezTo>
                    <a:pt x="3443" y="18680"/>
                    <a:pt x="4070" y="17092"/>
                    <a:pt x="5165" y="14550"/>
                  </a:cubicBezTo>
                  <a:cubicBezTo>
                    <a:pt x="6261" y="12009"/>
                    <a:pt x="7826" y="8515"/>
                    <a:pt x="9391" y="5656"/>
                  </a:cubicBezTo>
                  <a:cubicBezTo>
                    <a:pt x="10957" y="2797"/>
                    <a:pt x="12522" y="574"/>
                    <a:pt x="13930" y="97"/>
                  </a:cubicBezTo>
                  <a:cubicBezTo>
                    <a:pt x="15339" y="-379"/>
                    <a:pt x="16591" y="892"/>
                    <a:pt x="17687" y="3909"/>
                  </a:cubicBezTo>
                  <a:cubicBezTo>
                    <a:pt x="18783" y="6927"/>
                    <a:pt x="19722" y="11692"/>
                    <a:pt x="20348" y="14868"/>
                  </a:cubicBezTo>
                  <a:cubicBezTo>
                    <a:pt x="20974" y="18045"/>
                    <a:pt x="21287" y="19633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336800" y="1392900"/>
              <a:ext cx="136737" cy="53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97" fill="norm" stroke="1" extrusionOk="0">
                  <a:moveTo>
                    <a:pt x="10800" y="67"/>
                  </a:moveTo>
                  <a:cubicBezTo>
                    <a:pt x="12436" y="-18"/>
                    <a:pt x="14073" y="-103"/>
                    <a:pt x="16036" y="365"/>
                  </a:cubicBezTo>
                  <a:cubicBezTo>
                    <a:pt x="18000" y="832"/>
                    <a:pt x="20291" y="1853"/>
                    <a:pt x="20945" y="2831"/>
                  </a:cubicBezTo>
                  <a:cubicBezTo>
                    <a:pt x="21600" y="3809"/>
                    <a:pt x="20618" y="4744"/>
                    <a:pt x="18000" y="5977"/>
                  </a:cubicBezTo>
                  <a:cubicBezTo>
                    <a:pt x="15382" y="7210"/>
                    <a:pt x="11127" y="8741"/>
                    <a:pt x="10145" y="10144"/>
                  </a:cubicBezTo>
                  <a:cubicBezTo>
                    <a:pt x="9164" y="11547"/>
                    <a:pt x="11455" y="12823"/>
                    <a:pt x="14073" y="13971"/>
                  </a:cubicBezTo>
                  <a:cubicBezTo>
                    <a:pt x="16691" y="15119"/>
                    <a:pt x="19636" y="16140"/>
                    <a:pt x="20455" y="17117"/>
                  </a:cubicBezTo>
                  <a:cubicBezTo>
                    <a:pt x="21273" y="18095"/>
                    <a:pt x="19964" y="19031"/>
                    <a:pt x="16200" y="19754"/>
                  </a:cubicBezTo>
                  <a:cubicBezTo>
                    <a:pt x="12436" y="20477"/>
                    <a:pt x="6218" y="20987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787031" y="1527910"/>
              <a:ext cx="38162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59" y="21600"/>
                  </a:moveTo>
                  <a:cubicBezTo>
                    <a:pt x="1569" y="21429"/>
                    <a:pt x="978" y="21257"/>
                    <a:pt x="506" y="19971"/>
                  </a:cubicBezTo>
                  <a:cubicBezTo>
                    <a:pt x="34" y="18686"/>
                    <a:pt x="-320" y="16286"/>
                    <a:pt x="447" y="14314"/>
                  </a:cubicBezTo>
                  <a:cubicBezTo>
                    <a:pt x="1214" y="12343"/>
                    <a:pt x="3103" y="10800"/>
                    <a:pt x="5110" y="11314"/>
                  </a:cubicBezTo>
                  <a:cubicBezTo>
                    <a:pt x="7116" y="11829"/>
                    <a:pt x="9241" y="14400"/>
                    <a:pt x="10480" y="16029"/>
                  </a:cubicBezTo>
                  <a:cubicBezTo>
                    <a:pt x="11719" y="17657"/>
                    <a:pt x="12073" y="18343"/>
                    <a:pt x="12487" y="18943"/>
                  </a:cubicBezTo>
                  <a:cubicBezTo>
                    <a:pt x="12900" y="19543"/>
                    <a:pt x="13372" y="20057"/>
                    <a:pt x="13785" y="19800"/>
                  </a:cubicBezTo>
                  <a:cubicBezTo>
                    <a:pt x="14198" y="19543"/>
                    <a:pt x="14552" y="18514"/>
                    <a:pt x="15378" y="15771"/>
                  </a:cubicBezTo>
                  <a:cubicBezTo>
                    <a:pt x="16205" y="13029"/>
                    <a:pt x="17503" y="8571"/>
                    <a:pt x="18565" y="5657"/>
                  </a:cubicBezTo>
                  <a:cubicBezTo>
                    <a:pt x="19628" y="2743"/>
                    <a:pt x="20454" y="1371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276600" y="1445360"/>
              <a:ext cx="273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74" y="847"/>
                    <a:pt x="3349" y="1694"/>
                    <a:pt x="5944" y="4094"/>
                  </a:cubicBezTo>
                  <a:cubicBezTo>
                    <a:pt x="8540" y="6494"/>
                    <a:pt x="12056" y="10447"/>
                    <a:pt x="14819" y="13624"/>
                  </a:cubicBezTo>
                  <a:cubicBezTo>
                    <a:pt x="17581" y="16800"/>
                    <a:pt x="1959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378200" y="1389152"/>
              <a:ext cx="203200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588"/>
                  </a:moveTo>
                  <a:cubicBezTo>
                    <a:pt x="20700" y="271"/>
                    <a:pt x="19800" y="-47"/>
                    <a:pt x="19012" y="6"/>
                  </a:cubicBezTo>
                  <a:cubicBezTo>
                    <a:pt x="18225" y="59"/>
                    <a:pt x="17550" y="482"/>
                    <a:pt x="15637" y="2547"/>
                  </a:cubicBezTo>
                  <a:cubicBezTo>
                    <a:pt x="13725" y="4612"/>
                    <a:pt x="10575" y="8318"/>
                    <a:pt x="7762" y="11759"/>
                  </a:cubicBezTo>
                  <a:cubicBezTo>
                    <a:pt x="4950" y="15200"/>
                    <a:pt x="2475" y="18377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682219" y="1364562"/>
              <a:ext cx="235731" cy="41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10" fill="norm" stroke="1" extrusionOk="0">
                  <a:moveTo>
                    <a:pt x="21288" y="1219"/>
                  </a:moveTo>
                  <a:cubicBezTo>
                    <a:pt x="20523" y="783"/>
                    <a:pt x="19759" y="346"/>
                    <a:pt x="18707" y="128"/>
                  </a:cubicBezTo>
                  <a:cubicBezTo>
                    <a:pt x="17656" y="-90"/>
                    <a:pt x="16318" y="-90"/>
                    <a:pt x="14311" y="619"/>
                  </a:cubicBezTo>
                  <a:cubicBezTo>
                    <a:pt x="12304" y="1328"/>
                    <a:pt x="9628" y="2746"/>
                    <a:pt x="7143" y="4874"/>
                  </a:cubicBezTo>
                  <a:cubicBezTo>
                    <a:pt x="4658" y="7001"/>
                    <a:pt x="2364" y="9837"/>
                    <a:pt x="1122" y="12455"/>
                  </a:cubicBezTo>
                  <a:cubicBezTo>
                    <a:pt x="-121" y="15074"/>
                    <a:pt x="-312" y="17474"/>
                    <a:pt x="453" y="18946"/>
                  </a:cubicBezTo>
                  <a:cubicBezTo>
                    <a:pt x="1217" y="20419"/>
                    <a:pt x="2938" y="20965"/>
                    <a:pt x="465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908336" y="1460187"/>
              <a:ext cx="212814" cy="28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71" fill="norm" stroke="1" extrusionOk="0">
                  <a:moveTo>
                    <a:pt x="17011" y="2175"/>
                  </a:moveTo>
                  <a:cubicBezTo>
                    <a:pt x="16155" y="1398"/>
                    <a:pt x="15300" y="621"/>
                    <a:pt x="14231" y="232"/>
                  </a:cubicBezTo>
                  <a:cubicBezTo>
                    <a:pt x="13161" y="-156"/>
                    <a:pt x="11878" y="-156"/>
                    <a:pt x="9740" y="1009"/>
                  </a:cubicBezTo>
                  <a:cubicBezTo>
                    <a:pt x="7601" y="2175"/>
                    <a:pt x="4607" y="4506"/>
                    <a:pt x="2682" y="7148"/>
                  </a:cubicBezTo>
                  <a:cubicBezTo>
                    <a:pt x="757" y="9789"/>
                    <a:pt x="-98" y="12742"/>
                    <a:pt x="9" y="15228"/>
                  </a:cubicBezTo>
                  <a:cubicBezTo>
                    <a:pt x="116" y="17715"/>
                    <a:pt x="1185" y="19735"/>
                    <a:pt x="3217" y="20589"/>
                  </a:cubicBezTo>
                  <a:cubicBezTo>
                    <a:pt x="5249" y="21444"/>
                    <a:pt x="8243" y="21133"/>
                    <a:pt x="11237" y="19890"/>
                  </a:cubicBezTo>
                  <a:cubicBezTo>
                    <a:pt x="14231" y="18647"/>
                    <a:pt x="17225" y="16471"/>
                    <a:pt x="19043" y="13674"/>
                  </a:cubicBezTo>
                  <a:cubicBezTo>
                    <a:pt x="20860" y="10877"/>
                    <a:pt x="21502" y="7458"/>
                    <a:pt x="20647" y="5205"/>
                  </a:cubicBezTo>
                  <a:cubicBezTo>
                    <a:pt x="19791" y="2952"/>
                    <a:pt x="17439" y="1864"/>
                    <a:pt x="14979" y="1398"/>
                  </a:cubicBezTo>
                  <a:cubicBezTo>
                    <a:pt x="12520" y="932"/>
                    <a:pt x="9953" y="1087"/>
                    <a:pt x="8243" y="1553"/>
                  </a:cubicBezTo>
                  <a:cubicBezTo>
                    <a:pt x="6532" y="2020"/>
                    <a:pt x="5676" y="2797"/>
                    <a:pt x="5249" y="3651"/>
                  </a:cubicBezTo>
                  <a:cubicBezTo>
                    <a:pt x="4821" y="4506"/>
                    <a:pt x="4821" y="5438"/>
                    <a:pt x="5890" y="6215"/>
                  </a:cubicBezTo>
                  <a:cubicBezTo>
                    <a:pt x="6959" y="6992"/>
                    <a:pt x="9098" y="7614"/>
                    <a:pt x="11878" y="7769"/>
                  </a:cubicBezTo>
                  <a:cubicBezTo>
                    <a:pt x="14658" y="7925"/>
                    <a:pt x="18080" y="7614"/>
                    <a:pt x="21502" y="7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241799" y="1369160"/>
              <a:ext cx="5526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7200" y="0"/>
                  </a:moveTo>
                  <a:cubicBezTo>
                    <a:pt x="13600" y="3938"/>
                    <a:pt x="20000" y="7875"/>
                    <a:pt x="20800" y="11081"/>
                  </a:cubicBezTo>
                  <a:cubicBezTo>
                    <a:pt x="21600" y="14287"/>
                    <a:pt x="16800" y="16763"/>
                    <a:pt x="12400" y="18394"/>
                  </a:cubicBezTo>
                  <a:cubicBezTo>
                    <a:pt x="8000" y="20025"/>
                    <a:pt x="4000" y="208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880099" y="1400910"/>
              <a:ext cx="193470" cy="37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1" fill="norm" stroke="1" extrusionOk="0">
                  <a:moveTo>
                    <a:pt x="0" y="0"/>
                  </a:moveTo>
                  <a:cubicBezTo>
                    <a:pt x="470" y="4027"/>
                    <a:pt x="939" y="8054"/>
                    <a:pt x="1409" y="11288"/>
                  </a:cubicBezTo>
                  <a:cubicBezTo>
                    <a:pt x="1878" y="14522"/>
                    <a:pt x="2348" y="16963"/>
                    <a:pt x="2583" y="18671"/>
                  </a:cubicBezTo>
                  <a:cubicBezTo>
                    <a:pt x="2817" y="20380"/>
                    <a:pt x="2817" y="21356"/>
                    <a:pt x="2583" y="21478"/>
                  </a:cubicBezTo>
                  <a:cubicBezTo>
                    <a:pt x="2348" y="21600"/>
                    <a:pt x="1878" y="20868"/>
                    <a:pt x="1291" y="19831"/>
                  </a:cubicBezTo>
                  <a:cubicBezTo>
                    <a:pt x="704" y="18793"/>
                    <a:pt x="0" y="17451"/>
                    <a:pt x="0" y="16536"/>
                  </a:cubicBezTo>
                  <a:cubicBezTo>
                    <a:pt x="0" y="15620"/>
                    <a:pt x="704" y="15132"/>
                    <a:pt x="3052" y="14217"/>
                  </a:cubicBezTo>
                  <a:cubicBezTo>
                    <a:pt x="5400" y="13302"/>
                    <a:pt x="9391" y="11959"/>
                    <a:pt x="12443" y="10129"/>
                  </a:cubicBezTo>
                  <a:cubicBezTo>
                    <a:pt x="15496" y="8298"/>
                    <a:pt x="17609" y="5980"/>
                    <a:pt x="19017" y="4515"/>
                  </a:cubicBezTo>
                  <a:cubicBezTo>
                    <a:pt x="20426" y="3051"/>
                    <a:pt x="21130" y="2441"/>
                    <a:pt x="21365" y="2563"/>
                  </a:cubicBezTo>
                  <a:cubicBezTo>
                    <a:pt x="21600" y="2685"/>
                    <a:pt x="21365" y="3539"/>
                    <a:pt x="21013" y="6102"/>
                  </a:cubicBezTo>
                  <a:cubicBezTo>
                    <a:pt x="20661" y="8664"/>
                    <a:pt x="20191" y="12936"/>
                    <a:pt x="20074" y="15376"/>
                  </a:cubicBezTo>
                  <a:cubicBezTo>
                    <a:pt x="19957" y="17817"/>
                    <a:pt x="20191" y="18427"/>
                    <a:pt x="20426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151927" y="1673960"/>
              <a:ext cx="82777" cy="12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30" fill="norm" stroke="1" extrusionOk="0">
                  <a:moveTo>
                    <a:pt x="1932" y="6480"/>
                  </a:moveTo>
                  <a:cubicBezTo>
                    <a:pt x="852" y="10080"/>
                    <a:pt x="-228" y="13680"/>
                    <a:pt x="42" y="16200"/>
                  </a:cubicBezTo>
                  <a:cubicBezTo>
                    <a:pt x="312" y="18720"/>
                    <a:pt x="1932" y="20160"/>
                    <a:pt x="4362" y="20880"/>
                  </a:cubicBezTo>
                  <a:cubicBezTo>
                    <a:pt x="6792" y="21600"/>
                    <a:pt x="10032" y="21600"/>
                    <a:pt x="13542" y="19800"/>
                  </a:cubicBezTo>
                  <a:cubicBezTo>
                    <a:pt x="17052" y="18000"/>
                    <a:pt x="20832" y="14400"/>
                    <a:pt x="21102" y="10800"/>
                  </a:cubicBezTo>
                  <a:cubicBezTo>
                    <a:pt x="21372" y="7200"/>
                    <a:pt x="18132" y="3600"/>
                    <a:pt x="148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343650" y="1496160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394450" y="1667610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811180" y="1418969"/>
              <a:ext cx="250021" cy="37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3" fill="norm" stroke="1" extrusionOk="0">
                  <a:moveTo>
                    <a:pt x="11638" y="1888"/>
                  </a:moveTo>
                  <a:cubicBezTo>
                    <a:pt x="10731" y="1766"/>
                    <a:pt x="9823" y="1644"/>
                    <a:pt x="8916" y="1888"/>
                  </a:cubicBezTo>
                  <a:cubicBezTo>
                    <a:pt x="8008" y="2132"/>
                    <a:pt x="7101" y="2742"/>
                    <a:pt x="5648" y="4633"/>
                  </a:cubicBezTo>
                  <a:cubicBezTo>
                    <a:pt x="4196" y="6525"/>
                    <a:pt x="2200" y="9698"/>
                    <a:pt x="1111" y="12505"/>
                  </a:cubicBezTo>
                  <a:cubicBezTo>
                    <a:pt x="22" y="15311"/>
                    <a:pt x="-160" y="17752"/>
                    <a:pt x="112" y="19277"/>
                  </a:cubicBezTo>
                  <a:cubicBezTo>
                    <a:pt x="385" y="20803"/>
                    <a:pt x="1111" y="21413"/>
                    <a:pt x="3016" y="21413"/>
                  </a:cubicBezTo>
                  <a:cubicBezTo>
                    <a:pt x="4922" y="21413"/>
                    <a:pt x="8008" y="20803"/>
                    <a:pt x="10640" y="19155"/>
                  </a:cubicBezTo>
                  <a:cubicBezTo>
                    <a:pt x="13272" y="17508"/>
                    <a:pt x="15450" y="14823"/>
                    <a:pt x="16539" y="12016"/>
                  </a:cubicBezTo>
                  <a:cubicBezTo>
                    <a:pt x="17628" y="9210"/>
                    <a:pt x="17628" y="6281"/>
                    <a:pt x="16993" y="4267"/>
                  </a:cubicBezTo>
                  <a:cubicBezTo>
                    <a:pt x="16358" y="2254"/>
                    <a:pt x="15087" y="1155"/>
                    <a:pt x="13544" y="545"/>
                  </a:cubicBezTo>
                  <a:cubicBezTo>
                    <a:pt x="12001" y="-65"/>
                    <a:pt x="10186" y="-187"/>
                    <a:pt x="8643" y="301"/>
                  </a:cubicBezTo>
                  <a:cubicBezTo>
                    <a:pt x="7101" y="789"/>
                    <a:pt x="5830" y="1888"/>
                    <a:pt x="5195" y="3169"/>
                  </a:cubicBezTo>
                  <a:cubicBezTo>
                    <a:pt x="4559" y="4450"/>
                    <a:pt x="4559" y="5915"/>
                    <a:pt x="7373" y="7013"/>
                  </a:cubicBezTo>
                  <a:cubicBezTo>
                    <a:pt x="10186" y="8111"/>
                    <a:pt x="15813" y="8844"/>
                    <a:pt x="21440" y="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792007" y="1428047"/>
              <a:ext cx="202643" cy="38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99" fill="norm" stroke="1" extrusionOk="0">
                  <a:moveTo>
                    <a:pt x="15466" y="4107"/>
                  </a:moveTo>
                  <a:cubicBezTo>
                    <a:pt x="15016" y="3523"/>
                    <a:pt x="14566" y="2940"/>
                    <a:pt x="13778" y="2706"/>
                  </a:cubicBezTo>
                  <a:cubicBezTo>
                    <a:pt x="12991" y="2473"/>
                    <a:pt x="11866" y="2589"/>
                    <a:pt x="10291" y="3523"/>
                  </a:cubicBezTo>
                  <a:cubicBezTo>
                    <a:pt x="8716" y="4458"/>
                    <a:pt x="6691" y="6209"/>
                    <a:pt x="4891" y="8486"/>
                  </a:cubicBezTo>
                  <a:cubicBezTo>
                    <a:pt x="3091" y="10762"/>
                    <a:pt x="1516" y="13565"/>
                    <a:pt x="729" y="15491"/>
                  </a:cubicBezTo>
                  <a:cubicBezTo>
                    <a:pt x="-59" y="17418"/>
                    <a:pt x="-59" y="18468"/>
                    <a:pt x="54" y="19286"/>
                  </a:cubicBezTo>
                  <a:cubicBezTo>
                    <a:pt x="166" y="20103"/>
                    <a:pt x="391" y="20687"/>
                    <a:pt x="1291" y="21037"/>
                  </a:cubicBezTo>
                  <a:cubicBezTo>
                    <a:pt x="2191" y="21387"/>
                    <a:pt x="3766" y="21504"/>
                    <a:pt x="6354" y="20628"/>
                  </a:cubicBezTo>
                  <a:cubicBezTo>
                    <a:pt x="8941" y="19753"/>
                    <a:pt x="12541" y="17885"/>
                    <a:pt x="15016" y="15433"/>
                  </a:cubicBezTo>
                  <a:cubicBezTo>
                    <a:pt x="17491" y="12981"/>
                    <a:pt x="18841" y="9945"/>
                    <a:pt x="19291" y="7552"/>
                  </a:cubicBezTo>
                  <a:cubicBezTo>
                    <a:pt x="19741" y="5158"/>
                    <a:pt x="19291" y="3407"/>
                    <a:pt x="18729" y="2239"/>
                  </a:cubicBezTo>
                  <a:cubicBezTo>
                    <a:pt x="18166" y="1072"/>
                    <a:pt x="17491" y="488"/>
                    <a:pt x="16254" y="196"/>
                  </a:cubicBezTo>
                  <a:cubicBezTo>
                    <a:pt x="15016" y="-96"/>
                    <a:pt x="13216" y="-96"/>
                    <a:pt x="11529" y="429"/>
                  </a:cubicBezTo>
                  <a:cubicBezTo>
                    <a:pt x="9841" y="955"/>
                    <a:pt x="8266" y="2006"/>
                    <a:pt x="7479" y="3232"/>
                  </a:cubicBezTo>
                  <a:cubicBezTo>
                    <a:pt x="6691" y="4458"/>
                    <a:pt x="6691" y="5859"/>
                    <a:pt x="9166" y="7026"/>
                  </a:cubicBezTo>
                  <a:cubicBezTo>
                    <a:pt x="11641" y="8194"/>
                    <a:pt x="16591" y="9128"/>
                    <a:pt x="21541" y="1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979792" y="1756510"/>
              <a:ext cx="77199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19" fill="norm" stroke="1" extrusionOk="0">
                  <a:moveTo>
                    <a:pt x="10811" y="4050"/>
                  </a:moveTo>
                  <a:cubicBezTo>
                    <a:pt x="7401" y="7650"/>
                    <a:pt x="3990" y="11250"/>
                    <a:pt x="2001" y="14175"/>
                  </a:cubicBezTo>
                  <a:cubicBezTo>
                    <a:pt x="11" y="17100"/>
                    <a:pt x="-557" y="19350"/>
                    <a:pt x="580" y="20475"/>
                  </a:cubicBezTo>
                  <a:cubicBezTo>
                    <a:pt x="1717" y="21600"/>
                    <a:pt x="4559" y="21600"/>
                    <a:pt x="7401" y="20475"/>
                  </a:cubicBezTo>
                  <a:cubicBezTo>
                    <a:pt x="10243" y="19350"/>
                    <a:pt x="13085" y="17100"/>
                    <a:pt x="15359" y="14850"/>
                  </a:cubicBezTo>
                  <a:cubicBezTo>
                    <a:pt x="17632" y="12600"/>
                    <a:pt x="19338" y="10350"/>
                    <a:pt x="20190" y="8100"/>
                  </a:cubicBezTo>
                  <a:cubicBezTo>
                    <a:pt x="21043" y="5850"/>
                    <a:pt x="21043" y="3600"/>
                    <a:pt x="19054" y="2250"/>
                  </a:cubicBezTo>
                  <a:cubicBezTo>
                    <a:pt x="17064" y="900"/>
                    <a:pt x="13085" y="450"/>
                    <a:pt x="91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207249" y="1515210"/>
              <a:ext cx="27766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3927" y="1946"/>
                    <a:pt x="7855" y="3892"/>
                    <a:pt x="11127" y="5449"/>
                  </a:cubicBezTo>
                  <a:cubicBezTo>
                    <a:pt x="14400" y="7005"/>
                    <a:pt x="17018" y="8173"/>
                    <a:pt x="18736" y="9049"/>
                  </a:cubicBezTo>
                  <a:cubicBezTo>
                    <a:pt x="20455" y="9924"/>
                    <a:pt x="21273" y="10508"/>
                    <a:pt x="21436" y="11189"/>
                  </a:cubicBezTo>
                  <a:cubicBezTo>
                    <a:pt x="21600" y="11870"/>
                    <a:pt x="21109" y="12649"/>
                    <a:pt x="19227" y="13914"/>
                  </a:cubicBezTo>
                  <a:cubicBezTo>
                    <a:pt x="17345" y="15178"/>
                    <a:pt x="14073" y="16930"/>
                    <a:pt x="11127" y="18292"/>
                  </a:cubicBezTo>
                  <a:cubicBezTo>
                    <a:pt x="8182" y="19654"/>
                    <a:pt x="5564" y="20627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232650" y="1794610"/>
              <a:ext cx="2476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8" y="1694"/>
                    <a:pt x="14215" y="3388"/>
                    <a:pt x="10708" y="6353"/>
                  </a:cubicBezTo>
                  <a:cubicBezTo>
                    <a:pt x="7200" y="9318"/>
                    <a:pt x="3877" y="13553"/>
                    <a:pt x="2123" y="16306"/>
                  </a:cubicBezTo>
                  <a:cubicBezTo>
                    <a:pt x="369" y="19059"/>
                    <a:pt x="185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896350" y="1578147"/>
              <a:ext cx="158750" cy="21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1906"/>
                  </a:moveTo>
                  <a:cubicBezTo>
                    <a:pt x="2016" y="7460"/>
                    <a:pt x="4032" y="13015"/>
                    <a:pt x="5184" y="16409"/>
                  </a:cubicBezTo>
                  <a:cubicBezTo>
                    <a:pt x="6336" y="19803"/>
                    <a:pt x="6624" y="21038"/>
                    <a:pt x="7200" y="21243"/>
                  </a:cubicBezTo>
                  <a:cubicBezTo>
                    <a:pt x="7776" y="21449"/>
                    <a:pt x="8640" y="20626"/>
                    <a:pt x="9936" y="17746"/>
                  </a:cubicBezTo>
                  <a:cubicBezTo>
                    <a:pt x="11232" y="14866"/>
                    <a:pt x="12960" y="9929"/>
                    <a:pt x="13824" y="6946"/>
                  </a:cubicBezTo>
                  <a:cubicBezTo>
                    <a:pt x="14688" y="3963"/>
                    <a:pt x="14688" y="2935"/>
                    <a:pt x="15120" y="2009"/>
                  </a:cubicBezTo>
                  <a:cubicBezTo>
                    <a:pt x="15552" y="1083"/>
                    <a:pt x="16416" y="260"/>
                    <a:pt x="17568" y="55"/>
                  </a:cubicBezTo>
                  <a:cubicBezTo>
                    <a:pt x="18720" y="-151"/>
                    <a:pt x="20160" y="260"/>
                    <a:pt x="21600" y="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110899" y="1551960"/>
              <a:ext cx="83901" cy="22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33" fill="norm" stroke="1" extrusionOk="0">
                  <a:moveTo>
                    <a:pt x="20883" y="6606"/>
                  </a:moveTo>
                  <a:cubicBezTo>
                    <a:pt x="20883" y="5624"/>
                    <a:pt x="20883" y="4642"/>
                    <a:pt x="20356" y="3464"/>
                  </a:cubicBezTo>
                  <a:cubicBezTo>
                    <a:pt x="19829" y="2286"/>
                    <a:pt x="18776" y="911"/>
                    <a:pt x="16932" y="322"/>
                  </a:cubicBezTo>
                  <a:cubicBezTo>
                    <a:pt x="15088" y="-267"/>
                    <a:pt x="12454" y="-71"/>
                    <a:pt x="9293" y="1108"/>
                  </a:cubicBezTo>
                  <a:cubicBezTo>
                    <a:pt x="6132" y="2286"/>
                    <a:pt x="2444" y="4446"/>
                    <a:pt x="863" y="6606"/>
                  </a:cubicBezTo>
                  <a:cubicBezTo>
                    <a:pt x="-717" y="8766"/>
                    <a:pt x="-190" y="10926"/>
                    <a:pt x="2971" y="12693"/>
                  </a:cubicBezTo>
                  <a:cubicBezTo>
                    <a:pt x="6132" y="14460"/>
                    <a:pt x="11927" y="15835"/>
                    <a:pt x="15088" y="17013"/>
                  </a:cubicBezTo>
                  <a:cubicBezTo>
                    <a:pt x="18249" y="18191"/>
                    <a:pt x="18776" y="19173"/>
                    <a:pt x="17985" y="19958"/>
                  </a:cubicBezTo>
                  <a:cubicBezTo>
                    <a:pt x="17195" y="20744"/>
                    <a:pt x="15088" y="21333"/>
                    <a:pt x="12981" y="21333"/>
                  </a:cubicBezTo>
                  <a:cubicBezTo>
                    <a:pt x="10873" y="21333"/>
                    <a:pt x="8766" y="20744"/>
                    <a:pt x="6659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353549" y="169936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838266" y="1432660"/>
              <a:ext cx="21934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9762" y="0"/>
                  </a:moveTo>
                  <a:cubicBezTo>
                    <a:pt x="9346" y="3940"/>
                    <a:pt x="8931" y="7879"/>
                    <a:pt x="8412" y="10868"/>
                  </a:cubicBezTo>
                  <a:cubicBezTo>
                    <a:pt x="7892" y="13857"/>
                    <a:pt x="7269" y="15894"/>
                    <a:pt x="6750" y="17321"/>
                  </a:cubicBezTo>
                  <a:cubicBezTo>
                    <a:pt x="6231" y="18747"/>
                    <a:pt x="5815" y="19562"/>
                    <a:pt x="5088" y="20038"/>
                  </a:cubicBezTo>
                  <a:cubicBezTo>
                    <a:pt x="4362" y="20513"/>
                    <a:pt x="3323" y="20649"/>
                    <a:pt x="2492" y="20174"/>
                  </a:cubicBezTo>
                  <a:cubicBezTo>
                    <a:pt x="1662" y="19698"/>
                    <a:pt x="1038" y="18611"/>
                    <a:pt x="623" y="17728"/>
                  </a:cubicBezTo>
                  <a:cubicBezTo>
                    <a:pt x="208" y="16845"/>
                    <a:pt x="0" y="16166"/>
                    <a:pt x="0" y="15487"/>
                  </a:cubicBezTo>
                  <a:cubicBezTo>
                    <a:pt x="0" y="14808"/>
                    <a:pt x="208" y="14128"/>
                    <a:pt x="1765" y="13449"/>
                  </a:cubicBezTo>
                  <a:cubicBezTo>
                    <a:pt x="3323" y="12770"/>
                    <a:pt x="6231" y="12091"/>
                    <a:pt x="8827" y="10936"/>
                  </a:cubicBezTo>
                  <a:cubicBezTo>
                    <a:pt x="11423" y="9781"/>
                    <a:pt x="13708" y="8151"/>
                    <a:pt x="15473" y="6453"/>
                  </a:cubicBezTo>
                  <a:cubicBezTo>
                    <a:pt x="17238" y="4755"/>
                    <a:pt x="18485" y="2989"/>
                    <a:pt x="19419" y="1834"/>
                  </a:cubicBezTo>
                  <a:cubicBezTo>
                    <a:pt x="20354" y="679"/>
                    <a:pt x="20977" y="136"/>
                    <a:pt x="21288" y="408"/>
                  </a:cubicBezTo>
                  <a:cubicBezTo>
                    <a:pt x="21600" y="679"/>
                    <a:pt x="21600" y="1766"/>
                    <a:pt x="21288" y="3872"/>
                  </a:cubicBezTo>
                  <a:cubicBezTo>
                    <a:pt x="20977" y="5977"/>
                    <a:pt x="20354" y="9102"/>
                    <a:pt x="19627" y="12226"/>
                  </a:cubicBezTo>
                  <a:cubicBezTo>
                    <a:pt x="18900" y="15351"/>
                    <a:pt x="18069" y="18475"/>
                    <a:pt x="17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0083800" y="171206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229849" y="149616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0229850" y="168666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0558648" y="1471487"/>
              <a:ext cx="242702" cy="32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29" fill="norm" stroke="1" extrusionOk="0">
                  <a:moveTo>
                    <a:pt x="9620" y="6598"/>
                  </a:moveTo>
                  <a:cubicBezTo>
                    <a:pt x="9620" y="5906"/>
                    <a:pt x="9620" y="5214"/>
                    <a:pt x="9527" y="4452"/>
                  </a:cubicBezTo>
                  <a:cubicBezTo>
                    <a:pt x="9434" y="3690"/>
                    <a:pt x="9248" y="2860"/>
                    <a:pt x="8596" y="2721"/>
                  </a:cubicBezTo>
                  <a:cubicBezTo>
                    <a:pt x="7944" y="2583"/>
                    <a:pt x="6827" y="3137"/>
                    <a:pt x="5337" y="4798"/>
                  </a:cubicBezTo>
                  <a:cubicBezTo>
                    <a:pt x="3848" y="6460"/>
                    <a:pt x="1985" y="9229"/>
                    <a:pt x="961" y="11790"/>
                  </a:cubicBezTo>
                  <a:cubicBezTo>
                    <a:pt x="-63" y="14352"/>
                    <a:pt x="-249" y="16706"/>
                    <a:pt x="310" y="18437"/>
                  </a:cubicBezTo>
                  <a:cubicBezTo>
                    <a:pt x="868" y="20167"/>
                    <a:pt x="2172" y="21275"/>
                    <a:pt x="4127" y="21414"/>
                  </a:cubicBezTo>
                  <a:cubicBezTo>
                    <a:pt x="6082" y="21552"/>
                    <a:pt x="8689" y="20721"/>
                    <a:pt x="10644" y="18437"/>
                  </a:cubicBezTo>
                  <a:cubicBezTo>
                    <a:pt x="12599" y="16152"/>
                    <a:pt x="13903" y="12414"/>
                    <a:pt x="14275" y="9229"/>
                  </a:cubicBezTo>
                  <a:cubicBezTo>
                    <a:pt x="14648" y="6044"/>
                    <a:pt x="14089" y="3414"/>
                    <a:pt x="13344" y="1960"/>
                  </a:cubicBezTo>
                  <a:cubicBezTo>
                    <a:pt x="12599" y="506"/>
                    <a:pt x="11668" y="229"/>
                    <a:pt x="10737" y="90"/>
                  </a:cubicBezTo>
                  <a:cubicBezTo>
                    <a:pt x="9806" y="-48"/>
                    <a:pt x="8875" y="-48"/>
                    <a:pt x="8037" y="229"/>
                  </a:cubicBezTo>
                  <a:cubicBezTo>
                    <a:pt x="7199" y="506"/>
                    <a:pt x="6454" y="1060"/>
                    <a:pt x="5896" y="2167"/>
                  </a:cubicBezTo>
                  <a:cubicBezTo>
                    <a:pt x="5337" y="3275"/>
                    <a:pt x="4965" y="4937"/>
                    <a:pt x="5337" y="6321"/>
                  </a:cubicBezTo>
                  <a:cubicBezTo>
                    <a:pt x="5710" y="7706"/>
                    <a:pt x="6827" y="8814"/>
                    <a:pt x="9154" y="9367"/>
                  </a:cubicBezTo>
                  <a:cubicBezTo>
                    <a:pt x="11482" y="9921"/>
                    <a:pt x="15020" y="9921"/>
                    <a:pt x="17254" y="9714"/>
                  </a:cubicBezTo>
                  <a:cubicBezTo>
                    <a:pt x="19489" y="9506"/>
                    <a:pt x="20420" y="9090"/>
                    <a:pt x="21351" y="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0950485" y="1540610"/>
              <a:ext cx="21281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8936" y="0"/>
                  </a:moveTo>
                  <a:cubicBezTo>
                    <a:pt x="14231" y="3032"/>
                    <a:pt x="9526" y="6063"/>
                    <a:pt x="6639" y="7768"/>
                  </a:cubicBezTo>
                  <a:cubicBezTo>
                    <a:pt x="3752" y="9474"/>
                    <a:pt x="2682" y="9853"/>
                    <a:pt x="1720" y="10516"/>
                  </a:cubicBezTo>
                  <a:cubicBezTo>
                    <a:pt x="757" y="11179"/>
                    <a:pt x="-98" y="12126"/>
                    <a:pt x="9" y="12979"/>
                  </a:cubicBezTo>
                  <a:cubicBezTo>
                    <a:pt x="116" y="13832"/>
                    <a:pt x="1185" y="14589"/>
                    <a:pt x="3752" y="15632"/>
                  </a:cubicBezTo>
                  <a:cubicBezTo>
                    <a:pt x="6318" y="16674"/>
                    <a:pt x="10381" y="18000"/>
                    <a:pt x="13589" y="19042"/>
                  </a:cubicBezTo>
                  <a:cubicBezTo>
                    <a:pt x="16797" y="20084"/>
                    <a:pt x="19150" y="20842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1309907" y="1490754"/>
              <a:ext cx="240743" cy="3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5" fill="norm" stroke="1" extrusionOk="0">
                  <a:moveTo>
                    <a:pt x="16434" y="4816"/>
                  </a:moveTo>
                  <a:cubicBezTo>
                    <a:pt x="14918" y="4520"/>
                    <a:pt x="13403" y="4224"/>
                    <a:pt x="12266" y="4298"/>
                  </a:cubicBezTo>
                  <a:cubicBezTo>
                    <a:pt x="11129" y="4372"/>
                    <a:pt x="10371" y="4816"/>
                    <a:pt x="8476" y="6887"/>
                  </a:cubicBezTo>
                  <a:cubicBezTo>
                    <a:pt x="6582" y="8959"/>
                    <a:pt x="3550" y="12657"/>
                    <a:pt x="1939" y="14876"/>
                  </a:cubicBezTo>
                  <a:cubicBezTo>
                    <a:pt x="329" y="17096"/>
                    <a:pt x="139" y="17835"/>
                    <a:pt x="45" y="18649"/>
                  </a:cubicBezTo>
                  <a:cubicBezTo>
                    <a:pt x="-50" y="19463"/>
                    <a:pt x="-50" y="20350"/>
                    <a:pt x="613" y="20868"/>
                  </a:cubicBezTo>
                  <a:cubicBezTo>
                    <a:pt x="1276" y="21386"/>
                    <a:pt x="2603" y="21534"/>
                    <a:pt x="4782" y="20942"/>
                  </a:cubicBezTo>
                  <a:cubicBezTo>
                    <a:pt x="6961" y="20350"/>
                    <a:pt x="9992" y="19019"/>
                    <a:pt x="12739" y="16652"/>
                  </a:cubicBezTo>
                  <a:cubicBezTo>
                    <a:pt x="15487" y="14285"/>
                    <a:pt x="17950" y="10882"/>
                    <a:pt x="19087" y="8145"/>
                  </a:cubicBezTo>
                  <a:cubicBezTo>
                    <a:pt x="20224" y="5408"/>
                    <a:pt x="20034" y="3337"/>
                    <a:pt x="18992" y="2005"/>
                  </a:cubicBezTo>
                  <a:cubicBezTo>
                    <a:pt x="17950" y="674"/>
                    <a:pt x="16055" y="82"/>
                    <a:pt x="13971" y="8"/>
                  </a:cubicBezTo>
                  <a:cubicBezTo>
                    <a:pt x="11887" y="-66"/>
                    <a:pt x="9613" y="378"/>
                    <a:pt x="8097" y="1118"/>
                  </a:cubicBezTo>
                  <a:cubicBezTo>
                    <a:pt x="6582" y="1857"/>
                    <a:pt x="5824" y="2893"/>
                    <a:pt x="6676" y="4224"/>
                  </a:cubicBezTo>
                  <a:cubicBezTo>
                    <a:pt x="7529" y="5556"/>
                    <a:pt x="9992" y="7183"/>
                    <a:pt x="12739" y="8145"/>
                  </a:cubicBezTo>
                  <a:cubicBezTo>
                    <a:pt x="15487" y="9107"/>
                    <a:pt x="18518" y="9402"/>
                    <a:pt x="21550" y="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1456345" y="1756510"/>
              <a:ext cx="93360" cy="1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88" fill="norm" stroke="1" extrusionOk="0">
                  <a:moveTo>
                    <a:pt x="11306" y="1271"/>
                  </a:moveTo>
                  <a:cubicBezTo>
                    <a:pt x="8906" y="1271"/>
                    <a:pt x="6506" y="1271"/>
                    <a:pt x="4346" y="3812"/>
                  </a:cubicBezTo>
                  <a:cubicBezTo>
                    <a:pt x="2186" y="6353"/>
                    <a:pt x="266" y="11435"/>
                    <a:pt x="26" y="14824"/>
                  </a:cubicBezTo>
                  <a:cubicBezTo>
                    <a:pt x="-214" y="18212"/>
                    <a:pt x="1226" y="19906"/>
                    <a:pt x="4586" y="20753"/>
                  </a:cubicBezTo>
                  <a:cubicBezTo>
                    <a:pt x="7946" y="21600"/>
                    <a:pt x="13226" y="21600"/>
                    <a:pt x="16586" y="20753"/>
                  </a:cubicBezTo>
                  <a:cubicBezTo>
                    <a:pt x="19946" y="19906"/>
                    <a:pt x="21386" y="18212"/>
                    <a:pt x="21146" y="15459"/>
                  </a:cubicBezTo>
                  <a:cubicBezTo>
                    <a:pt x="20906" y="12706"/>
                    <a:pt x="18986" y="8894"/>
                    <a:pt x="15626" y="6141"/>
                  </a:cubicBezTo>
                  <a:cubicBezTo>
                    <a:pt x="12266" y="3388"/>
                    <a:pt x="7466" y="1694"/>
                    <a:pt x="2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060046" y="2266976"/>
              <a:ext cx="112404" cy="17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798" fill="norm" stroke="1" extrusionOk="0">
                  <a:moveTo>
                    <a:pt x="20855" y="461"/>
                  </a:moveTo>
                  <a:cubicBezTo>
                    <a:pt x="17320" y="-42"/>
                    <a:pt x="13786" y="-544"/>
                    <a:pt x="10055" y="1340"/>
                  </a:cubicBezTo>
                  <a:cubicBezTo>
                    <a:pt x="6324" y="3223"/>
                    <a:pt x="2397" y="7493"/>
                    <a:pt x="826" y="11009"/>
                  </a:cubicBezTo>
                  <a:cubicBezTo>
                    <a:pt x="-745" y="14526"/>
                    <a:pt x="40" y="17289"/>
                    <a:pt x="2200" y="18921"/>
                  </a:cubicBezTo>
                  <a:cubicBezTo>
                    <a:pt x="4360" y="20554"/>
                    <a:pt x="7895" y="21056"/>
                    <a:pt x="10055" y="20679"/>
                  </a:cubicBezTo>
                  <a:cubicBezTo>
                    <a:pt x="12215" y="20303"/>
                    <a:pt x="13000" y="19047"/>
                    <a:pt x="12608" y="15907"/>
                  </a:cubicBezTo>
                  <a:cubicBezTo>
                    <a:pt x="12215" y="12768"/>
                    <a:pt x="10644" y="7744"/>
                    <a:pt x="9073" y="2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190955" y="2277210"/>
              <a:ext cx="108495" cy="17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56" fill="norm" stroke="1" extrusionOk="0">
                  <a:moveTo>
                    <a:pt x="1354" y="0"/>
                  </a:moveTo>
                  <a:cubicBezTo>
                    <a:pt x="4261" y="5465"/>
                    <a:pt x="7169" y="10930"/>
                    <a:pt x="8207" y="14443"/>
                  </a:cubicBezTo>
                  <a:cubicBezTo>
                    <a:pt x="9246" y="17957"/>
                    <a:pt x="8415" y="19518"/>
                    <a:pt x="6961" y="20429"/>
                  </a:cubicBezTo>
                  <a:cubicBezTo>
                    <a:pt x="5507" y="21340"/>
                    <a:pt x="3430" y="21600"/>
                    <a:pt x="1977" y="20689"/>
                  </a:cubicBezTo>
                  <a:cubicBezTo>
                    <a:pt x="523" y="19778"/>
                    <a:pt x="-308" y="17696"/>
                    <a:pt x="107" y="14573"/>
                  </a:cubicBezTo>
                  <a:cubicBezTo>
                    <a:pt x="523" y="11451"/>
                    <a:pt x="2184" y="7287"/>
                    <a:pt x="5923" y="4684"/>
                  </a:cubicBezTo>
                  <a:cubicBezTo>
                    <a:pt x="9661" y="2082"/>
                    <a:pt x="15477" y="1041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748332" y="2748817"/>
              <a:ext cx="160468" cy="30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1" fill="norm" stroke="1" extrusionOk="0">
                  <a:moveTo>
                    <a:pt x="14535" y="2988"/>
                  </a:moveTo>
                  <a:cubicBezTo>
                    <a:pt x="13693" y="2248"/>
                    <a:pt x="12851" y="1508"/>
                    <a:pt x="11870" y="917"/>
                  </a:cubicBezTo>
                  <a:cubicBezTo>
                    <a:pt x="10888" y="325"/>
                    <a:pt x="9766" y="-119"/>
                    <a:pt x="8644" y="29"/>
                  </a:cubicBezTo>
                  <a:cubicBezTo>
                    <a:pt x="7522" y="177"/>
                    <a:pt x="6399" y="917"/>
                    <a:pt x="4857" y="3432"/>
                  </a:cubicBezTo>
                  <a:cubicBezTo>
                    <a:pt x="3314" y="5947"/>
                    <a:pt x="1350" y="10237"/>
                    <a:pt x="509" y="13344"/>
                  </a:cubicBezTo>
                  <a:cubicBezTo>
                    <a:pt x="-333" y="16451"/>
                    <a:pt x="-52" y="18374"/>
                    <a:pt x="789" y="19632"/>
                  </a:cubicBezTo>
                  <a:cubicBezTo>
                    <a:pt x="1631" y="20889"/>
                    <a:pt x="3033" y="21481"/>
                    <a:pt x="5277" y="21481"/>
                  </a:cubicBezTo>
                  <a:cubicBezTo>
                    <a:pt x="7522" y="21481"/>
                    <a:pt x="10607" y="20889"/>
                    <a:pt x="13412" y="18596"/>
                  </a:cubicBezTo>
                  <a:cubicBezTo>
                    <a:pt x="16218" y="16303"/>
                    <a:pt x="18742" y="12308"/>
                    <a:pt x="20005" y="9497"/>
                  </a:cubicBezTo>
                  <a:cubicBezTo>
                    <a:pt x="21267" y="6686"/>
                    <a:pt x="21267" y="5059"/>
                    <a:pt x="20005" y="3802"/>
                  </a:cubicBezTo>
                  <a:cubicBezTo>
                    <a:pt x="18742" y="2544"/>
                    <a:pt x="16218" y="1656"/>
                    <a:pt x="14254" y="1213"/>
                  </a:cubicBezTo>
                  <a:cubicBezTo>
                    <a:pt x="12290" y="769"/>
                    <a:pt x="10888" y="769"/>
                    <a:pt x="9485" y="917"/>
                  </a:cubicBezTo>
                  <a:cubicBezTo>
                    <a:pt x="8083" y="1065"/>
                    <a:pt x="6680" y="1360"/>
                    <a:pt x="6119" y="2544"/>
                  </a:cubicBezTo>
                  <a:cubicBezTo>
                    <a:pt x="5558" y="3728"/>
                    <a:pt x="5838" y="5799"/>
                    <a:pt x="8503" y="7130"/>
                  </a:cubicBezTo>
                  <a:cubicBezTo>
                    <a:pt x="11168" y="8462"/>
                    <a:pt x="16218" y="9054"/>
                    <a:pt x="21267" y="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093892" y="2842360"/>
              <a:ext cx="1705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7481" y="0"/>
                  </a:moveTo>
                  <a:cubicBezTo>
                    <a:pt x="13214" y="3228"/>
                    <a:pt x="8948" y="6455"/>
                    <a:pt x="6281" y="8814"/>
                  </a:cubicBezTo>
                  <a:cubicBezTo>
                    <a:pt x="3614" y="11172"/>
                    <a:pt x="2548" y="12662"/>
                    <a:pt x="1614" y="14028"/>
                  </a:cubicBezTo>
                  <a:cubicBezTo>
                    <a:pt x="681" y="15393"/>
                    <a:pt x="-119" y="16634"/>
                    <a:pt x="14" y="17628"/>
                  </a:cubicBezTo>
                  <a:cubicBezTo>
                    <a:pt x="148" y="18621"/>
                    <a:pt x="1214" y="19366"/>
                    <a:pt x="4148" y="19738"/>
                  </a:cubicBezTo>
                  <a:cubicBezTo>
                    <a:pt x="7081" y="20110"/>
                    <a:pt x="11881" y="20110"/>
                    <a:pt x="15081" y="20359"/>
                  </a:cubicBezTo>
                  <a:cubicBezTo>
                    <a:pt x="18281" y="20607"/>
                    <a:pt x="19881" y="21103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111999" y="309636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7415082" y="2812627"/>
              <a:ext cx="166989" cy="30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90" fill="norm" stroke="1" extrusionOk="0">
                  <a:moveTo>
                    <a:pt x="16809" y="2557"/>
                  </a:moveTo>
                  <a:cubicBezTo>
                    <a:pt x="16809" y="1657"/>
                    <a:pt x="16809" y="757"/>
                    <a:pt x="16019" y="307"/>
                  </a:cubicBezTo>
                  <a:cubicBezTo>
                    <a:pt x="15228" y="-143"/>
                    <a:pt x="13648" y="-143"/>
                    <a:pt x="11672" y="607"/>
                  </a:cubicBezTo>
                  <a:cubicBezTo>
                    <a:pt x="9697" y="1357"/>
                    <a:pt x="7326" y="2857"/>
                    <a:pt x="5219" y="5257"/>
                  </a:cubicBezTo>
                  <a:cubicBezTo>
                    <a:pt x="3111" y="7657"/>
                    <a:pt x="1267" y="10957"/>
                    <a:pt x="477" y="13582"/>
                  </a:cubicBezTo>
                  <a:cubicBezTo>
                    <a:pt x="-313" y="16207"/>
                    <a:pt x="-50" y="18157"/>
                    <a:pt x="741" y="19432"/>
                  </a:cubicBezTo>
                  <a:cubicBezTo>
                    <a:pt x="1531" y="20707"/>
                    <a:pt x="2848" y="21307"/>
                    <a:pt x="4955" y="21382"/>
                  </a:cubicBezTo>
                  <a:cubicBezTo>
                    <a:pt x="7063" y="21457"/>
                    <a:pt x="9960" y="21007"/>
                    <a:pt x="12726" y="19657"/>
                  </a:cubicBezTo>
                  <a:cubicBezTo>
                    <a:pt x="15492" y="18307"/>
                    <a:pt x="18126" y="16057"/>
                    <a:pt x="19575" y="13282"/>
                  </a:cubicBezTo>
                  <a:cubicBezTo>
                    <a:pt x="21024" y="10507"/>
                    <a:pt x="21287" y="7207"/>
                    <a:pt x="19707" y="4957"/>
                  </a:cubicBezTo>
                  <a:cubicBezTo>
                    <a:pt x="18126" y="2707"/>
                    <a:pt x="14702" y="1507"/>
                    <a:pt x="12331" y="982"/>
                  </a:cubicBezTo>
                  <a:cubicBezTo>
                    <a:pt x="9960" y="457"/>
                    <a:pt x="8643" y="607"/>
                    <a:pt x="7985" y="1057"/>
                  </a:cubicBezTo>
                  <a:cubicBezTo>
                    <a:pt x="7326" y="1507"/>
                    <a:pt x="7326" y="2257"/>
                    <a:pt x="9302" y="3382"/>
                  </a:cubicBezTo>
                  <a:cubicBezTo>
                    <a:pt x="11277" y="4507"/>
                    <a:pt x="15228" y="6007"/>
                    <a:pt x="19180" y="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7582843" y="2994760"/>
              <a:ext cx="66078" cy="12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2" h="21164" fill="norm" stroke="1" extrusionOk="0">
                  <a:moveTo>
                    <a:pt x="5435" y="5400"/>
                  </a:moveTo>
                  <a:cubicBezTo>
                    <a:pt x="2893" y="6480"/>
                    <a:pt x="352" y="7560"/>
                    <a:pt x="35" y="10260"/>
                  </a:cubicBezTo>
                  <a:cubicBezTo>
                    <a:pt x="-283" y="12960"/>
                    <a:pt x="1623" y="17280"/>
                    <a:pt x="4482" y="19440"/>
                  </a:cubicBezTo>
                  <a:cubicBezTo>
                    <a:pt x="7341" y="21600"/>
                    <a:pt x="11152" y="21600"/>
                    <a:pt x="14646" y="20160"/>
                  </a:cubicBezTo>
                  <a:cubicBezTo>
                    <a:pt x="18141" y="18720"/>
                    <a:pt x="21317" y="15840"/>
                    <a:pt x="19093" y="12240"/>
                  </a:cubicBezTo>
                  <a:cubicBezTo>
                    <a:pt x="16870" y="8640"/>
                    <a:pt x="9246" y="4320"/>
                    <a:pt x="16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890000" y="2853934"/>
              <a:ext cx="146050" cy="1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1517"/>
                  </a:moveTo>
                  <a:cubicBezTo>
                    <a:pt x="939" y="588"/>
                    <a:pt x="1878" y="-341"/>
                    <a:pt x="2974" y="124"/>
                  </a:cubicBezTo>
                  <a:cubicBezTo>
                    <a:pt x="4070" y="588"/>
                    <a:pt x="5322" y="2446"/>
                    <a:pt x="6887" y="5814"/>
                  </a:cubicBezTo>
                  <a:cubicBezTo>
                    <a:pt x="8452" y="9182"/>
                    <a:pt x="10330" y="14059"/>
                    <a:pt x="11583" y="17078"/>
                  </a:cubicBezTo>
                  <a:cubicBezTo>
                    <a:pt x="12835" y="20098"/>
                    <a:pt x="13461" y="21259"/>
                    <a:pt x="14243" y="21143"/>
                  </a:cubicBezTo>
                  <a:cubicBezTo>
                    <a:pt x="15026" y="21027"/>
                    <a:pt x="15965" y="19633"/>
                    <a:pt x="16435" y="16730"/>
                  </a:cubicBezTo>
                  <a:cubicBezTo>
                    <a:pt x="16904" y="13827"/>
                    <a:pt x="16904" y="9414"/>
                    <a:pt x="16904" y="6627"/>
                  </a:cubicBezTo>
                  <a:cubicBezTo>
                    <a:pt x="16904" y="3840"/>
                    <a:pt x="16904" y="2678"/>
                    <a:pt x="17687" y="1865"/>
                  </a:cubicBezTo>
                  <a:cubicBezTo>
                    <a:pt x="18470" y="1053"/>
                    <a:pt x="20035" y="588"/>
                    <a:pt x="21600" y="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9081445" y="2795360"/>
              <a:ext cx="107005" cy="2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25" fill="norm" stroke="1" extrusionOk="0">
                  <a:moveTo>
                    <a:pt x="21411" y="2911"/>
                  </a:moveTo>
                  <a:cubicBezTo>
                    <a:pt x="20140" y="2029"/>
                    <a:pt x="18870" y="1147"/>
                    <a:pt x="15693" y="596"/>
                  </a:cubicBezTo>
                  <a:cubicBezTo>
                    <a:pt x="12517" y="45"/>
                    <a:pt x="7435" y="-175"/>
                    <a:pt x="4258" y="156"/>
                  </a:cubicBezTo>
                  <a:cubicBezTo>
                    <a:pt x="1082" y="486"/>
                    <a:pt x="-189" y="1368"/>
                    <a:pt x="23" y="2801"/>
                  </a:cubicBezTo>
                  <a:cubicBezTo>
                    <a:pt x="235" y="4233"/>
                    <a:pt x="1929" y="6217"/>
                    <a:pt x="5105" y="8421"/>
                  </a:cubicBezTo>
                  <a:cubicBezTo>
                    <a:pt x="8282" y="10625"/>
                    <a:pt x="12940" y="13049"/>
                    <a:pt x="15270" y="14923"/>
                  </a:cubicBezTo>
                  <a:cubicBezTo>
                    <a:pt x="17599" y="16796"/>
                    <a:pt x="17599" y="18119"/>
                    <a:pt x="15693" y="19111"/>
                  </a:cubicBezTo>
                  <a:cubicBezTo>
                    <a:pt x="13787" y="20103"/>
                    <a:pt x="9976" y="20764"/>
                    <a:pt x="616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9264650" y="2918560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0354733" y="2820400"/>
              <a:ext cx="243417" cy="26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10330" y="3836"/>
                  </a:moveTo>
                  <a:cubicBezTo>
                    <a:pt x="10706" y="2979"/>
                    <a:pt x="11082" y="2122"/>
                    <a:pt x="10800" y="1693"/>
                  </a:cubicBezTo>
                  <a:cubicBezTo>
                    <a:pt x="10518" y="1264"/>
                    <a:pt x="9579" y="1264"/>
                    <a:pt x="7983" y="2464"/>
                  </a:cubicBezTo>
                  <a:cubicBezTo>
                    <a:pt x="6386" y="3664"/>
                    <a:pt x="4132" y="6064"/>
                    <a:pt x="2536" y="8807"/>
                  </a:cubicBezTo>
                  <a:cubicBezTo>
                    <a:pt x="939" y="11550"/>
                    <a:pt x="0" y="14636"/>
                    <a:pt x="0" y="16950"/>
                  </a:cubicBezTo>
                  <a:cubicBezTo>
                    <a:pt x="0" y="19264"/>
                    <a:pt x="939" y="20807"/>
                    <a:pt x="3099" y="21150"/>
                  </a:cubicBezTo>
                  <a:cubicBezTo>
                    <a:pt x="5259" y="21493"/>
                    <a:pt x="8640" y="20636"/>
                    <a:pt x="11551" y="18493"/>
                  </a:cubicBezTo>
                  <a:cubicBezTo>
                    <a:pt x="14463" y="16350"/>
                    <a:pt x="16904" y="12922"/>
                    <a:pt x="17750" y="9836"/>
                  </a:cubicBezTo>
                  <a:cubicBezTo>
                    <a:pt x="18595" y="6750"/>
                    <a:pt x="17843" y="4007"/>
                    <a:pt x="16247" y="2379"/>
                  </a:cubicBezTo>
                  <a:cubicBezTo>
                    <a:pt x="14650" y="750"/>
                    <a:pt x="12209" y="236"/>
                    <a:pt x="10424" y="64"/>
                  </a:cubicBezTo>
                  <a:cubicBezTo>
                    <a:pt x="8640" y="-107"/>
                    <a:pt x="7513" y="64"/>
                    <a:pt x="6574" y="579"/>
                  </a:cubicBezTo>
                  <a:cubicBezTo>
                    <a:pt x="5635" y="1093"/>
                    <a:pt x="4883" y="1950"/>
                    <a:pt x="4508" y="2807"/>
                  </a:cubicBezTo>
                  <a:cubicBezTo>
                    <a:pt x="4132" y="3664"/>
                    <a:pt x="4132" y="4522"/>
                    <a:pt x="6292" y="5207"/>
                  </a:cubicBezTo>
                  <a:cubicBezTo>
                    <a:pt x="8452" y="5893"/>
                    <a:pt x="12772" y="6407"/>
                    <a:pt x="15683" y="6579"/>
                  </a:cubicBezTo>
                  <a:cubicBezTo>
                    <a:pt x="18595" y="6750"/>
                    <a:pt x="20097" y="6579"/>
                    <a:pt x="21600" y="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839449" y="2823310"/>
              <a:ext cx="18106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753" y="0"/>
                  </a:moveTo>
                  <a:cubicBezTo>
                    <a:pt x="4772" y="857"/>
                    <a:pt x="8791" y="1714"/>
                    <a:pt x="11805" y="3000"/>
                  </a:cubicBezTo>
                  <a:cubicBezTo>
                    <a:pt x="14819" y="4286"/>
                    <a:pt x="16828" y="6000"/>
                    <a:pt x="18460" y="7371"/>
                  </a:cubicBezTo>
                  <a:cubicBezTo>
                    <a:pt x="20093" y="8743"/>
                    <a:pt x="21349" y="9771"/>
                    <a:pt x="21474" y="10543"/>
                  </a:cubicBezTo>
                  <a:cubicBezTo>
                    <a:pt x="21600" y="11314"/>
                    <a:pt x="20595" y="11829"/>
                    <a:pt x="17581" y="12943"/>
                  </a:cubicBezTo>
                  <a:cubicBezTo>
                    <a:pt x="14567" y="14057"/>
                    <a:pt x="9544" y="15771"/>
                    <a:pt x="6279" y="16886"/>
                  </a:cubicBezTo>
                  <a:cubicBezTo>
                    <a:pt x="3014" y="18000"/>
                    <a:pt x="1507" y="18514"/>
                    <a:pt x="753" y="19200"/>
                  </a:cubicBezTo>
                  <a:cubicBezTo>
                    <a:pt x="0" y="19886"/>
                    <a:pt x="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183780" y="2822164"/>
              <a:ext cx="209179" cy="25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62" fill="norm" stroke="1" extrusionOk="0">
                  <a:moveTo>
                    <a:pt x="11292" y="6417"/>
                  </a:moveTo>
                  <a:cubicBezTo>
                    <a:pt x="11927" y="5188"/>
                    <a:pt x="12563" y="3959"/>
                    <a:pt x="12245" y="3256"/>
                  </a:cubicBezTo>
                  <a:cubicBezTo>
                    <a:pt x="11927" y="2554"/>
                    <a:pt x="10657" y="2378"/>
                    <a:pt x="8539" y="3256"/>
                  </a:cubicBezTo>
                  <a:cubicBezTo>
                    <a:pt x="6421" y="4134"/>
                    <a:pt x="3457" y="6066"/>
                    <a:pt x="1763" y="8964"/>
                  </a:cubicBezTo>
                  <a:cubicBezTo>
                    <a:pt x="69" y="11861"/>
                    <a:pt x="-355" y="15724"/>
                    <a:pt x="280" y="18095"/>
                  </a:cubicBezTo>
                  <a:cubicBezTo>
                    <a:pt x="916" y="20466"/>
                    <a:pt x="2610" y="21344"/>
                    <a:pt x="5574" y="21256"/>
                  </a:cubicBezTo>
                  <a:cubicBezTo>
                    <a:pt x="8539" y="21168"/>
                    <a:pt x="12774" y="20115"/>
                    <a:pt x="15739" y="17305"/>
                  </a:cubicBezTo>
                  <a:cubicBezTo>
                    <a:pt x="18704" y="14495"/>
                    <a:pt x="20398" y="9929"/>
                    <a:pt x="20821" y="6768"/>
                  </a:cubicBezTo>
                  <a:cubicBezTo>
                    <a:pt x="21245" y="3607"/>
                    <a:pt x="20398" y="1851"/>
                    <a:pt x="18280" y="885"/>
                  </a:cubicBezTo>
                  <a:cubicBezTo>
                    <a:pt x="16163" y="-80"/>
                    <a:pt x="12774" y="-256"/>
                    <a:pt x="10127" y="359"/>
                  </a:cubicBezTo>
                  <a:cubicBezTo>
                    <a:pt x="7480" y="973"/>
                    <a:pt x="5574" y="2378"/>
                    <a:pt x="4621" y="3607"/>
                  </a:cubicBezTo>
                  <a:cubicBezTo>
                    <a:pt x="3669" y="4837"/>
                    <a:pt x="3669" y="5890"/>
                    <a:pt x="6421" y="7207"/>
                  </a:cubicBezTo>
                  <a:cubicBezTo>
                    <a:pt x="9174" y="8524"/>
                    <a:pt x="14680" y="10105"/>
                    <a:pt x="20186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1378655" y="3064610"/>
              <a:ext cx="57261" cy="9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277" fill="norm" stroke="1" extrusionOk="0">
                  <a:moveTo>
                    <a:pt x="13599" y="1473"/>
                  </a:moveTo>
                  <a:cubicBezTo>
                    <a:pt x="9875" y="2455"/>
                    <a:pt x="6150" y="3436"/>
                    <a:pt x="3544" y="6136"/>
                  </a:cubicBezTo>
                  <a:cubicBezTo>
                    <a:pt x="937" y="8836"/>
                    <a:pt x="-553" y="13255"/>
                    <a:pt x="192" y="16200"/>
                  </a:cubicBezTo>
                  <a:cubicBezTo>
                    <a:pt x="937" y="19145"/>
                    <a:pt x="3916" y="20618"/>
                    <a:pt x="7268" y="21109"/>
                  </a:cubicBezTo>
                  <a:cubicBezTo>
                    <a:pt x="10619" y="21600"/>
                    <a:pt x="14344" y="21109"/>
                    <a:pt x="16950" y="18409"/>
                  </a:cubicBezTo>
                  <a:cubicBezTo>
                    <a:pt x="19557" y="15709"/>
                    <a:pt x="21047" y="10800"/>
                    <a:pt x="19557" y="7364"/>
                  </a:cubicBezTo>
                  <a:cubicBezTo>
                    <a:pt x="18068" y="3927"/>
                    <a:pt x="13599" y="1964"/>
                    <a:pt x="9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63549" y="4141798"/>
              <a:ext cx="285751" cy="33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561"/>
                  </a:moveTo>
                  <a:cubicBezTo>
                    <a:pt x="320" y="1354"/>
                    <a:pt x="640" y="146"/>
                    <a:pt x="960" y="12"/>
                  </a:cubicBezTo>
                  <a:cubicBezTo>
                    <a:pt x="1280" y="-122"/>
                    <a:pt x="1600" y="817"/>
                    <a:pt x="2240" y="3702"/>
                  </a:cubicBezTo>
                  <a:cubicBezTo>
                    <a:pt x="2880" y="6586"/>
                    <a:pt x="3840" y="11416"/>
                    <a:pt x="4400" y="14435"/>
                  </a:cubicBezTo>
                  <a:cubicBezTo>
                    <a:pt x="4960" y="17453"/>
                    <a:pt x="5120" y="18661"/>
                    <a:pt x="5440" y="19667"/>
                  </a:cubicBezTo>
                  <a:cubicBezTo>
                    <a:pt x="5760" y="20673"/>
                    <a:pt x="6240" y="21478"/>
                    <a:pt x="6480" y="21277"/>
                  </a:cubicBezTo>
                  <a:cubicBezTo>
                    <a:pt x="6720" y="21076"/>
                    <a:pt x="6720" y="19868"/>
                    <a:pt x="6720" y="17520"/>
                  </a:cubicBezTo>
                  <a:cubicBezTo>
                    <a:pt x="6720" y="15172"/>
                    <a:pt x="6720" y="11684"/>
                    <a:pt x="6800" y="9336"/>
                  </a:cubicBezTo>
                  <a:cubicBezTo>
                    <a:pt x="6880" y="6989"/>
                    <a:pt x="7040" y="5781"/>
                    <a:pt x="7360" y="5446"/>
                  </a:cubicBezTo>
                  <a:cubicBezTo>
                    <a:pt x="7680" y="5110"/>
                    <a:pt x="8160" y="5647"/>
                    <a:pt x="9120" y="7726"/>
                  </a:cubicBezTo>
                  <a:cubicBezTo>
                    <a:pt x="10080" y="9806"/>
                    <a:pt x="11520" y="13428"/>
                    <a:pt x="12480" y="15642"/>
                  </a:cubicBezTo>
                  <a:cubicBezTo>
                    <a:pt x="13440" y="17856"/>
                    <a:pt x="13920" y="18661"/>
                    <a:pt x="14560" y="19398"/>
                  </a:cubicBezTo>
                  <a:cubicBezTo>
                    <a:pt x="15200" y="20136"/>
                    <a:pt x="16000" y="20807"/>
                    <a:pt x="16640" y="20673"/>
                  </a:cubicBezTo>
                  <a:cubicBezTo>
                    <a:pt x="17280" y="20539"/>
                    <a:pt x="17760" y="19600"/>
                    <a:pt x="18320" y="16984"/>
                  </a:cubicBezTo>
                  <a:cubicBezTo>
                    <a:pt x="18880" y="14367"/>
                    <a:pt x="19520" y="10074"/>
                    <a:pt x="19840" y="7525"/>
                  </a:cubicBezTo>
                  <a:cubicBezTo>
                    <a:pt x="20160" y="4976"/>
                    <a:pt x="20160" y="4171"/>
                    <a:pt x="20400" y="3567"/>
                  </a:cubicBezTo>
                  <a:cubicBezTo>
                    <a:pt x="20640" y="2964"/>
                    <a:pt x="21120" y="2561"/>
                    <a:pt x="21600" y="2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38200" y="4226660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44550" y="438541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405195" y="4015393"/>
              <a:ext cx="239456" cy="34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11" fill="norm" stroke="1" extrusionOk="0">
                  <a:moveTo>
                    <a:pt x="11105" y="4009"/>
                  </a:moveTo>
                  <a:cubicBezTo>
                    <a:pt x="11293" y="3358"/>
                    <a:pt x="11481" y="2708"/>
                    <a:pt x="11669" y="2057"/>
                  </a:cubicBezTo>
                  <a:cubicBezTo>
                    <a:pt x="11857" y="1406"/>
                    <a:pt x="12045" y="756"/>
                    <a:pt x="11669" y="365"/>
                  </a:cubicBezTo>
                  <a:cubicBezTo>
                    <a:pt x="11293" y="-25"/>
                    <a:pt x="10354" y="-155"/>
                    <a:pt x="9133" y="235"/>
                  </a:cubicBezTo>
                  <a:cubicBezTo>
                    <a:pt x="7912" y="626"/>
                    <a:pt x="6410" y="1537"/>
                    <a:pt x="4719" y="3553"/>
                  </a:cubicBezTo>
                  <a:cubicBezTo>
                    <a:pt x="3029" y="5570"/>
                    <a:pt x="1151" y="8693"/>
                    <a:pt x="399" y="11361"/>
                  </a:cubicBezTo>
                  <a:cubicBezTo>
                    <a:pt x="-352" y="14028"/>
                    <a:pt x="24" y="16240"/>
                    <a:pt x="963" y="17932"/>
                  </a:cubicBezTo>
                  <a:cubicBezTo>
                    <a:pt x="1902" y="19623"/>
                    <a:pt x="3405" y="20794"/>
                    <a:pt x="5189" y="21120"/>
                  </a:cubicBezTo>
                  <a:cubicBezTo>
                    <a:pt x="6973" y="21445"/>
                    <a:pt x="9039" y="20925"/>
                    <a:pt x="11293" y="19103"/>
                  </a:cubicBezTo>
                  <a:cubicBezTo>
                    <a:pt x="13547" y="17281"/>
                    <a:pt x="15989" y="14158"/>
                    <a:pt x="16646" y="11165"/>
                  </a:cubicBezTo>
                  <a:cubicBezTo>
                    <a:pt x="17304" y="8173"/>
                    <a:pt x="16177" y="5310"/>
                    <a:pt x="15144" y="3553"/>
                  </a:cubicBezTo>
                  <a:cubicBezTo>
                    <a:pt x="14111" y="1797"/>
                    <a:pt x="13171" y="1146"/>
                    <a:pt x="12232" y="821"/>
                  </a:cubicBezTo>
                  <a:cubicBezTo>
                    <a:pt x="11293" y="496"/>
                    <a:pt x="10354" y="496"/>
                    <a:pt x="8851" y="1341"/>
                  </a:cubicBezTo>
                  <a:cubicBezTo>
                    <a:pt x="7349" y="2187"/>
                    <a:pt x="5283" y="3879"/>
                    <a:pt x="4156" y="5180"/>
                  </a:cubicBezTo>
                  <a:cubicBezTo>
                    <a:pt x="3029" y="6481"/>
                    <a:pt x="2841" y="7392"/>
                    <a:pt x="3217" y="7978"/>
                  </a:cubicBezTo>
                  <a:cubicBezTo>
                    <a:pt x="3592" y="8563"/>
                    <a:pt x="4531" y="8823"/>
                    <a:pt x="7161" y="8758"/>
                  </a:cubicBezTo>
                  <a:cubicBezTo>
                    <a:pt x="9791" y="8693"/>
                    <a:pt x="14111" y="8303"/>
                    <a:pt x="16740" y="7912"/>
                  </a:cubicBezTo>
                  <a:cubicBezTo>
                    <a:pt x="19370" y="7522"/>
                    <a:pt x="20309" y="7132"/>
                    <a:pt x="21248" y="6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501534" y="3805855"/>
              <a:ext cx="149466" cy="13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04" fill="norm" stroke="1" extrusionOk="0">
                  <a:moveTo>
                    <a:pt x="5967" y="5173"/>
                  </a:moveTo>
                  <a:cubicBezTo>
                    <a:pt x="4445" y="8445"/>
                    <a:pt x="2924" y="11718"/>
                    <a:pt x="1859" y="14664"/>
                  </a:cubicBezTo>
                  <a:cubicBezTo>
                    <a:pt x="795" y="17609"/>
                    <a:pt x="186" y="20227"/>
                    <a:pt x="34" y="20718"/>
                  </a:cubicBezTo>
                  <a:cubicBezTo>
                    <a:pt x="-118" y="21209"/>
                    <a:pt x="186" y="19573"/>
                    <a:pt x="1859" y="16136"/>
                  </a:cubicBezTo>
                  <a:cubicBezTo>
                    <a:pt x="3533" y="12700"/>
                    <a:pt x="6575" y="7464"/>
                    <a:pt x="8705" y="4191"/>
                  </a:cubicBezTo>
                  <a:cubicBezTo>
                    <a:pt x="10834" y="918"/>
                    <a:pt x="12051" y="-391"/>
                    <a:pt x="13116" y="100"/>
                  </a:cubicBezTo>
                  <a:cubicBezTo>
                    <a:pt x="14181" y="591"/>
                    <a:pt x="15093" y="2882"/>
                    <a:pt x="16462" y="6154"/>
                  </a:cubicBezTo>
                  <a:cubicBezTo>
                    <a:pt x="17831" y="9427"/>
                    <a:pt x="19657" y="13682"/>
                    <a:pt x="21482" y="17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841499" y="421396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205628" y="3970779"/>
              <a:ext cx="224709" cy="31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80" fill="norm" stroke="1" extrusionOk="0">
                  <a:moveTo>
                    <a:pt x="12994" y="3608"/>
                  </a:moveTo>
                  <a:cubicBezTo>
                    <a:pt x="10994" y="4043"/>
                    <a:pt x="8994" y="4478"/>
                    <a:pt x="6794" y="6145"/>
                  </a:cubicBezTo>
                  <a:cubicBezTo>
                    <a:pt x="4594" y="7812"/>
                    <a:pt x="2194" y="10711"/>
                    <a:pt x="994" y="13031"/>
                  </a:cubicBezTo>
                  <a:cubicBezTo>
                    <a:pt x="-206" y="15350"/>
                    <a:pt x="-206" y="17090"/>
                    <a:pt x="394" y="18395"/>
                  </a:cubicBezTo>
                  <a:cubicBezTo>
                    <a:pt x="994" y="19699"/>
                    <a:pt x="2194" y="20569"/>
                    <a:pt x="3794" y="21004"/>
                  </a:cubicBezTo>
                  <a:cubicBezTo>
                    <a:pt x="5394" y="21439"/>
                    <a:pt x="7394" y="21439"/>
                    <a:pt x="9994" y="20424"/>
                  </a:cubicBezTo>
                  <a:cubicBezTo>
                    <a:pt x="12594" y="19409"/>
                    <a:pt x="15794" y="17380"/>
                    <a:pt x="17894" y="14916"/>
                  </a:cubicBezTo>
                  <a:cubicBezTo>
                    <a:pt x="19994" y="12451"/>
                    <a:pt x="20994" y="9552"/>
                    <a:pt x="21194" y="7377"/>
                  </a:cubicBezTo>
                  <a:cubicBezTo>
                    <a:pt x="21394" y="5203"/>
                    <a:pt x="20794" y="3753"/>
                    <a:pt x="19694" y="2593"/>
                  </a:cubicBezTo>
                  <a:cubicBezTo>
                    <a:pt x="18594" y="1434"/>
                    <a:pt x="16994" y="564"/>
                    <a:pt x="15194" y="201"/>
                  </a:cubicBezTo>
                  <a:cubicBezTo>
                    <a:pt x="13394" y="-161"/>
                    <a:pt x="11394" y="-16"/>
                    <a:pt x="9794" y="491"/>
                  </a:cubicBezTo>
                  <a:cubicBezTo>
                    <a:pt x="8194" y="999"/>
                    <a:pt x="6994" y="1869"/>
                    <a:pt x="6694" y="3028"/>
                  </a:cubicBezTo>
                  <a:cubicBezTo>
                    <a:pt x="6394" y="4188"/>
                    <a:pt x="6994" y="5638"/>
                    <a:pt x="9494" y="6507"/>
                  </a:cubicBezTo>
                  <a:cubicBezTo>
                    <a:pt x="11994" y="7377"/>
                    <a:pt x="16394" y="7667"/>
                    <a:pt x="20794" y="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463800" y="4226660"/>
              <a:ext cx="85372" cy="8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1" fill="norm" stroke="1" extrusionOk="0">
                  <a:moveTo>
                    <a:pt x="7902" y="0"/>
                  </a:moveTo>
                  <a:cubicBezTo>
                    <a:pt x="5268" y="1580"/>
                    <a:pt x="2634" y="3161"/>
                    <a:pt x="1317" y="5268"/>
                  </a:cubicBezTo>
                  <a:cubicBezTo>
                    <a:pt x="0" y="7376"/>
                    <a:pt x="0" y="10010"/>
                    <a:pt x="0" y="12644"/>
                  </a:cubicBezTo>
                  <a:cubicBezTo>
                    <a:pt x="0" y="15278"/>
                    <a:pt x="0" y="17912"/>
                    <a:pt x="1580" y="19493"/>
                  </a:cubicBezTo>
                  <a:cubicBezTo>
                    <a:pt x="3161" y="21073"/>
                    <a:pt x="6322" y="21600"/>
                    <a:pt x="9220" y="21073"/>
                  </a:cubicBezTo>
                  <a:cubicBezTo>
                    <a:pt x="12117" y="20546"/>
                    <a:pt x="14751" y="18966"/>
                    <a:pt x="16859" y="17122"/>
                  </a:cubicBezTo>
                  <a:cubicBezTo>
                    <a:pt x="18966" y="15278"/>
                    <a:pt x="20546" y="13171"/>
                    <a:pt x="21073" y="10537"/>
                  </a:cubicBezTo>
                  <a:cubicBezTo>
                    <a:pt x="21600" y="7902"/>
                    <a:pt x="21073" y="4741"/>
                    <a:pt x="17649" y="4215"/>
                  </a:cubicBezTo>
                  <a:cubicBezTo>
                    <a:pt x="14224" y="3688"/>
                    <a:pt x="7902" y="5795"/>
                    <a:pt x="1580" y="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365661" y="4499710"/>
              <a:ext cx="1180690" cy="1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9" fill="norm" stroke="1" extrusionOk="0">
                  <a:moveTo>
                    <a:pt x="1149" y="16800"/>
                  </a:moveTo>
                  <a:cubicBezTo>
                    <a:pt x="841" y="17200"/>
                    <a:pt x="532" y="17600"/>
                    <a:pt x="301" y="18400"/>
                  </a:cubicBezTo>
                  <a:cubicBezTo>
                    <a:pt x="69" y="19200"/>
                    <a:pt x="-85" y="20400"/>
                    <a:pt x="50" y="21000"/>
                  </a:cubicBezTo>
                  <a:cubicBezTo>
                    <a:pt x="185" y="21600"/>
                    <a:pt x="609" y="21600"/>
                    <a:pt x="1593" y="20600"/>
                  </a:cubicBezTo>
                  <a:cubicBezTo>
                    <a:pt x="2576" y="19600"/>
                    <a:pt x="4119" y="17600"/>
                    <a:pt x="5662" y="15400"/>
                  </a:cubicBezTo>
                  <a:cubicBezTo>
                    <a:pt x="7205" y="13200"/>
                    <a:pt x="8748" y="10800"/>
                    <a:pt x="10329" y="9000"/>
                  </a:cubicBezTo>
                  <a:cubicBezTo>
                    <a:pt x="11911" y="7200"/>
                    <a:pt x="13531" y="6000"/>
                    <a:pt x="15074" y="5000"/>
                  </a:cubicBezTo>
                  <a:cubicBezTo>
                    <a:pt x="16616" y="4000"/>
                    <a:pt x="18082" y="3200"/>
                    <a:pt x="19143" y="2400"/>
                  </a:cubicBezTo>
                  <a:cubicBezTo>
                    <a:pt x="20204" y="1600"/>
                    <a:pt x="20859" y="8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548921" y="4806098"/>
              <a:ext cx="154572" cy="23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54" fill="norm" stroke="1" extrusionOk="0">
                  <a:moveTo>
                    <a:pt x="15617" y="9195"/>
                  </a:moveTo>
                  <a:cubicBezTo>
                    <a:pt x="16193" y="7249"/>
                    <a:pt x="16769" y="5303"/>
                    <a:pt x="17345" y="3746"/>
                  </a:cubicBezTo>
                  <a:cubicBezTo>
                    <a:pt x="17921" y="2189"/>
                    <a:pt x="18497" y="1022"/>
                    <a:pt x="17777" y="438"/>
                  </a:cubicBezTo>
                  <a:cubicBezTo>
                    <a:pt x="17057" y="-146"/>
                    <a:pt x="15041" y="-146"/>
                    <a:pt x="12305" y="438"/>
                  </a:cubicBezTo>
                  <a:cubicBezTo>
                    <a:pt x="9569" y="1022"/>
                    <a:pt x="6113" y="2189"/>
                    <a:pt x="3809" y="3162"/>
                  </a:cubicBezTo>
                  <a:cubicBezTo>
                    <a:pt x="1505" y="4135"/>
                    <a:pt x="353" y="4913"/>
                    <a:pt x="65" y="5789"/>
                  </a:cubicBezTo>
                  <a:cubicBezTo>
                    <a:pt x="-223" y="6665"/>
                    <a:pt x="353" y="7638"/>
                    <a:pt x="3665" y="8805"/>
                  </a:cubicBezTo>
                  <a:cubicBezTo>
                    <a:pt x="6977" y="9973"/>
                    <a:pt x="13025" y="11335"/>
                    <a:pt x="16625" y="12308"/>
                  </a:cubicBezTo>
                  <a:cubicBezTo>
                    <a:pt x="20225" y="13281"/>
                    <a:pt x="21377" y="13865"/>
                    <a:pt x="20945" y="15324"/>
                  </a:cubicBezTo>
                  <a:cubicBezTo>
                    <a:pt x="20513" y="16784"/>
                    <a:pt x="18497" y="19119"/>
                    <a:pt x="16049" y="20286"/>
                  </a:cubicBezTo>
                  <a:cubicBezTo>
                    <a:pt x="13601" y="21454"/>
                    <a:pt x="10721" y="21454"/>
                    <a:pt x="784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749358" y="4851052"/>
              <a:ext cx="174693" cy="16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08" fill="norm" stroke="1" extrusionOk="0">
                  <a:moveTo>
                    <a:pt x="2708" y="9336"/>
                  </a:moveTo>
                  <a:cubicBezTo>
                    <a:pt x="3993" y="9603"/>
                    <a:pt x="5279" y="9869"/>
                    <a:pt x="6951" y="9203"/>
                  </a:cubicBezTo>
                  <a:cubicBezTo>
                    <a:pt x="8622" y="8536"/>
                    <a:pt x="10679" y="6936"/>
                    <a:pt x="11708" y="5203"/>
                  </a:cubicBezTo>
                  <a:cubicBezTo>
                    <a:pt x="12736" y="3469"/>
                    <a:pt x="12736" y="1603"/>
                    <a:pt x="11836" y="669"/>
                  </a:cubicBezTo>
                  <a:cubicBezTo>
                    <a:pt x="10936" y="-264"/>
                    <a:pt x="9136" y="-264"/>
                    <a:pt x="6951" y="936"/>
                  </a:cubicBezTo>
                  <a:cubicBezTo>
                    <a:pt x="4765" y="2136"/>
                    <a:pt x="2193" y="4536"/>
                    <a:pt x="908" y="7069"/>
                  </a:cubicBezTo>
                  <a:cubicBezTo>
                    <a:pt x="-378" y="9603"/>
                    <a:pt x="-378" y="12269"/>
                    <a:pt x="1422" y="14936"/>
                  </a:cubicBezTo>
                  <a:cubicBezTo>
                    <a:pt x="3222" y="17603"/>
                    <a:pt x="6822" y="20269"/>
                    <a:pt x="10422" y="20803"/>
                  </a:cubicBezTo>
                  <a:cubicBezTo>
                    <a:pt x="14022" y="21336"/>
                    <a:pt x="17622" y="19736"/>
                    <a:pt x="21222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995215" y="4744013"/>
              <a:ext cx="208235" cy="30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22" fill="norm" stroke="1" extrusionOk="0">
                  <a:moveTo>
                    <a:pt x="21250" y="2437"/>
                  </a:moveTo>
                  <a:cubicBezTo>
                    <a:pt x="18874" y="1408"/>
                    <a:pt x="16498" y="380"/>
                    <a:pt x="14122" y="86"/>
                  </a:cubicBezTo>
                  <a:cubicBezTo>
                    <a:pt x="11746" y="-208"/>
                    <a:pt x="9370" y="233"/>
                    <a:pt x="7102" y="1776"/>
                  </a:cubicBezTo>
                  <a:cubicBezTo>
                    <a:pt x="4834" y="3319"/>
                    <a:pt x="2674" y="5963"/>
                    <a:pt x="1378" y="9049"/>
                  </a:cubicBezTo>
                  <a:cubicBezTo>
                    <a:pt x="82" y="12135"/>
                    <a:pt x="-350" y="15661"/>
                    <a:pt x="298" y="17939"/>
                  </a:cubicBezTo>
                  <a:cubicBezTo>
                    <a:pt x="946" y="20216"/>
                    <a:pt x="2674" y="21245"/>
                    <a:pt x="5482" y="21319"/>
                  </a:cubicBezTo>
                  <a:cubicBezTo>
                    <a:pt x="8290" y="21392"/>
                    <a:pt x="12178" y="20510"/>
                    <a:pt x="16066" y="19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171700" y="4799766"/>
              <a:ext cx="177800" cy="22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15429" y="7375"/>
                  </a:moveTo>
                  <a:cubicBezTo>
                    <a:pt x="14657" y="6411"/>
                    <a:pt x="13886" y="5447"/>
                    <a:pt x="11829" y="5350"/>
                  </a:cubicBezTo>
                  <a:cubicBezTo>
                    <a:pt x="9771" y="5254"/>
                    <a:pt x="6429" y="6025"/>
                    <a:pt x="3986" y="7761"/>
                  </a:cubicBezTo>
                  <a:cubicBezTo>
                    <a:pt x="1543" y="9497"/>
                    <a:pt x="0" y="12197"/>
                    <a:pt x="0" y="14704"/>
                  </a:cubicBezTo>
                  <a:cubicBezTo>
                    <a:pt x="0" y="17211"/>
                    <a:pt x="1543" y="19525"/>
                    <a:pt x="4114" y="20393"/>
                  </a:cubicBezTo>
                  <a:cubicBezTo>
                    <a:pt x="6686" y="21261"/>
                    <a:pt x="10286" y="20682"/>
                    <a:pt x="13114" y="17790"/>
                  </a:cubicBezTo>
                  <a:cubicBezTo>
                    <a:pt x="15943" y="14897"/>
                    <a:pt x="18000" y="9690"/>
                    <a:pt x="18643" y="6218"/>
                  </a:cubicBezTo>
                  <a:cubicBezTo>
                    <a:pt x="19286" y="2747"/>
                    <a:pt x="18514" y="1011"/>
                    <a:pt x="16200" y="336"/>
                  </a:cubicBezTo>
                  <a:cubicBezTo>
                    <a:pt x="13886" y="-339"/>
                    <a:pt x="10029" y="47"/>
                    <a:pt x="7329" y="1107"/>
                  </a:cubicBezTo>
                  <a:cubicBezTo>
                    <a:pt x="4629" y="2168"/>
                    <a:pt x="3086" y="3904"/>
                    <a:pt x="3214" y="5447"/>
                  </a:cubicBezTo>
                  <a:cubicBezTo>
                    <a:pt x="3343" y="6990"/>
                    <a:pt x="5143" y="8340"/>
                    <a:pt x="7586" y="8918"/>
                  </a:cubicBezTo>
                  <a:cubicBezTo>
                    <a:pt x="10029" y="9497"/>
                    <a:pt x="13114" y="9304"/>
                    <a:pt x="15557" y="8532"/>
                  </a:cubicBezTo>
                  <a:cubicBezTo>
                    <a:pt x="18000" y="7761"/>
                    <a:pt x="19800" y="6411"/>
                    <a:pt x="21600" y="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249079" y="4669423"/>
              <a:ext cx="106771" cy="9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58" fill="norm" stroke="1" extrusionOk="0">
                  <a:moveTo>
                    <a:pt x="6117" y="5892"/>
                  </a:moveTo>
                  <a:cubicBezTo>
                    <a:pt x="3999" y="6352"/>
                    <a:pt x="1882" y="6811"/>
                    <a:pt x="823" y="8190"/>
                  </a:cubicBezTo>
                  <a:cubicBezTo>
                    <a:pt x="-236" y="9569"/>
                    <a:pt x="-236" y="11867"/>
                    <a:pt x="611" y="12326"/>
                  </a:cubicBezTo>
                  <a:cubicBezTo>
                    <a:pt x="1458" y="12786"/>
                    <a:pt x="3152" y="11407"/>
                    <a:pt x="4635" y="9569"/>
                  </a:cubicBezTo>
                  <a:cubicBezTo>
                    <a:pt x="6117" y="7730"/>
                    <a:pt x="7388" y="5432"/>
                    <a:pt x="8658" y="3364"/>
                  </a:cubicBezTo>
                  <a:cubicBezTo>
                    <a:pt x="9929" y="1296"/>
                    <a:pt x="11199" y="-542"/>
                    <a:pt x="12470" y="147"/>
                  </a:cubicBezTo>
                  <a:cubicBezTo>
                    <a:pt x="13740" y="837"/>
                    <a:pt x="15011" y="4054"/>
                    <a:pt x="16493" y="7960"/>
                  </a:cubicBezTo>
                  <a:cubicBezTo>
                    <a:pt x="17976" y="11867"/>
                    <a:pt x="19670" y="16462"/>
                    <a:pt x="21364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432050" y="4721960"/>
              <a:ext cx="8295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2492"/>
                    <a:pt x="12343" y="4985"/>
                    <a:pt x="16200" y="7546"/>
                  </a:cubicBezTo>
                  <a:cubicBezTo>
                    <a:pt x="20057" y="10108"/>
                    <a:pt x="21600" y="12738"/>
                    <a:pt x="18514" y="15092"/>
                  </a:cubicBezTo>
                  <a:cubicBezTo>
                    <a:pt x="15429" y="17446"/>
                    <a:pt x="7714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079750" y="4499710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329524" y="3999069"/>
              <a:ext cx="375826" cy="5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0" fill="norm" stroke="1" extrusionOk="0">
                  <a:moveTo>
                    <a:pt x="7670" y="2891"/>
                  </a:moveTo>
                  <a:cubicBezTo>
                    <a:pt x="5860" y="3780"/>
                    <a:pt x="4049" y="4669"/>
                    <a:pt x="2722" y="5069"/>
                  </a:cubicBezTo>
                  <a:cubicBezTo>
                    <a:pt x="1395" y="5469"/>
                    <a:pt x="550" y="5380"/>
                    <a:pt x="188" y="5025"/>
                  </a:cubicBezTo>
                  <a:cubicBezTo>
                    <a:pt x="-174" y="4669"/>
                    <a:pt x="-53" y="4047"/>
                    <a:pt x="912" y="3291"/>
                  </a:cubicBezTo>
                  <a:cubicBezTo>
                    <a:pt x="1877" y="2536"/>
                    <a:pt x="3687" y="1647"/>
                    <a:pt x="4954" y="1069"/>
                  </a:cubicBezTo>
                  <a:cubicBezTo>
                    <a:pt x="6222" y="491"/>
                    <a:pt x="6946" y="225"/>
                    <a:pt x="7609" y="91"/>
                  </a:cubicBezTo>
                  <a:cubicBezTo>
                    <a:pt x="8273" y="-42"/>
                    <a:pt x="8876" y="-42"/>
                    <a:pt x="9178" y="180"/>
                  </a:cubicBezTo>
                  <a:cubicBezTo>
                    <a:pt x="9480" y="402"/>
                    <a:pt x="9480" y="847"/>
                    <a:pt x="9057" y="2180"/>
                  </a:cubicBezTo>
                  <a:cubicBezTo>
                    <a:pt x="8635" y="3514"/>
                    <a:pt x="7790" y="5736"/>
                    <a:pt x="6825" y="7780"/>
                  </a:cubicBezTo>
                  <a:cubicBezTo>
                    <a:pt x="5860" y="9825"/>
                    <a:pt x="4773" y="11691"/>
                    <a:pt x="4049" y="12847"/>
                  </a:cubicBezTo>
                  <a:cubicBezTo>
                    <a:pt x="3325" y="14002"/>
                    <a:pt x="2963" y="14447"/>
                    <a:pt x="2541" y="14802"/>
                  </a:cubicBezTo>
                  <a:cubicBezTo>
                    <a:pt x="2119" y="15158"/>
                    <a:pt x="1636" y="15425"/>
                    <a:pt x="1334" y="15336"/>
                  </a:cubicBezTo>
                  <a:cubicBezTo>
                    <a:pt x="1033" y="15247"/>
                    <a:pt x="912" y="14802"/>
                    <a:pt x="1877" y="13780"/>
                  </a:cubicBezTo>
                  <a:cubicBezTo>
                    <a:pt x="2843" y="12758"/>
                    <a:pt x="4894" y="11158"/>
                    <a:pt x="7489" y="9469"/>
                  </a:cubicBezTo>
                  <a:cubicBezTo>
                    <a:pt x="10083" y="7780"/>
                    <a:pt x="13220" y="6002"/>
                    <a:pt x="15030" y="4936"/>
                  </a:cubicBezTo>
                  <a:cubicBezTo>
                    <a:pt x="16841" y="3869"/>
                    <a:pt x="17323" y="3514"/>
                    <a:pt x="17806" y="3158"/>
                  </a:cubicBezTo>
                  <a:cubicBezTo>
                    <a:pt x="18289" y="2802"/>
                    <a:pt x="18771" y="2447"/>
                    <a:pt x="18771" y="2402"/>
                  </a:cubicBezTo>
                  <a:cubicBezTo>
                    <a:pt x="18771" y="2358"/>
                    <a:pt x="18289" y="2625"/>
                    <a:pt x="17203" y="3736"/>
                  </a:cubicBezTo>
                  <a:cubicBezTo>
                    <a:pt x="16117" y="4847"/>
                    <a:pt x="14427" y="6802"/>
                    <a:pt x="13039" y="9291"/>
                  </a:cubicBezTo>
                  <a:cubicBezTo>
                    <a:pt x="11652" y="11780"/>
                    <a:pt x="10566" y="14802"/>
                    <a:pt x="10023" y="16758"/>
                  </a:cubicBezTo>
                  <a:cubicBezTo>
                    <a:pt x="9480" y="18714"/>
                    <a:pt x="9480" y="19602"/>
                    <a:pt x="9661" y="20225"/>
                  </a:cubicBezTo>
                  <a:cubicBezTo>
                    <a:pt x="9842" y="20847"/>
                    <a:pt x="10204" y="21202"/>
                    <a:pt x="10686" y="21380"/>
                  </a:cubicBezTo>
                  <a:cubicBezTo>
                    <a:pt x="11169" y="21558"/>
                    <a:pt x="11772" y="21558"/>
                    <a:pt x="12858" y="20891"/>
                  </a:cubicBezTo>
                  <a:cubicBezTo>
                    <a:pt x="13944" y="20225"/>
                    <a:pt x="15513" y="18891"/>
                    <a:pt x="16418" y="17558"/>
                  </a:cubicBezTo>
                  <a:cubicBezTo>
                    <a:pt x="17323" y="16225"/>
                    <a:pt x="17565" y="14891"/>
                    <a:pt x="17504" y="13958"/>
                  </a:cubicBezTo>
                  <a:cubicBezTo>
                    <a:pt x="17444" y="13025"/>
                    <a:pt x="17082" y="12491"/>
                    <a:pt x="16418" y="12136"/>
                  </a:cubicBezTo>
                  <a:cubicBezTo>
                    <a:pt x="15754" y="11780"/>
                    <a:pt x="14789" y="11602"/>
                    <a:pt x="14005" y="11602"/>
                  </a:cubicBezTo>
                  <a:cubicBezTo>
                    <a:pt x="13220" y="11602"/>
                    <a:pt x="12617" y="11780"/>
                    <a:pt x="12738" y="11869"/>
                  </a:cubicBezTo>
                  <a:cubicBezTo>
                    <a:pt x="12858" y="11958"/>
                    <a:pt x="13703" y="11958"/>
                    <a:pt x="15272" y="11780"/>
                  </a:cubicBezTo>
                  <a:cubicBezTo>
                    <a:pt x="16841" y="11602"/>
                    <a:pt x="19133" y="11247"/>
                    <a:pt x="21426" y="1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449479" y="3966310"/>
              <a:ext cx="214721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1" fill="norm" stroke="1" extrusionOk="0">
                  <a:moveTo>
                    <a:pt x="5600" y="0"/>
                  </a:moveTo>
                  <a:cubicBezTo>
                    <a:pt x="4541" y="259"/>
                    <a:pt x="3482" y="517"/>
                    <a:pt x="2953" y="1681"/>
                  </a:cubicBezTo>
                  <a:cubicBezTo>
                    <a:pt x="2423" y="2846"/>
                    <a:pt x="2423" y="4915"/>
                    <a:pt x="2741" y="7825"/>
                  </a:cubicBezTo>
                  <a:cubicBezTo>
                    <a:pt x="3058" y="10735"/>
                    <a:pt x="3694" y="14486"/>
                    <a:pt x="4011" y="16685"/>
                  </a:cubicBezTo>
                  <a:cubicBezTo>
                    <a:pt x="4329" y="18884"/>
                    <a:pt x="4329" y="19531"/>
                    <a:pt x="4329" y="20177"/>
                  </a:cubicBezTo>
                  <a:cubicBezTo>
                    <a:pt x="4329" y="20824"/>
                    <a:pt x="4329" y="21471"/>
                    <a:pt x="4011" y="21535"/>
                  </a:cubicBezTo>
                  <a:cubicBezTo>
                    <a:pt x="3694" y="21600"/>
                    <a:pt x="3058" y="21083"/>
                    <a:pt x="2317" y="19919"/>
                  </a:cubicBezTo>
                  <a:cubicBezTo>
                    <a:pt x="1576" y="18754"/>
                    <a:pt x="729" y="16944"/>
                    <a:pt x="306" y="15715"/>
                  </a:cubicBezTo>
                  <a:cubicBezTo>
                    <a:pt x="-118" y="14486"/>
                    <a:pt x="-118" y="13840"/>
                    <a:pt x="411" y="13387"/>
                  </a:cubicBezTo>
                  <a:cubicBezTo>
                    <a:pt x="941" y="12934"/>
                    <a:pt x="2000" y="12675"/>
                    <a:pt x="4858" y="11705"/>
                  </a:cubicBezTo>
                  <a:cubicBezTo>
                    <a:pt x="7717" y="10735"/>
                    <a:pt x="12376" y="9054"/>
                    <a:pt x="15341" y="7372"/>
                  </a:cubicBezTo>
                  <a:cubicBezTo>
                    <a:pt x="18306" y="5691"/>
                    <a:pt x="19576" y="4010"/>
                    <a:pt x="20211" y="2651"/>
                  </a:cubicBezTo>
                  <a:cubicBezTo>
                    <a:pt x="20847" y="1293"/>
                    <a:pt x="20847" y="259"/>
                    <a:pt x="20635" y="194"/>
                  </a:cubicBezTo>
                  <a:cubicBezTo>
                    <a:pt x="20423" y="129"/>
                    <a:pt x="20000" y="1035"/>
                    <a:pt x="19470" y="3816"/>
                  </a:cubicBezTo>
                  <a:cubicBezTo>
                    <a:pt x="18941" y="6596"/>
                    <a:pt x="18306" y="11253"/>
                    <a:pt x="18094" y="13904"/>
                  </a:cubicBezTo>
                  <a:cubicBezTo>
                    <a:pt x="17882" y="16556"/>
                    <a:pt x="18094" y="17202"/>
                    <a:pt x="18729" y="17655"/>
                  </a:cubicBezTo>
                  <a:cubicBezTo>
                    <a:pt x="19364" y="18108"/>
                    <a:pt x="20423" y="18366"/>
                    <a:pt x="21482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670550" y="4188560"/>
              <a:ext cx="101172" cy="12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241" fill="norm" stroke="1" extrusionOk="0">
                  <a:moveTo>
                    <a:pt x="9072" y="0"/>
                  </a:moveTo>
                  <a:cubicBezTo>
                    <a:pt x="6048" y="4759"/>
                    <a:pt x="3024" y="9519"/>
                    <a:pt x="1512" y="12997"/>
                  </a:cubicBezTo>
                  <a:cubicBezTo>
                    <a:pt x="0" y="16475"/>
                    <a:pt x="0" y="18671"/>
                    <a:pt x="1080" y="19953"/>
                  </a:cubicBezTo>
                  <a:cubicBezTo>
                    <a:pt x="2160" y="21234"/>
                    <a:pt x="4320" y="21600"/>
                    <a:pt x="7344" y="20868"/>
                  </a:cubicBezTo>
                  <a:cubicBezTo>
                    <a:pt x="10368" y="20136"/>
                    <a:pt x="14256" y="18305"/>
                    <a:pt x="17064" y="16292"/>
                  </a:cubicBezTo>
                  <a:cubicBezTo>
                    <a:pt x="19872" y="14278"/>
                    <a:pt x="21600" y="12081"/>
                    <a:pt x="20088" y="9702"/>
                  </a:cubicBezTo>
                  <a:cubicBezTo>
                    <a:pt x="18576" y="7322"/>
                    <a:pt x="13824" y="4759"/>
                    <a:pt x="9936" y="3478"/>
                  </a:cubicBezTo>
                  <a:cubicBezTo>
                    <a:pt x="6048" y="2197"/>
                    <a:pt x="3024" y="2197"/>
                    <a:pt x="0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197599" y="412506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197600" y="4061560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600" y="11782"/>
                  </a:cubicBezTo>
                  <a:cubicBezTo>
                    <a:pt x="1200" y="8509"/>
                    <a:pt x="2400" y="5236"/>
                    <a:pt x="6000" y="3273"/>
                  </a:cubicBezTo>
                  <a:cubicBezTo>
                    <a:pt x="9600" y="1309"/>
                    <a:pt x="15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229350" y="4061560"/>
              <a:ext cx="156931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067" fill="norm" stroke="1" extrusionOk="0">
                  <a:moveTo>
                    <a:pt x="16831" y="0"/>
                  </a:moveTo>
                  <a:cubicBezTo>
                    <a:pt x="12904" y="0"/>
                    <a:pt x="8977" y="0"/>
                    <a:pt x="6592" y="455"/>
                  </a:cubicBezTo>
                  <a:cubicBezTo>
                    <a:pt x="4208" y="909"/>
                    <a:pt x="3366" y="1819"/>
                    <a:pt x="3366" y="2728"/>
                  </a:cubicBezTo>
                  <a:cubicBezTo>
                    <a:pt x="3366" y="3638"/>
                    <a:pt x="4208" y="4547"/>
                    <a:pt x="7013" y="6025"/>
                  </a:cubicBezTo>
                  <a:cubicBezTo>
                    <a:pt x="9818" y="7503"/>
                    <a:pt x="14587" y="9549"/>
                    <a:pt x="17532" y="11027"/>
                  </a:cubicBezTo>
                  <a:cubicBezTo>
                    <a:pt x="20478" y="12505"/>
                    <a:pt x="21600" y="13415"/>
                    <a:pt x="20197" y="15234"/>
                  </a:cubicBezTo>
                  <a:cubicBezTo>
                    <a:pt x="18795" y="17053"/>
                    <a:pt x="14868" y="19781"/>
                    <a:pt x="11081" y="20691"/>
                  </a:cubicBezTo>
                  <a:cubicBezTo>
                    <a:pt x="7294" y="21600"/>
                    <a:pt x="3647" y="20691"/>
                    <a:pt x="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902957" y="3883760"/>
              <a:ext cx="501143" cy="4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98" fill="norm" stroke="1" extrusionOk="0">
                  <a:moveTo>
                    <a:pt x="7057" y="0"/>
                  </a:moveTo>
                  <a:cubicBezTo>
                    <a:pt x="6331" y="1702"/>
                    <a:pt x="5605" y="3405"/>
                    <a:pt x="5196" y="6118"/>
                  </a:cubicBezTo>
                  <a:cubicBezTo>
                    <a:pt x="4788" y="8832"/>
                    <a:pt x="4697" y="12556"/>
                    <a:pt x="4652" y="15003"/>
                  </a:cubicBezTo>
                  <a:cubicBezTo>
                    <a:pt x="4606" y="17450"/>
                    <a:pt x="4606" y="18621"/>
                    <a:pt x="4742" y="19472"/>
                  </a:cubicBezTo>
                  <a:cubicBezTo>
                    <a:pt x="4879" y="20323"/>
                    <a:pt x="5151" y="20855"/>
                    <a:pt x="5514" y="21174"/>
                  </a:cubicBezTo>
                  <a:cubicBezTo>
                    <a:pt x="5877" y="21494"/>
                    <a:pt x="6331" y="21600"/>
                    <a:pt x="6603" y="21387"/>
                  </a:cubicBezTo>
                  <a:cubicBezTo>
                    <a:pt x="6875" y="21174"/>
                    <a:pt x="6966" y="20642"/>
                    <a:pt x="6739" y="19578"/>
                  </a:cubicBezTo>
                  <a:cubicBezTo>
                    <a:pt x="6512" y="18514"/>
                    <a:pt x="5968" y="16918"/>
                    <a:pt x="4924" y="15695"/>
                  </a:cubicBezTo>
                  <a:cubicBezTo>
                    <a:pt x="3880" y="14471"/>
                    <a:pt x="2337" y="13620"/>
                    <a:pt x="1339" y="13034"/>
                  </a:cubicBezTo>
                  <a:cubicBezTo>
                    <a:pt x="341" y="12449"/>
                    <a:pt x="-113" y="12130"/>
                    <a:pt x="23" y="11811"/>
                  </a:cubicBezTo>
                  <a:cubicBezTo>
                    <a:pt x="159" y="11492"/>
                    <a:pt x="885" y="11172"/>
                    <a:pt x="2111" y="10853"/>
                  </a:cubicBezTo>
                  <a:cubicBezTo>
                    <a:pt x="3336" y="10534"/>
                    <a:pt x="5060" y="10215"/>
                    <a:pt x="6421" y="10481"/>
                  </a:cubicBezTo>
                  <a:cubicBezTo>
                    <a:pt x="7783" y="10747"/>
                    <a:pt x="8781" y="11598"/>
                    <a:pt x="9326" y="12981"/>
                  </a:cubicBezTo>
                  <a:cubicBezTo>
                    <a:pt x="9870" y="14365"/>
                    <a:pt x="9961" y="16280"/>
                    <a:pt x="9689" y="17610"/>
                  </a:cubicBezTo>
                  <a:cubicBezTo>
                    <a:pt x="9416" y="18940"/>
                    <a:pt x="8781" y="19685"/>
                    <a:pt x="8237" y="20110"/>
                  </a:cubicBezTo>
                  <a:cubicBezTo>
                    <a:pt x="7692" y="20536"/>
                    <a:pt x="7238" y="20642"/>
                    <a:pt x="7011" y="20323"/>
                  </a:cubicBezTo>
                  <a:cubicBezTo>
                    <a:pt x="6784" y="20004"/>
                    <a:pt x="6784" y="19259"/>
                    <a:pt x="7420" y="17769"/>
                  </a:cubicBezTo>
                  <a:cubicBezTo>
                    <a:pt x="8055" y="16280"/>
                    <a:pt x="9326" y="14045"/>
                    <a:pt x="10233" y="12715"/>
                  </a:cubicBezTo>
                  <a:cubicBezTo>
                    <a:pt x="11141" y="11385"/>
                    <a:pt x="11685" y="10960"/>
                    <a:pt x="11958" y="11013"/>
                  </a:cubicBezTo>
                  <a:cubicBezTo>
                    <a:pt x="12230" y="11066"/>
                    <a:pt x="12230" y="11598"/>
                    <a:pt x="12184" y="12502"/>
                  </a:cubicBezTo>
                  <a:cubicBezTo>
                    <a:pt x="12139" y="13407"/>
                    <a:pt x="12048" y="14684"/>
                    <a:pt x="12003" y="15588"/>
                  </a:cubicBezTo>
                  <a:cubicBezTo>
                    <a:pt x="11958" y="16493"/>
                    <a:pt x="11958" y="17025"/>
                    <a:pt x="12094" y="17503"/>
                  </a:cubicBezTo>
                  <a:cubicBezTo>
                    <a:pt x="12230" y="17982"/>
                    <a:pt x="12502" y="18408"/>
                    <a:pt x="12774" y="18355"/>
                  </a:cubicBezTo>
                  <a:cubicBezTo>
                    <a:pt x="13047" y="18301"/>
                    <a:pt x="13319" y="17769"/>
                    <a:pt x="13591" y="17237"/>
                  </a:cubicBezTo>
                  <a:cubicBezTo>
                    <a:pt x="13863" y="16705"/>
                    <a:pt x="14136" y="16173"/>
                    <a:pt x="14408" y="15482"/>
                  </a:cubicBezTo>
                  <a:cubicBezTo>
                    <a:pt x="14680" y="14790"/>
                    <a:pt x="14953" y="13939"/>
                    <a:pt x="15089" y="13779"/>
                  </a:cubicBezTo>
                  <a:cubicBezTo>
                    <a:pt x="15225" y="13620"/>
                    <a:pt x="15225" y="14152"/>
                    <a:pt x="15406" y="14897"/>
                  </a:cubicBezTo>
                  <a:cubicBezTo>
                    <a:pt x="15588" y="15641"/>
                    <a:pt x="15951" y="16599"/>
                    <a:pt x="16359" y="17184"/>
                  </a:cubicBezTo>
                  <a:cubicBezTo>
                    <a:pt x="16768" y="17769"/>
                    <a:pt x="17221" y="17982"/>
                    <a:pt x="17675" y="18035"/>
                  </a:cubicBezTo>
                  <a:cubicBezTo>
                    <a:pt x="18129" y="18089"/>
                    <a:pt x="18583" y="17982"/>
                    <a:pt x="19082" y="17397"/>
                  </a:cubicBezTo>
                  <a:cubicBezTo>
                    <a:pt x="19581" y="16812"/>
                    <a:pt x="20126" y="15748"/>
                    <a:pt x="20443" y="14950"/>
                  </a:cubicBezTo>
                  <a:cubicBezTo>
                    <a:pt x="20761" y="14152"/>
                    <a:pt x="20852" y="13620"/>
                    <a:pt x="20897" y="13088"/>
                  </a:cubicBezTo>
                  <a:cubicBezTo>
                    <a:pt x="20942" y="12556"/>
                    <a:pt x="20942" y="12024"/>
                    <a:pt x="20716" y="11758"/>
                  </a:cubicBezTo>
                  <a:cubicBezTo>
                    <a:pt x="20489" y="11492"/>
                    <a:pt x="20035" y="11492"/>
                    <a:pt x="19626" y="11651"/>
                  </a:cubicBezTo>
                  <a:cubicBezTo>
                    <a:pt x="19218" y="11811"/>
                    <a:pt x="18855" y="12130"/>
                    <a:pt x="18628" y="12609"/>
                  </a:cubicBezTo>
                  <a:cubicBezTo>
                    <a:pt x="18401" y="13088"/>
                    <a:pt x="18311" y="13726"/>
                    <a:pt x="18492" y="14577"/>
                  </a:cubicBezTo>
                  <a:cubicBezTo>
                    <a:pt x="18674" y="15429"/>
                    <a:pt x="19127" y="16493"/>
                    <a:pt x="19672" y="17025"/>
                  </a:cubicBezTo>
                  <a:cubicBezTo>
                    <a:pt x="20216" y="17557"/>
                    <a:pt x="20852" y="17557"/>
                    <a:pt x="21487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492999" y="4264760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077200" y="4051982"/>
              <a:ext cx="222250" cy="26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319"/>
                  </a:moveTo>
                  <a:cubicBezTo>
                    <a:pt x="411" y="1119"/>
                    <a:pt x="823" y="-81"/>
                    <a:pt x="1337" y="5"/>
                  </a:cubicBezTo>
                  <a:cubicBezTo>
                    <a:pt x="1851" y="90"/>
                    <a:pt x="2469" y="1462"/>
                    <a:pt x="3291" y="4290"/>
                  </a:cubicBezTo>
                  <a:cubicBezTo>
                    <a:pt x="4114" y="7119"/>
                    <a:pt x="5143" y="11405"/>
                    <a:pt x="5863" y="14148"/>
                  </a:cubicBezTo>
                  <a:cubicBezTo>
                    <a:pt x="6583" y="16890"/>
                    <a:pt x="6994" y="18090"/>
                    <a:pt x="7509" y="19205"/>
                  </a:cubicBezTo>
                  <a:cubicBezTo>
                    <a:pt x="8023" y="20319"/>
                    <a:pt x="8640" y="21348"/>
                    <a:pt x="8949" y="21433"/>
                  </a:cubicBezTo>
                  <a:cubicBezTo>
                    <a:pt x="9257" y="21519"/>
                    <a:pt x="9257" y="20662"/>
                    <a:pt x="9463" y="18862"/>
                  </a:cubicBezTo>
                  <a:cubicBezTo>
                    <a:pt x="9669" y="17062"/>
                    <a:pt x="10080" y="14319"/>
                    <a:pt x="10286" y="12519"/>
                  </a:cubicBezTo>
                  <a:cubicBezTo>
                    <a:pt x="10491" y="10719"/>
                    <a:pt x="10491" y="9862"/>
                    <a:pt x="10594" y="10119"/>
                  </a:cubicBezTo>
                  <a:cubicBezTo>
                    <a:pt x="10697" y="10376"/>
                    <a:pt x="10903" y="11748"/>
                    <a:pt x="11931" y="13719"/>
                  </a:cubicBezTo>
                  <a:cubicBezTo>
                    <a:pt x="12960" y="15690"/>
                    <a:pt x="14811" y="18262"/>
                    <a:pt x="16251" y="19719"/>
                  </a:cubicBezTo>
                  <a:cubicBezTo>
                    <a:pt x="17691" y="21176"/>
                    <a:pt x="18720" y="21519"/>
                    <a:pt x="19337" y="21176"/>
                  </a:cubicBezTo>
                  <a:cubicBezTo>
                    <a:pt x="19954" y="20833"/>
                    <a:pt x="20160" y="19805"/>
                    <a:pt x="20469" y="16805"/>
                  </a:cubicBezTo>
                  <a:cubicBezTo>
                    <a:pt x="20777" y="13805"/>
                    <a:pt x="21189" y="8833"/>
                    <a:pt x="21600" y="3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468367" y="4156810"/>
              <a:ext cx="205734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66" fill="norm" stroke="1" extrusionOk="0">
                  <a:moveTo>
                    <a:pt x="264" y="16577"/>
                  </a:moveTo>
                  <a:cubicBezTo>
                    <a:pt x="264" y="19088"/>
                    <a:pt x="264" y="21600"/>
                    <a:pt x="154" y="21349"/>
                  </a:cubicBezTo>
                  <a:cubicBezTo>
                    <a:pt x="43" y="21098"/>
                    <a:pt x="-177" y="18084"/>
                    <a:pt x="264" y="14819"/>
                  </a:cubicBezTo>
                  <a:cubicBezTo>
                    <a:pt x="705" y="11553"/>
                    <a:pt x="1807" y="8037"/>
                    <a:pt x="3570" y="7033"/>
                  </a:cubicBezTo>
                  <a:cubicBezTo>
                    <a:pt x="5333" y="6028"/>
                    <a:pt x="7758" y="7535"/>
                    <a:pt x="9962" y="9795"/>
                  </a:cubicBezTo>
                  <a:cubicBezTo>
                    <a:pt x="12166" y="12056"/>
                    <a:pt x="14150" y="15070"/>
                    <a:pt x="15692" y="16577"/>
                  </a:cubicBezTo>
                  <a:cubicBezTo>
                    <a:pt x="17235" y="18084"/>
                    <a:pt x="18337" y="18084"/>
                    <a:pt x="18999" y="16326"/>
                  </a:cubicBezTo>
                  <a:cubicBezTo>
                    <a:pt x="19660" y="14567"/>
                    <a:pt x="19880" y="11051"/>
                    <a:pt x="20211" y="8037"/>
                  </a:cubicBezTo>
                  <a:cubicBezTo>
                    <a:pt x="20541" y="5023"/>
                    <a:pt x="20982" y="2512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826500" y="3998060"/>
              <a:ext cx="323850" cy="28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920"/>
                  </a:moveTo>
                  <a:cubicBezTo>
                    <a:pt x="3106" y="1280"/>
                    <a:pt x="6212" y="640"/>
                    <a:pt x="8118" y="320"/>
                  </a:cubicBezTo>
                  <a:cubicBezTo>
                    <a:pt x="10024" y="0"/>
                    <a:pt x="10729" y="0"/>
                    <a:pt x="11435" y="0"/>
                  </a:cubicBezTo>
                  <a:cubicBezTo>
                    <a:pt x="12141" y="0"/>
                    <a:pt x="12847" y="0"/>
                    <a:pt x="12988" y="400"/>
                  </a:cubicBezTo>
                  <a:cubicBezTo>
                    <a:pt x="13129" y="800"/>
                    <a:pt x="12706" y="1600"/>
                    <a:pt x="11435" y="3760"/>
                  </a:cubicBezTo>
                  <a:cubicBezTo>
                    <a:pt x="10165" y="5920"/>
                    <a:pt x="8047" y="9440"/>
                    <a:pt x="6565" y="12160"/>
                  </a:cubicBezTo>
                  <a:cubicBezTo>
                    <a:pt x="5082" y="14880"/>
                    <a:pt x="4235" y="16800"/>
                    <a:pt x="3600" y="18240"/>
                  </a:cubicBezTo>
                  <a:cubicBezTo>
                    <a:pt x="2965" y="19680"/>
                    <a:pt x="2541" y="20640"/>
                    <a:pt x="2682" y="21120"/>
                  </a:cubicBezTo>
                  <a:cubicBezTo>
                    <a:pt x="2824" y="21600"/>
                    <a:pt x="3529" y="21600"/>
                    <a:pt x="5718" y="21280"/>
                  </a:cubicBezTo>
                  <a:cubicBezTo>
                    <a:pt x="7906" y="20960"/>
                    <a:pt x="11576" y="20320"/>
                    <a:pt x="14471" y="20240"/>
                  </a:cubicBezTo>
                  <a:cubicBezTo>
                    <a:pt x="17365" y="20160"/>
                    <a:pt x="19482" y="20640"/>
                    <a:pt x="2160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327650" y="4493360"/>
              <a:ext cx="406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314608" y="4554416"/>
              <a:ext cx="324193" cy="2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19436" fill="norm" stroke="1" extrusionOk="0">
                  <a:moveTo>
                    <a:pt x="6213" y="1782"/>
                  </a:moveTo>
                  <a:cubicBezTo>
                    <a:pt x="3737" y="7953"/>
                    <a:pt x="1261" y="14125"/>
                    <a:pt x="366" y="17210"/>
                  </a:cubicBezTo>
                  <a:cubicBezTo>
                    <a:pt x="-528" y="20296"/>
                    <a:pt x="160" y="20296"/>
                    <a:pt x="3049" y="16439"/>
                  </a:cubicBezTo>
                  <a:cubicBezTo>
                    <a:pt x="5938" y="12582"/>
                    <a:pt x="11029" y="4867"/>
                    <a:pt x="14399" y="1782"/>
                  </a:cubicBezTo>
                  <a:cubicBezTo>
                    <a:pt x="17770" y="-1304"/>
                    <a:pt x="19421" y="239"/>
                    <a:pt x="21072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429249" y="1053411"/>
              <a:ext cx="113938" cy="130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71" fill="norm" stroke="1" extrusionOk="0">
                  <a:moveTo>
                    <a:pt x="0" y="390"/>
                  </a:moveTo>
                  <a:cubicBezTo>
                    <a:pt x="0" y="216"/>
                    <a:pt x="0" y="41"/>
                    <a:pt x="1000" y="6"/>
                  </a:cubicBezTo>
                  <a:cubicBezTo>
                    <a:pt x="2000" y="-29"/>
                    <a:pt x="4000" y="76"/>
                    <a:pt x="6800" y="635"/>
                  </a:cubicBezTo>
                  <a:cubicBezTo>
                    <a:pt x="9600" y="1194"/>
                    <a:pt x="13200" y="2208"/>
                    <a:pt x="15600" y="3309"/>
                  </a:cubicBezTo>
                  <a:cubicBezTo>
                    <a:pt x="18000" y="4410"/>
                    <a:pt x="19200" y="5598"/>
                    <a:pt x="20000" y="6944"/>
                  </a:cubicBezTo>
                  <a:cubicBezTo>
                    <a:pt x="20800" y="8289"/>
                    <a:pt x="21200" y="9792"/>
                    <a:pt x="21400" y="11330"/>
                  </a:cubicBezTo>
                  <a:cubicBezTo>
                    <a:pt x="21600" y="12868"/>
                    <a:pt x="21600" y="14441"/>
                    <a:pt x="21200" y="15734"/>
                  </a:cubicBezTo>
                  <a:cubicBezTo>
                    <a:pt x="20800" y="17027"/>
                    <a:pt x="20000" y="18041"/>
                    <a:pt x="19200" y="18967"/>
                  </a:cubicBezTo>
                  <a:cubicBezTo>
                    <a:pt x="18400" y="19893"/>
                    <a:pt x="17600" y="20732"/>
                    <a:pt x="1680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5526201" y="1000860"/>
              <a:ext cx="6532450" cy="7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36" y="6905"/>
                  </a:moveTo>
                  <a:cubicBezTo>
                    <a:pt x="15" y="6610"/>
                    <a:pt x="-6" y="6315"/>
                    <a:pt x="1" y="6138"/>
                  </a:cubicBezTo>
                  <a:cubicBezTo>
                    <a:pt x="8" y="5961"/>
                    <a:pt x="43" y="5902"/>
                    <a:pt x="176" y="5784"/>
                  </a:cubicBezTo>
                  <a:cubicBezTo>
                    <a:pt x="309" y="5666"/>
                    <a:pt x="540" y="5489"/>
                    <a:pt x="774" y="5282"/>
                  </a:cubicBezTo>
                  <a:cubicBezTo>
                    <a:pt x="1009" y="5075"/>
                    <a:pt x="1246" y="4839"/>
                    <a:pt x="1516" y="4544"/>
                  </a:cubicBezTo>
                  <a:cubicBezTo>
                    <a:pt x="1785" y="4249"/>
                    <a:pt x="2086" y="3895"/>
                    <a:pt x="2349" y="3600"/>
                  </a:cubicBezTo>
                  <a:cubicBezTo>
                    <a:pt x="2611" y="3305"/>
                    <a:pt x="2835" y="3069"/>
                    <a:pt x="3069" y="2833"/>
                  </a:cubicBezTo>
                  <a:cubicBezTo>
                    <a:pt x="3304" y="2597"/>
                    <a:pt x="3549" y="2361"/>
                    <a:pt x="3811" y="2154"/>
                  </a:cubicBezTo>
                  <a:cubicBezTo>
                    <a:pt x="4073" y="1948"/>
                    <a:pt x="4353" y="1770"/>
                    <a:pt x="4644" y="1593"/>
                  </a:cubicBezTo>
                  <a:cubicBezTo>
                    <a:pt x="4934" y="1416"/>
                    <a:pt x="5235" y="1239"/>
                    <a:pt x="5536" y="1092"/>
                  </a:cubicBezTo>
                  <a:cubicBezTo>
                    <a:pt x="5837" y="944"/>
                    <a:pt x="6137" y="826"/>
                    <a:pt x="6393" y="767"/>
                  </a:cubicBezTo>
                  <a:cubicBezTo>
                    <a:pt x="6648" y="708"/>
                    <a:pt x="6858" y="708"/>
                    <a:pt x="7075" y="679"/>
                  </a:cubicBezTo>
                  <a:cubicBezTo>
                    <a:pt x="7292" y="649"/>
                    <a:pt x="7516" y="590"/>
                    <a:pt x="7782" y="561"/>
                  </a:cubicBezTo>
                  <a:cubicBezTo>
                    <a:pt x="8048" y="531"/>
                    <a:pt x="8356" y="531"/>
                    <a:pt x="8614" y="531"/>
                  </a:cubicBezTo>
                  <a:cubicBezTo>
                    <a:pt x="8873" y="531"/>
                    <a:pt x="9083" y="531"/>
                    <a:pt x="9342" y="502"/>
                  </a:cubicBezTo>
                  <a:cubicBezTo>
                    <a:pt x="9601" y="472"/>
                    <a:pt x="9909" y="413"/>
                    <a:pt x="10213" y="354"/>
                  </a:cubicBezTo>
                  <a:cubicBezTo>
                    <a:pt x="10518" y="295"/>
                    <a:pt x="10818" y="236"/>
                    <a:pt x="11116" y="177"/>
                  </a:cubicBezTo>
                  <a:cubicBezTo>
                    <a:pt x="11413" y="118"/>
                    <a:pt x="11707" y="59"/>
                    <a:pt x="11997" y="30"/>
                  </a:cubicBezTo>
                  <a:cubicBezTo>
                    <a:pt x="12288" y="0"/>
                    <a:pt x="12575" y="0"/>
                    <a:pt x="12851" y="0"/>
                  </a:cubicBezTo>
                  <a:cubicBezTo>
                    <a:pt x="13128" y="0"/>
                    <a:pt x="13393" y="0"/>
                    <a:pt x="13649" y="30"/>
                  </a:cubicBezTo>
                  <a:cubicBezTo>
                    <a:pt x="13904" y="59"/>
                    <a:pt x="14149" y="118"/>
                    <a:pt x="14391" y="207"/>
                  </a:cubicBezTo>
                  <a:cubicBezTo>
                    <a:pt x="14632" y="295"/>
                    <a:pt x="14870" y="413"/>
                    <a:pt x="15129" y="561"/>
                  </a:cubicBezTo>
                  <a:cubicBezTo>
                    <a:pt x="15388" y="708"/>
                    <a:pt x="15667" y="885"/>
                    <a:pt x="15947" y="1062"/>
                  </a:cubicBezTo>
                  <a:cubicBezTo>
                    <a:pt x="16227" y="1239"/>
                    <a:pt x="16507" y="1416"/>
                    <a:pt x="16784" y="1564"/>
                  </a:cubicBezTo>
                  <a:cubicBezTo>
                    <a:pt x="17060" y="1711"/>
                    <a:pt x="17333" y="1830"/>
                    <a:pt x="17588" y="1977"/>
                  </a:cubicBezTo>
                  <a:cubicBezTo>
                    <a:pt x="17844" y="2125"/>
                    <a:pt x="18081" y="2302"/>
                    <a:pt x="18326" y="2508"/>
                  </a:cubicBezTo>
                  <a:cubicBezTo>
                    <a:pt x="18571" y="2715"/>
                    <a:pt x="18823" y="2951"/>
                    <a:pt x="19068" y="3128"/>
                  </a:cubicBezTo>
                  <a:cubicBezTo>
                    <a:pt x="19313" y="3305"/>
                    <a:pt x="19551" y="3423"/>
                    <a:pt x="19761" y="3541"/>
                  </a:cubicBezTo>
                  <a:cubicBezTo>
                    <a:pt x="19971" y="3659"/>
                    <a:pt x="20153" y="3777"/>
                    <a:pt x="20335" y="4072"/>
                  </a:cubicBezTo>
                  <a:cubicBezTo>
                    <a:pt x="20516" y="4367"/>
                    <a:pt x="20698" y="4839"/>
                    <a:pt x="20845" y="5341"/>
                  </a:cubicBezTo>
                  <a:cubicBezTo>
                    <a:pt x="20992" y="5843"/>
                    <a:pt x="21104" y="6374"/>
                    <a:pt x="21195" y="7377"/>
                  </a:cubicBezTo>
                  <a:cubicBezTo>
                    <a:pt x="21286" y="8380"/>
                    <a:pt x="21356" y="9856"/>
                    <a:pt x="21409" y="11567"/>
                  </a:cubicBezTo>
                  <a:cubicBezTo>
                    <a:pt x="21461" y="13279"/>
                    <a:pt x="21496" y="15226"/>
                    <a:pt x="21524" y="16938"/>
                  </a:cubicBezTo>
                  <a:cubicBezTo>
                    <a:pt x="21552" y="18649"/>
                    <a:pt x="21573" y="20125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568950" y="1858110"/>
              <a:ext cx="64897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558" y="2914"/>
                    <a:pt x="21515" y="5829"/>
                    <a:pt x="21441" y="8571"/>
                  </a:cubicBezTo>
                  <a:cubicBezTo>
                    <a:pt x="21368" y="11314"/>
                    <a:pt x="21262" y="13886"/>
                    <a:pt x="21103" y="15729"/>
                  </a:cubicBezTo>
                  <a:cubicBezTo>
                    <a:pt x="20945" y="17571"/>
                    <a:pt x="20733" y="18686"/>
                    <a:pt x="20494" y="19329"/>
                  </a:cubicBezTo>
                  <a:cubicBezTo>
                    <a:pt x="20254" y="19971"/>
                    <a:pt x="19987" y="20143"/>
                    <a:pt x="19698" y="20229"/>
                  </a:cubicBezTo>
                  <a:cubicBezTo>
                    <a:pt x="19409" y="20314"/>
                    <a:pt x="19099" y="20314"/>
                    <a:pt x="18831" y="20314"/>
                  </a:cubicBezTo>
                  <a:cubicBezTo>
                    <a:pt x="18564" y="20314"/>
                    <a:pt x="18338" y="20314"/>
                    <a:pt x="18085" y="20314"/>
                  </a:cubicBezTo>
                  <a:cubicBezTo>
                    <a:pt x="17831" y="20314"/>
                    <a:pt x="17549" y="20314"/>
                    <a:pt x="17260" y="20357"/>
                  </a:cubicBezTo>
                  <a:cubicBezTo>
                    <a:pt x="16971" y="20400"/>
                    <a:pt x="16676" y="20486"/>
                    <a:pt x="16418" y="20571"/>
                  </a:cubicBezTo>
                  <a:cubicBezTo>
                    <a:pt x="16161" y="20657"/>
                    <a:pt x="15943" y="20743"/>
                    <a:pt x="15724" y="20786"/>
                  </a:cubicBezTo>
                  <a:cubicBezTo>
                    <a:pt x="15506" y="20829"/>
                    <a:pt x="15288" y="20829"/>
                    <a:pt x="15066" y="20871"/>
                  </a:cubicBezTo>
                  <a:cubicBezTo>
                    <a:pt x="14844" y="20914"/>
                    <a:pt x="14618" y="21000"/>
                    <a:pt x="14382" y="21086"/>
                  </a:cubicBezTo>
                  <a:cubicBezTo>
                    <a:pt x="14146" y="21171"/>
                    <a:pt x="13900" y="21257"/>
                    <a:pt x="13653" y="21300"/>
                  </a:cubicBezTo>
                  <a:cubicBezTo>
                    <a:pt x="13407" y="21343"/>
                    <a:pt x="13160" y="21343"/>
                    <a:pt x="12921" y="21386"/>
                  </a:cubicBezTo>
                  <a:cubicBezTo>
                    <a:pt x="12681" y="21429"/>
                    <a:pt x="12449" y="21514"/>
                    <a:pt x="12195" y="21557"/>
                  </a:cubicBezTo>
                  <a:cubicBezTo>
                    <a:pt x="11941" y="21600"/>
                    <a:pt x="11667" y="21600"/>
                    <a:pt x="11395" y="21600"/>
                  </a:cubicBezTo>
                  <a:cubicBezTo>
                    <a:pt x="11124" y="21600"/>
                    <a:pt x="10856" y="21600"/>
                    <a:pt x="10582" y="21600"/>
                  </a:cubicBezTo>
                  <a:cubicBezTo>
                    <a:pt x="10307" y="21600"/>
                    <a:pt x="10025" y="21600"/>
                    <a:pt x="9747" y="21600"/>
                  </a:cubicBezTo>
                  <a:cubicBezTo>
                    <a:pt x="9468" y="21600"/>
                    <a:pt x="9194" y="21600"/>
                    <a:pt x="8905" y="21557"/>
                  </a:cubicBezTo>
                  <a:cubicBezTo>
                    <a:pt x="8616" y="21514"/>
                    <a:pt x="8313" y="21429"/>
                    <a:pt x="8017" y="21343"/>
                  </a:cubicBezTo>
                  <a:cubicBezTo>
                    <a:pt x="7721" y="21257"/>
                    <a:pt x="7432" y="21171"/>
                    <a:pt x="7133" y="21129"/>
                  </a:cubicBezTo>
                  <a:cubicBezTo>
                    <a:pt x="6834" y="21086"/>
                    <a:pt x="6524" y="21086"/>
                    <a:pt x="6221" y="21043"/>
                  </a:cubicBezTo>
                  <a:cubicBezTo>
                    <a:pt x="5918" y="21000"/>
                    <a:pt x="5622" y="20914"/>
                    <a:pt x="5323" y="20871"/>
                  </a:cubicBezTo>
                  <a:cubicBezTo>
                    <a:pt x="5023" y="20829"/>
                    <a:pt x="4720" y="20829"/>
                    <a:pt x="4424" y="20786"/>
                  </a:cubicBezTo>
                  <a:cubicBezTo>
                    <a:pt x="4128" y="20743"/>
                    <a:pt x="3840" y="20657"/>
                    <a:pt x="3551" y="20614"/>
                  </a:cubicBezTo>
                  <a:cubicBezTo>
                    <a:pt x="3262" y="20571"/>
                    <a:pt x="2973" y="20571"/>
                    <a:pt x="2642" y="20571"/>
                  </a:cubicBezTo>
                  <a:cubicBezTo>
                    <a:pt x="2311" y="20571"/>
                    <a:pt x="1937" y="20571"/>
                    <a:pt x="1589" y="20529"/>
                  </a:cubicBezTo>
                  <a:cubicBezTo>
                    <a:pt x="1240" y="20486"/>
                    <a:pt x="916" y="20400"/>
                    <a:pt x="655" y="20357"/>
                  </a:cubicBezTo>
                  <a:cubicBezTo>
                    <a:pt x="395" y="20314"/>
                    <a:pt x="197" y="20314"/>
                    <a:pt x="0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008105" y="4840717"/>
              <a:ext cx="224295" cy="40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53" fill="norm" stroke="1" extrusionOk="0">
                  <a:moveTo>
                    <a:pt x="10490" y="6745"/>
                  </a:moveTo>
                  <a:cubicBezTo>
                    <a:pt x="10288" y="5749"/>
                    <a:pt x="10086" y="4752"/>
                    <a:pt x="9279" y="4641"/>
                  </a:cubicBezTo>
                  <a:cubicBezTo>
                    <a:pt x="8471" y="4530"/>
                    <a:pt x="7058" y="5305"/>
                    <a:pt x="5443" y="6967"/>
                  </a:cubicBezTo>
                  <a:cubicBezTo>
                    <a:pt x="3828" y="8629"/>
                    <a:pt x="2012" y="11176"/>
                    <a:pt x="1002" y="13447"/>
                  </a:cubicBezTo>
                  <a:cubicBezTo>
                    <a:pt x="-7" y="15718"/>
                    <a:pt x="-209" y="17712"/>
                    <a:pt x="195" y="18985"/>
                  </a:cubicBezTo>
                  <a:cubicBezTo>
                    <a:pt x="598" y="20259"/>
                    <a:pt x="1608" y="20813"/>
                    <a:pt x="2718" y="21090"/>
                  </a:cubicBezTo>
                  <a:cubicBezTo>
                    <a:pt x="3828" y="21367"/>
                    <a:pt x="5040" y="21367"/>
                    <a:pt x="7159" y="20481"/>
                  </a:cubicBezTo>
                  <a:cubicBezTo>
                    <a:pt x="9279" y="19595"/>
                    <a:pt x="12307" y="17822"/>
                    <a:pt x="14427" y="15330"/>
                  </a:cubicBezTo>
                  <a:cubicBezTo>
                    <a:pt x="16546" y="12838"/>
                    <a:pt x="17757" y="9625"/>
                    <a:pt x="17455" y="7022"/>
                  </a:cubicBezTo>
                  <a:cubicBezTo>
                    <a:pt x="17152" y="4419"/>
                    <a:pt x="15335" y="2425"/>
                    <a:pt x="13316" y="1262"/>
                  </a:cubicBezTo>
                  <a:cubicBezTo>
                    <a:pt x="11298" y="99"/>
                    <a:pt x="9077" y="-233"/>
                    <a:pt x="6957" y="155"/>
                  </a:cubicBezTo>
                  <a:cubicBezTo>
                    <a:pt x="4838" y="542"/>
                    <a:pt x="2819" y="1650"/>
                    <a:pt x="2012" y="2979"/>
                  </a:cubicBezTo>
                  <a:cubicBezTo>
                    <a:pt x="1204" y="4309"/>
                    <a:pt x="1608" y="5859"/>
                    <a:pt x="4434" y="6912"/>
                  </a:cubicBezTo>
                  <a:cubicBezTo>
                    <a:pt x="7260" y="7964"/>
                    <a:pt x="12509" y="8518"/>
                    <a:pt x="15739" y="8795"/>
                  </a:cubicBezTo>
                  <a:cubicBezTo>
                    <a:pt x="18969" y="9072"/>
                    <a:pt x="20180" y="9072"/>
                    <a:pt x="21391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365749" y="4880710"/>
              <a:ext cx="2180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68" y="1986"/>
                    <a:pt x="2936" y="3972"/>
                    <a:pt x="6186" y="6083"/>
                  </a:cubicBezTo>
                  <a:cubicBezTo>
                    <a:pt x="9437" y="8193"/>
                    <a:pt x="14470" y="10428"/>
                    <a:pt x="17511" y="11669"/>
                  </a:cubicBezTo>
                  <a:cubicBezTo>
                    <a:pt x="20551" y="12910"/>
                    <a:pt x="21600" y="13159"/>
                    <a:pt x="21600" y="13779"/>
                  </a:cubicBezTo>
                  <a:cubicBezTo>
                    <a:pt x="21600" y="14400"/>
                    <a:pt x="20551" y="15393"/>
                    <a:pt x="17720" y="16759"/>
                  </a:cubicBezTo>
                  <a:cubicBezTo>
                    <a:pt x="14889" y="18124"/>
                    <a:pt x="10276" y="19862"/>
                    <a:pt x="5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482946" y="5045810"/>
              <a:ext cx="19395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5940" y="3600"/>
                    <a:pt x="10598" y="7200"/>
                    <a:pt x="7230" y="9720"/>
                  </a:cubicBezTo>
                  <a:cubicBezTo>
                    <a:pt x="3863" y="12240"/>
                    <a:pt x="2469" y="13680"/>
                    <a:pt x="1424" y="15300"/>
                  </a:cubicBezTo>
                  <a:cubicBezTo>
                    <a:pt x="379" y="16920"/>
                    <a:pt x="-318" y="18720"/>
                    <a:pt x="147" y="19800"/>
                  </a:cubicBezTo>
                  <a:cubicBezTo>
                    <a:pt x="611" y="20880"/>
                    <a:pt x="2237" y="21240"/>
                    <a:pt x="38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768736" y="4857562"/>
              <a:ext cx="183650" cy="2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45" fill="norm" stroke="1" extrusionOk="0">
                  <a:moveTo>
                    <a:pt x="13497" y="3296"/>
                  </a:moveTo>
                  <a:cubicBezTo>
                    <a:pt x="13254" y="2128"/>
                    <a:pt x="13011" y="961"/>
                    <a:pt x="12162" y="377"/>
                  </a:cubicBezTo>
                  <a:cubicBezTo>
                    <a:pt x="11312" y="-207"/>
                    <a:pt x="9856" y="-207"/>
                    <a:pt x="7915" y="1058"/>
                  </a:cubicBezTo>
                  <a:cubicBezTo>
                    <a:pt x="5973" y="2323"/>
                    <a:pt x="3546" y="4852"/>
                    <a:pt x="1969" y="7771"/>
                  </a:cubicBezTo>
                  <a:cubicBezTo>
                    <a:pt x="391" y="10690"/>
                    <a:pt x="-337" y="13998"/>
                    <a:pt x="148" y="16528"/>
                  </a:cubicBezTo>
                  <a:cubicBezTo>
                    <a:pt x="634" y="19058"/>
                    <a:pt x="2333" y="20809"/>
                    <a:pt x="5488" y="21101"/>
                  </a:cubicBezTo>
                  <a:cubicBezTo>
                    <a:pt x="8643" y="21393"/>
                    <a:pt x="13254" y="20225"/>
                    <a:pt x="16288" y="17890"/>
                  </a:cubicBezTo>
                  <a:cubicBezTo>
                    <a:pt x="19321" y="15555"/>
                    <a:pt x="20778" y="12052"/>
                    <a:pt x="21020" y="9036"/>
                  </a:cubicBezTo>
                  <a:cubicBezTo>
                    <a:pt x="21263" y="6020"/>
                    <a:pt x="20292" y="3490"/>
                    <a:pt x="18229" y="1934"/>
                  </a:cubicBezTo>
                  <a:cubicBezTo>
                    <a:pt x="16166" y="377"/>
                    <a:pt x="13011" y="-207"/>
                    <a:pt x="10584" y="571"/>
                  </a:cubicBezTo>
                  <a:cubicBezTo>
                    <a:pt x="8157" y="1350"/>
                    <a:pt x="6459" y="3490"/>
                    <a:pt x="6094" y="5436"/>
                  </a:cubicBezTo>
                  <a:cubicBezTo>
                    <a:pt x="5730" y="7382"/>
                    <a:pt x="6701" y="9134"/>
                    <a:pt x="8764" y="10301"/>
                  </a:cubicBezTo>
                  <a:cubicBezTo>
                    <a:pt x="10827" y="11469"/>
                    <a:pt x="13982" y="12052"/>
                    <a:pt x="17137" y="1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924550" y="5064860"/>
              <a:ext cx="95672" cy="10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430" fill="norm" stroke="1" extrusionOk="0">
                  <a:moveTo>
                    <a:pt x="14850" y="0"/>
                  </a:moveTo>
                  <a:cubicBezTo>
                    <a:pt x="12600" y="0"/>
                    <a:pt x="10350" y="0"/>
                    <a:pt x="8550" y="1059"/>
                  </a:cubicBezTo>
                  <a:cubicBezTo>
                    <a:pt x="6750" y="2118"/>
                    <a:pt x="5400" y="4235"/>
                    <a:pt x="4950" y="7412"/>
                  </a:cubicBezTo>
                  <a:cubicBezTo>
                    <a:pt x="4500" y="10588"/>
                    <a:pt x="4950" y="14824"/>
                    <a:pt x="6300" y="17365"/>
                  </a:cubicBezTo>
                  <a:cubicBezTo>
                    <a:pt x="7650" y="19906"/>
                    <a:pt x="9900" y="20753"/>
                    <a:pt x="12150" y="21176"/>
                  </a:cubicBezTo>
                  <a:cubicBezTo>
                    <a:pt x="14400" y="21600"/>
                    <a:pt x="16650" y="21600"/>
                    <a:pt x="18450" y="20329"/>
                  </a:cubicBezTo>
                  <a:cubicBezTo>
                    <a:pt x="20250" y="19059"/>
                    <a:pt x="21600" y="16518"/>
                    <a:pt x="18450" y="13553"/>
                  </a:cubicBezTo>
                  <a:cubicBezTo>
                    <a:pt x="15300" y="10588"/>
                    <a:pt x="7650" y="7200"/>
                    <a:pt x="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092143" y="5310850"/>
              <a:ext cx="879299" cy="1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27" fill="norm" stroke="1" extrusionOk="0">
                  <a:moveTo>
                    <a:pt x="480" y="4428"/>
                  </a:moveTo>
                  <a:cubicBezTo>
                    <a:pt x="273" y="3586"/>
                    <a:pt x="66" y="2745"/>
                    <a:pt x="14" y="3165"/>
                  </a:cubicBezTo>
                  <a:cubicBezTo>
                    <a:pt x="-38" y="3586"/>
                    <a:pt x="66" y="5269"/>
                    <a:pt x="195" y="7934"/>
                  </a:cubicBezTo>
                  <a:cubicBezTo>
                    <a:pt x="325" y="10599"/>
                    <a:pt x="480" y="14246"/>
                    <a:pt x="765" y="16911"/>
                  </a:cubicBezTo>
                  <a:cubicBezTo>
                    <a:pt x="1050" y="19576"/>
                    <a:pt x="1464" y="21259"/>
                    <a:pt x="1982" y="21119"/>
                  </a:cubicBezTo>
                  <a:cubicBezTo>
                    <a:pt x="2500" y="20978"/>
                    <a:pt x="3122" y="19015"/>
                    <a:pt x="3769" y="16069"/>
                  </a:cubicBezTo>
                  <a:cubicBezTo>
                    <a:pt x="4417" y="13124"/>
                    <a:pt x="5090" y="9197"/>
                    <a:pt x="5556" y="6953"/>
                  </a:cubicBezTo>
                  <a:cubicBezTo>
                    <a:pt x="6022" y="4708"/>
                    <a:pt x="6281" y="4147"/>
                    <a:pt x="6540" y="4288"/>
                  </a:cubicBezTo>
                  <a:cubicBezTo>
                    <a:pt x="6799" y="4428"/>
                    <a:pt x="7058" y="5269"/>
                    <a:pt x="7680" y="6532"/>
                  </a:cubicBezTo>
                  <a:cubicBezTo>
                    <a:pt x="8302" y="7794"/>
                    <a:pt x="9286" y="9477"/>
                    <a:pt x="10399" y="11160"/>
                  </a:cubicBezTo>
                  <a:cubicBezTo>
                    <a:pt x="11513" y="12843"/>
                    <a:pt x="12756" y="14527"/>
                    <a:pt x="14051" y="15088"/>
                  </a:cubicBezTo>
                  <a:cubicBezTo>
                    <a:pt x="15346" y="15649"/>
                    <a:pt x="16693" y="15088"/>
                    <a:pt x="17833" y="14527"/>
                  </a:cubicBezTo>
                  <a:cubicBezTo>
                    <a:pt x="18972" y="13965"/>
                    <a:pt x="19904" y="13404"/>
                    <a:pt x="20526" y="12563"/>
                  </a:cubicBezTo>
                  <a:cubicBezTo>
                    <a:pt x="21148" y="11721"/>
                    <a:pt x="21458" y="10599"/>
                    <a:pt x="21510" y="8355"/>
                  </a:cubicBezTo>
                  <a:cubicBezTo>
                    <a:pt x="21562" y="6111"/>
                    <a:pt x="21355" y="2745"/>
                    <a:pt x="21070" y="1202"/>
                  </a:cubicBezTo>
                  <a:cubicBezTo>
                    <a:pt x="20785" y="-341"/>
                    <a:pt x="20422" y="-60"/>
                    <a:pt x="20060" y="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129212" y="5614899"/>
              <a:ext cx="204788" cy="29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0" fill="norm" stroke="1" extrusionOk="0">
                  <a:moveTo>
                    <a:pt x="10744" y="3368"/>
                  </a:moveTo>
                  <a:cubicBezTo>
                    <a:pt x="9863" y="2911"/>
                    <a:pt x="8981" y="2455"/>
                    <a:pt x="8100" y="2607"/>
                  </a:cubicBezTo>
                  <a:cubicBezTo>
                    <a:pt x="7218" y="2759"/>
                    <a:pt x="6336" y="3520"/>
                    <a:pt x="4904" y="5649"/>
                  </a:cubicBezTo>
                  <a:cubicBezTo>
                    <a:pt x="3471" y="7779"/>
                    <a:pt x="1487" y="11277"/>
                    <a:pt x="606" y="13787"/>
                  </a:cubicBezTo>
                  <a:cubicBezTo>
                    <a:pt x="-276" y="16297"/>
                    <a:pt x="-56" y="17818"/>
                    <a:pt x="385" y="18883"/>
                  </a:cubicBezTo>
                  <a:cubicBezTo>
                    <a:pt x="826" y="19948"/>
                    <a:pt x="1487" y="20556"/>
                    <a:pt x="2479" y="20937"/>
                  </a:cubicBezTo>
                  <a:cubicBezTo>
                    <a:pt x="3471" y="21317"/>
                    <a:pt x="4793" y="21469"/>
                    <a:pt x="6557" y="20861"/>
                  </a:cubicBezTo>
                  <a:cubicBezTo>
                    <a:pt x="8320" y="20252"/>
                    <a:pt x="10524" y="18883"/>
                    <a:pt x="12728" y="16373"/>
                  </a:cubicBezTo>
                  <a:cubicBezTo>
                    <a:pt x="14932" y="13863"/>
                    <a:pt x="17136" y="10213"/>
                    <a:pt x="18238" y="7551"/>
                  </a:cubicBezTo>
                  <a:cubicBezTo>
                    <a:pt x="19340" y="4889"/>
                    <a:pt x="19340" y="3215"/>
                    <a:pt x="18900" y="2075"/>
                  </a:cubicBezTo>
                  <a:cubicBezTo>
                    <a:pt x="18459" y="934"/>
                    <a:pt x="17577" y="325"/>
                    <a:pt x="15814" y="97"/>
                  </a:cubicBezTo>
                  <a:cubicBezTo>
                    <a:pt x="14051" y="-131"/>
                    <a:pt x="11406" y="21"/>
                    <a:pt x="9312" y="782"/>
                  </a:cubicBezTo>
                  <a:cubicBezTo>
                    <a:pt x="7218" y="1542"/>
                    <a:pt x="5675" y="2911"/>
                    <a:pt x="4904" y="3976"/>
                  </a:cubicBezTo>
                  <a:cubicBezTo>
                    <a:pt x="4132" y="5041"/>
                    <a:pt x="4132" y="5801"/>
                    <a:pt x="4793" y="6410"/>
                  </a:cubicBezTo>
                  <a:cubicBezTo>
                    <a:pt x="5455" y="7018"/>
                    <a:pt x="6777" y="7475"/>
                    <a:pt x="9642" y="7855"/>
                  </a:cubicBezTo>
                  <a:cubicBezTo>
                    <a:pt x="12508" y="8235"/>
                    <a:pt x="16916" y="8539"/>
                    <a:pt x="21324" y="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460999" y="5749438"/>
              <a:ext cx="1206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789" y="4868"/>
                    <a:pt x="7579" y="-1303"/>
                    <a:pt x="11179" y="240"/>
                  </a:cubicBezTo>
                  <a:cubicBezTo>
                    <a:pt x="14779" y="1783"/>
                    <a:pt x="1818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448300" y="582686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657850" y="5593283"/>
              <a:ext cx="203200" cy="32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14850" y="5837"/>
                  </a:moveTo>
                  <a:cubicBezTo>
                    <a:pt x="13950" y="5414"/>
                    <a:pt x="13050" y="4990"/>
                    <a:pt x="10800" y="5555"/>
                  </a:cubicBezTo>
                  <a:cubicBezTo>
                    <a:pt x="8550" y="6120"/>
                    <a:pt x="4950" y="7673"/>
                    <a:pt x="2812" y="9579"/>
                  </a:cubicBezTo>
                  <a:cubicBezTo>
                    <a:pt x="675" y="11484"/>
                    <a:pt x="0" y="13743"/>
                    <a:pt x="0" y="15579"/>
                  </a:cubicBezTo>
                  <a:cubicBezTo>
                    <a:pt x="0" y="17414"/>
                    <a:pt x="675" y="18826"/>
                    <a:pt x="1575" y="19743"/>
                  </a:cubicBezTo>
                  <a:cubicBezTo>
                    <a:pt x="2475" y="20661"/>
                    <a:pt x="3600" y="21084"/>
                    <a:pt x="4837" y="21296"/>
                  </a:cubicBezTo>
                  <a:cubicBezTo>
                    <a:pt x="6075" y="21508"/>
                    <a:pt x="7425" y="21508"/>
                    <a:pt x="9563" y="20237"/>
                  </a:cubicBezTo>
                  <a:cubicBezTo>
                    <a:pt x="11700" y="18967"/>
                    <a:pt x="14625" y="16426"/>
                    <a:pt x="16312" y="13461"/>
                  </a:cubicBezTo>
                  <a:cubicBezTo>
                    <a:pt x="18000" y="10496"/>
                    <a:pt x="18450" y="7108"/>
                    <a:pt x="18562" y="5061"/>
                  </a:cubicBezTo>
                  <a:cubicBezTo>
                    <a:pt x="18675" y="3014"/>
                    <a:pt x="18450" y="2308"/>
                    <a:pt x="18000" y="1673"/>
                  </a:cubicBezTo>
                  <a:cubicBezTo>
                    <a:pt x="17550" y="1037"/>
                    <a:pt x="16875" y="473"/>
                    <a:pt x="15862" y="190"/>
                  </a:cubicBezTo>
                  <a:cubicBezTo>
                    <a:pt x="14850" y="-92"/>
                    <a:pt x="13500" y="-92"/>
                    <a:pt x="12038" y="402"/>
                  </a:cubicBezTo>
                  <a:cubicBezTo>
                    <a:pt x="10575" y="896"/>
                    <a:pt x="9000" y="1884"/>
                    <a:pt x="8100" y="2732"/>
                  </a:cubicBezTo>
                  <a:cubicBezTo>
                    <a:pt x="7200" y="3579"/>
                    <a:pt x="6975" y="4284"/>
                    <a:pt x="7312" y="5343"/>
                  </a:cubicBezTo>
                  <a:cubicBezTo>
                    <a:pt x="7650" y="6402"/>
                    <a:pt x="8550" y="7814"/>
                    <a:pt x="11025" y="8590"/>
                  </a:cubicBezTo>
                  <a:cubicBezTo>
                    <a:pt x="13500" y="9367"/>
                    <a:pt x="17550" y="9508"/>
                    <a:pt x="21600" y="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843010" y="5871310"/>
              <a:ext cx="89353" cy="9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50" fill="norm" stroke="1" extrusionOk="0">
                  <a:moveTo>
                    <a:pt x="10075" y="0"/>
                  </a:moveTo>
                  <a:cubicBezTo>
                    <a:pt x="7621" y="470"/>
                    <a:pt x="5166" y="939"/>
                    <a:pt x="3448" y="2817"/>
                  </a:cubicBezTo>
                  <a:cubicBezTo>
                    <a:pt x="1730" y="4696"/>
                    <a:pt x="748" y="7983"/>
                    <a:pt x="257" y="11035"/>
                  </a:cubicBezTo>
                  <a:cubicBezTo>
                    <a:pt x="-234" y="14087"/>
                    <a:pt x="-234" y="16904"/>
                    <a:pt x="2221" y="18783"/>
                  </a:cubicBezTo>
                  <a:cubicBezTo>
                    <a:pt x="4675" y="20661"/>
                    <a:pt x="9584" y="21600"/>
                    <a:pt x="13021" y="21130"/>
                  </a:cubicBezTo>
                  <a:cubicBezTo>
                    <a:pt x="16457" y="20661"/>
                    <a:pt x="18421" y="18783"/>
                    <a:pt x="19648" y="16435"/>
                  </a:cubicBezTo>
                  <a:cubicBezTo>
                    <a:pt x="20875" y="14087"/>
                    <a:pt x="21366" y="11270"/>
                    <a:pt x="19402" y="9157"/>
                  </a:cubicBezTo>
                  <a:cubicBezTo>
                    <a:pt x="17439" y="7043"/>
                    <a:pt x="13021" y="5635"/>
                    <a:pt x="8602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6926" y="7585810"/>
              <a:ext cx="549202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48" y="13292"/>
                  </a:moveTo>
                  <a:cubicBezTo>
                    <a:pt x="14" y="10523"/>
                    <a:pt x="-19" y="7754"/>
                    <a:pt x="14" y="5815"/>
                  </a:cubicBezTo>
                  <a:cubicBezTo>
                    <a:pt x="48" y="3877"/>
                    <a:pt x="147" y="2769"/>
                    <a:pt x="364" y="2215"/>
                  </a:cubicBezTo>
                  <a:cubicBezTo>
                    <a:pt x="580" y="1662"/>
                    <a:pt x="913" y="1662"/>
                    <a:pt x="1254" y="1662"/>
                  </a:cubicBezTo>
                  <a:cubicBezTo>
                    <a:pt x="1595" y="1662"/>
                    <a:pt x="1944" y="1662"/>
                    <a:pt x="2268" y="1662"/>
                  </a:cubicBezTo>
                  <a:cubicBezTo>
                    <a:pt x="2593" y="1662"/>
                    <a:pt x="2892" y="1662"/>
                    <a:pt x="3225" y="1662"/>
                  </a:cubicBezTo>
                  <a:cubicBezTo>
                    <a:pt x="3557" y="1662"/>
                    <a:pt x="3923" y="1662"/>
                    <a:pt x="4269" y="1662"/>
                  </a:cubicBezTo>
                  <a:cubicBezTo>
                    <a:pt x="4614" y="1662"/>
                    <a:pt x="4938" y="1662"/>
                    <a:pt x="5275" y="1662"/>
                  </a:cubicBezTo>
                  <a:cubicBezTo>
                    <a:pt x="5612" y="1662"/>
                    <a:pt x="5961" y="1662"/>
                    <a:pt x="6319" y="1662"/>
                  </a:cubicBezTo>
                  <a:cubicBezTo>
                    <a:pt x="6676" y="1662"/>
                    <a:pt x="7042" y="1662"/>
                    <a:pt x="7358" y="1662"/>
                  </a:cubicBezTo>
                  <a:cubicBezTo>
                    <a:pt x="7674" y="1662"/>
                    <a:pt x="7941" y="1662"/>
                    <a:pt x="8215" y="1662"/>
                  </a:cubicBezTo>
                  <a:cubicBezTo>
                    <a:pt x="8490" y="1662"/>
                    <a:pt x="8772" y="1662"/>
                    <a:pt x="9047" y="1385"/>
                  </a:cubicBezTo>
                  <a:cubicBezTo>
                    <a:pt x="9321" y="1108"/>
                    <a:pt x="9587" y="554"/>
                    <a:pt x="9862" y="277"/>
                  </a:cubicBezTo>
                  <a:cubicBezTo>
                    <a:pt x="10136" y="0"/>
                    <a:pt x="10419" y="0"/>
                    <a:pt x="10719" y="0"/>
                  </a:cubicBezTo>
                  <a:cubicBezTo>
                    <a:pt x="11018" y="0"/>
                    <a:pt x="11334" y="0"/>
                    <a:pt x="11629" y="0"/>
                  </a:cubicBezTo>
                  <a:cubicBezTo>
                    <a:pt x="11925" y="0"/>
                    <a:pt x="12199" y="0"/>
                    <a:pt x="12482" y="0"/>
                  </a:cubicBezTo>
                  <a:cubicBezTo>
                    <a:pt x="12765" y="0"/>
                    <a:pt x="13056" y="0"/>
                    <a:pt x="13351" y="277"/>
                  </a:cubicBezTo>
                  <a:cubicBezTo>
                    <a:pt x="13646" y="554"/>
                    <a:pt x="13946" y="1108"/>
                    <a:pt x="14233" y="1662"/>
                  </a:cubicBezTo>
                  <a:cubicBezTo>
                    <a:pt x="14520" y="2215"/>
                    <a:pt x="14794" y="2769"/>
                    <a:pt x="15064" y="3323"/>
                  </a:cubicBezTo>
                  <a:cubicBezTo>
                    <a:pt x="15335" y="3877"/>
                    <a:pt x="15601" y="4431"/>
                    <a:pt x="15871" y="4708"/>
                  </a:cubicBezTo>
                  <a:cubicBezTo>
                    <a:pt x="16141" y="4985"/>
                    <a:pt x="16416" y="4985"/>
                    <a:pt x="16678" y="5262"/>
                  </a:cubicBezTo>
                  <a:cubicBezTo>
                    <a:pt x="16940" y="5538"/>
                    <a:pt x="17189" y="6092"/>
                    <a:pt x="17485" y="6646"/>
                  </a:cubicBezTo>
                  <a:cubicBezTo>
                    <a:pt x="17780" y="7200"/>
                    <a:pt x="18121" y="7754"/>
                    <a:pt x="18441" y="8585"/>
                  </a:cubicBezTo>
                  <a:cubicBezTo>
                    <a:pt x="18761" y="9415"/>
                    <a:pt x="19061" y="10523"/>
                    <a:pt x="19369" y="11354"/>
                  </a:cubicBezTo>
                  <a:cubicBezTo>
                    <a:pt x="19676" y="12185"/>
                    <a:pt x="19992" y="12738"/>
                    <a:pt x="20275" y="13569"/>
                  </a:cubicBezTo>
                  <a:cubicBezTo>
                    <a:pt x="20558" y="14400"/>
                    <a:pt x="20807" y="15508"/>
                    <a:pt x="21020" y="16892"/>
                  </a:cubicBezTo>
                  <a:cubicBezTo>
                    <a:pt x="21232" y="18277"/>
                    <a:pt x="21406" y="19938"/>
                    <a:pt x="21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0" y="5862118"/>
              <a:ext cx="5981700" cy="1609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1155"/>
                  </a:moveTo>
                  <a:cubicBezTo>
                    <a:pt x="214" y="21240"/>
                    <a:pt x="428" y="21326"/>
                    <a:pt x="650" y="21340"/>
                  </a:cubicBezTo>
                  <a:cubicBezTo>
                    <a:pt x="871" y="21354"/>
                    <a:pt x="1101" y="21297"/>
                    <a:pt x="1307" y="21212"/>
                  </a:cubicBezTo>
                  <a:cubicBezTo>
                    <a:pt x="1513" y="21127"/>
                    <a:pt x="1697" y="21013"/>
                    <a:pt x="1876" y="20843"/>
                  </a:cubicBezTo>
                  <a:cubicBezTo>
                    <a:pt x="2056" y="20673"/>
                    <a:pt x="2232" y="20446"/>
                    <a:pt x="2415" y="20204"/>
                  </a:cubicBezTo>
                  <a:cubicBezTo>
                    <a:pt x="2599" y="19963"/>
                    <a:pt x="2790" y="19708"/>
                    <a:pt x="3008" y="19339"/>
                  </a:cubicBezTo>
                  <a:cubicBezTo>
                    <a:pt x="3225" y="18970"/>
                    <a:pt x="3470" y="18487"/>
                    <a:pt x="3673" y="18005"/>
                  </a:cubicBezTo>
                  <a:cubicBezTo>
                    <a:pt x="3875" y="17522"/>
                    <a:pt x="4036" y="17040"/>
                    <a:pt x="4196" y="16571"/>
                  </a:cubicBezTo>
                  <a:cubicBezTo>
                    <a:pt x="4357" y="16103"/>
                    <a:pt x="4517" y="15649"/>
                    <a:pt x="4655" y="15195"/>
                  </a:cubicBezTo>
                  <a:cubicBezTo>
                    <a:pt x="4792" y="14741"/>
                    <a:pt x="4907" y="14286"/>
                    <a:pt x="5033" y="13761"/>
                  </a:cubicBezTo>
                  <a:cubicBezTo>
                    <a:pt x="5159" y="13236"/>
                    <a:pt x="5297" y="12640"/>
                    <a:pt x="5415" y="12030"/>
                  </a:cubicBezTo>
                  <a:cubicBezTo>
                    <a:pt x="5534" y="11420"/>
                    <a:pt x="5633" y="10795"/>
                    <a:pt x="5721" y="10171"/>
                  </a:cubicBezTo>
                  <a:cubicBezTo>
                    <a:pt x="5809" y="9546"/>
                    <a:pt x="5885" y="8922"/>
                    <a:pt x="5996" y="8170"/>
                  </a:cubicBezTo>
                  <a:cubicBezTo>
                    <a:pt x="6107" y="7418"/>
                    <a:pt x="6252" y="6538"/>
                    <a:pt x="6386" y="5785"/>
                  </a:cubicBezTo>
                  <a:cubicBezTo>
                    <a:pt x="6520" y="5033"/>
                    <a:pt x="6642" y="4409"/>
                    <a:pt x="6764" y="3870"/>
                  </a:cubicBezTo>
                  <a:cubicBezTo>
                    <a:pt x="6887" y="3330"/>
                    <a:pt x="7009" y="2876"/>
                    <a:pt x="7166" y="2436"/>
                  </a:cubicBezTo>
                  <a:cubicBezTo>
                    <a:pt x="7322" y="1996"/>
                    <a:pt x="7513" y="1570"/>
                    <a:pt x="7727" y="1201"/>
                  </a:cubicBezTo>
                  <a:cubicBezTo>
                    <a:pt x="7941" y="833"/>
                    <a:pt x="8178" y="520"/>
                    <a:pt x="8389" y="322"/>
                  </a:cubicBezTo>
                  <a:cubicBezTo>
                    <a:pt x="8599" y="123"/>
                    <a:pt x="8782" y="38"/>
                    <a:pt x="9000" y="9"/>
                  </a:cubicBezTo>
                  <a:cubicBezTo>
                    <a:pt x="9218" y="-19"/>
                    <a:pt x="9470" y="9"/>
                    <a:pt x="9715" y="165"/>
                  </a:cubicBezTo>
                  <a:cubicBezTo>
                    <a:pt x="9959" y="322"/>
                    <a:pt x="10196" y="605"/>
                    <a:pt x="10418" y="974"/>
                  </a:cubicBezTo>
                  <a:cubicBezTo>
                    <a:pt x="10639" y="1343"/>
                    <a:pt x="10846" y="1798"/>
                    <a:pt x="11022" y="2266"/>
                  </a:cubicBezTo>
                  <a:cubicBezTo>
                    <a:pt x="11197" y="2734"/>
                    <a:pt x="11343" y="3217"/>
                    <a:pt x="11515" y="3799"/>
                  </a:cubicBezTo>
                  <a:cubicBezTo>
                    <a:pt x="11687" y="4380"/>
                    <a:pt x="11885" y="5062"/>
                    <a:pt x="12069" y="5700"/>
                  </a:cubicBezTo>
                  <a:cubicBezTo>
                    <a:pt x="12252" y="6339"/>
                    <a:pt x="12420" y="6935"/>
                    <a:pt x="12589" y="7574"/>
                  </a:cubicBezTo>
                  <a:cubicBezTo>
                    <a:pt x="12757" y="8212"/>
                    <a:pt x="12925" y="8893"/>
                    <a:pt x="13082" y="9561"/>
                  </a:cubicBezTo>
                  <a:cubicBezTo>
                    <a:pt x="13238" y="10228"/>
                    <a:pt x="13383" y="10880"/>
                    <a:pt x="13532" y="11519"/>
                  </a:cubicBezTo>
                  <a:cubicBezTo>
                    <a:pt x="13682" y="12158"/>
                    <a:pt x="13834" y="12782"/>
                    <a:pt x="14014" y="13392"/>
                  </a:cubicBezTo>
                  <a:cubicBezTo>
                    <a:pt x="14194" y="14003"/>
                    <a:pt x="14400" y="14599"/>
                    <a:pt x="14614" y="15110"/>
                  </a:cubicBezTo>
                  <a:cubicBezTo>
                    <a:pt x="14828" y="15620"/>
                    <a:pt x="15050" y="16046"/>
                    <a:pt x="15287" y="16415"/>
                  </a:cubicBezTo>
                  <a:cubicBezTo>
                    <a:pt x="15524" y="16784"/>
                    <a:pt x="15776" y="17096"/>
                    <a:pt x="16024" y="17380"/>
                  </a:cubicBezTo>
                  <a:cubicBezTo>
                    <a:pt x="16273" y="17664"/>
                    <a:pt x="16517" y="17920"/>
                    <a:pt x="16785" y="18189"/>
                  </a:cubicBezTo>
                  <a:cubicBezTo>
                    <a:pt x="17052" y="18459"/>
                    <a:pt x="17343" y="18743"/>
                    <a:pt x="17629" y="18984"/>
                  </a:cubicBezTo>
                  <a:cubicBezTo>
                    <a:pt x="17916" y="19225"/>
                    <a:pt x="18199" y="19424"/>
                    <a:pt x="18485" y="19623"/>
                  </a:cubicBezTo>
                  <a:cubicBezTo>
                    <a:pt x="18772" y="19821"/>
                    <a:pt x="19062" y="20020"/>
                    <a:pt x="19357" y="20204"/>
                  </a:cubicBezTo>
                  <a:cubicBezTo>
                    <a:pt x="19651" y="20389"/>
                    <a:pt x="19949" y="20559"/>
                    <a:pt x="20201" y="20701"/>
                  </a:cubicBezTo>
                  <a:cubicBezTo>
                    <a:pt x="20454" y="20843"/>
                    <a:pt x="20660" y="20957"/>
                    <a:pt x="20885" y="21098"/>
                  </a:cubicBezTo>
                  <a:cubicBezTo>
                    <a:pt x="21111" y="21240"/>
                    <a:pt x="21355" y="21411"/>
                    <a:pt x="2160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527300" y="5941160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533649" y="619516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552700" y="651901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552700" y="6836510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546350" y="7058760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2520950" y="738261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2520950" y="757946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504815" y="7512565"/>
              <a:ext cx="74505" cy="14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837" fill="norm" stroke="1" extrusionOk="0">
                  <a:moveTo>
                    <a:pt x="15374" y="6876"/>
                  </a:moveTo>
                  <a:cubicBezTo>
                    <a:pt x="15374" y="5355"/>
                    <a:pt x="15374" y="3834"/>
                    <a:pt x="13874" y="2921"/>
                  </a:cubicBezTo>
                  <a:cubicBezTo>
                    <a:pt x="12374" y="2009"/>
                    <a:pt x="9374" y="1705"/>
                    <a:pt x="6974" y="2465"/>
                  </a:cubicBezTo>
                  <a:cubicBezTo>
                    <a:pt x="4574" y="3226"/>
                    <a:pt x="2774" y="5051"/>
                    <a:pt x="1874" y="7485"/>
                  </a:cubicBezTo>
                  <a:cubicBezTo>
                    <a:pt x="974" y="9919"/>
                    <a:pt x="974" y="12961"/>
                    <a:pt x="1874" y="15090"/>
                  </a:cubicBezTo>
                  <a:cubicBezTo>
                    <a:pt x="2774" y="17220"/>
                    <a:pt x="4574" y="18437"/>
                    <a:pt x="6374" y="18285"/>
                  </a:cubicBezTo>
                  <a:cubicBezTo>
                    <a:pt x="8174" y="18133"/>
                    <a:pt x="9974" y="16612"/>
                    <a:pt x="12074" y="14178"/>
                  </a:cubicBezTo>
                  <a:cubicBezTo>
                    <a:pt x="14174" y="11744"/>
                    <a:pt x="16574" y="8398"/>
                    <a:pt x="18074" y="5660"/>
                  </a:cubicBezTo>
                  <a:cubicBezTo>
                    <a:pt x="19574" y="2921"/>
                    <a:pt x="20174" y="792"/>
                    <a:pt x="18974" y="183"/>
                  </a:cubicBezTo>
                  <a:cubicBezTo>
                    <a:pt x="17774" y="-425"/>
                    <a:pt x="14774" y="488"/>
                    <a:pt x="12074" y="2769"/>
                  </a:cubicBezTo>
                  <a:cubicBezTo>
                    <a:pt x="9374" y="5051"/>
                    <a:pt x="6974" y="8702"/>
                    <a:pt x="5774" y="11288"/>
                  </a:cubicBezTo>
                  <a:cubicBezTo>
                    <a:pt x="4574" y="13874"/>
                    <a:pt x="4574" y="15395"/>
                    <a:pt x="5474" y="16764"/>
                  </a:cubicBezTo>
                  <a:cubicBezTo>
                    <a:pt x="6374" y="18133"/>
                    <a:pt x="8174" y="19350"/>
                    <a:pt x="10274" y="19350"/>
                  </a:cubicBezTo>
                  <a:cubicBezTo>
                    <a:pt x="12374" y="19350"/>
                    <a:pt x="14774" y="18133"/>
                    <a:pt x="16874" y="15851"/>
                  </a:cubicBezTo>
                  <a:cubicBezTo>
                    <a:pt x="18974" y="13569"/>
                    <a:pt x="20774" y="10223"/>
                    <a:pt x="21074" y="7789"/>
                  </a:cubicBezTo>
                  <a:cubicBezTo>
                    <a:pt x="21374" y="5355"/>
                    <a:pt x="20174" y="3834"/>
                    <a:pt x="18074" y="3226"/>
                  </a:cubicBezTo>
                  <a:cubicBezTo>
                    <a:pt x="15974" y="2617"/>
                    <a:pt x="12974" y="2921"/>
                    <a:pt x="9974" y="4443"/>
                  </a:cubicBezTo>
                  <a:cubicBezTo>
                    <a:pt x="6974" y="5964"/>
                    <a:pt x="3974" y="8702"/>
                    <a:pt x="2174" y="10831"/>
                  </a:cubicBezTo>
                  <a:cubicBezTo>
                    <a:pt x="374" y="12961"/>
                    <a:pt x="-226" y="14482"/>
                    <a:pt x="74" y="16155"/>
                  </a:cubicBezTo>
                  <a:cubicBezTo>
                    <a:pt x="374" y="17829"/>
                    <a:pt x="1574" y="19654"/>
                    <a:pt x="3674" y="20262"/>
                  </a:cubicBezTo>
                  <a:cubicBezTo>
                    <a:pt x="5774" y="20871"/>
                    <a:pt x="8774" y="20262"/>
                    <a:pt x="10574" y="19198"/>
                  </a:cubicBezTo>
                  <a:cubicBezTo>
                    <a:pt x="12374" y="18133"/>
                    <a:pt x="12974" y="16612"/>
                    <a:pt x="13574" y="14786"/>
                  </a:cubicBezTo>
                  <a:cubicBezTo>
                    <a:pt x="14174" y="12961"/>
                    <a:pt x="14774" y="10831"/>
                    <a:pt x="13574" y="10071"/>
                  </a:cubicBezTo>
                  <a:cubicBezTo>
                    <a:pt x="12374" y="9310"/>
                    <a:pt x="9374" y="9919"/>
                    <a:pt x="7274" y="11136"/>
                  </a:cubicBezTo>
                  <a:cubicBezTo>
                    <a:pt x="5174" y="12352"/>
                    <a:pt x="3974" y="14178"/>
                    <a:pt x="3374" y="16003"/>
                  </a:cubicBezTo>
                  <a:cubicBezTo>
                    <a:pt x="2774" y="17829"/>
                    <a:pt x="2774" y="19654"/>
                    <a:pt x="4274" y="20414"/>
                  </a:cubicBezTo>
                  <a:cubicBezTo>
                    <a:pt x="5774" y="21175"/>
                    <a:pt x="8774" y="20871"/>
                    <a:pt x="10874" y="19806"/>
                  </a:cubicBezTo>
                  <a:cubicBezTo>
                    <a:pt x="12974" y="18741"/>
                    <a:pt x="14174" y="16916"/>
                    <a:pt x="15374" y="15243"/>
                  </a:cubicBezTo>
                  <a:cubicBezTo>
                    <a:pt x="16574" y="13569"/>
                    <a:pt x="17774" y="12048"/>
                    <a:pt x="17174" y="11744"/>
                  </a:cubicBezTo>
                  <a:cubicBezTo>
                    <a:pt x="16574" y="11440"/>
                    <a:pt x="14174" y="12352"/>
                    <a:pt x="11174" y="13265"/>
                  </a:cubicBezTo>
                  <a:cubicBezTo>
                    <a:pt x="8174" y="14178"/>
                    <a:pt x="4574" y="15090"/>
                    <a:pt x="974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481744" y="7738210"/>
              <a:ext cx="149490" cy="2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96" fill="norm" stroke="1" extrusionOk="0">
                  <a:moveTo>
                    <a:pt x="13470" y="3780"/>
                  </a:moveTo>
                  <a:cubicBezTo>
                    <a:pt x="12582" y="3060"/>
                    <a:pt x="11695" y="2340"/>
                    <a:pt x="10363" y="2160"/>
                  </a:cubicBezTo>
                  <a:cubicBezTo>
                    <a:pt x="9032" y="1980"/>
                    <a:pt x="7256" y="2340"/>
                    <a:pt x="5037" y="4140"/>
                  </a:cubicBezTo>
                  <a:cubicBezTo>
                    <a:pt x="2818" y="5940"/>
                    <a:pt x="155" y="9180"/>
                    <a:pt x="7" y="12330"/>
                  </a:cubicBezTo>
                  <a:cubicBezTo>
                    <a:pt x="-141" y="15480"/>
                    <a:pt x="2226" y="18540"/>
                    <a:pt x="5037" y="20070"/>
                  </a:cubicBezTo>
                  <a:cubicBezTo>
                    <a:pt x="7848" y="21600"/>
                    <a:pt x="11103" y="21600"/>
                    <a:pt x="14062" y="19890"/>
                  </a:cubicBezTo>
                  <a:cubicBezTo>
                    <a:pt x="17021" y="18180"/>
                    <a:pt x="19684" y="14760"/>
                    <a:pt x="20571" y="11610"/>
                  </a:cubicBezTo>
                  <a:cubicBezTo>
                    <a:pt x="21459" y="8460"/>
                    <a:pt x="20571" y="5580"/>
                    <a:pt x="17464" y="3690"/>
                  </a:cubicBezTo>
                  <a:cubicBezTo>
                    <a:pt x="14358" y="1800"/>
                    <a:pt x="9032" y="900"/>
                    <a:pt x="37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117850" y="5941160"/>
              <a:ext cx="3238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8000"/>
                    <a:pt x="6212" y="14400"/>
                    <a:pt x="9812" y="10800"/>
                  </a:cubicBezTo>
                  <a:cubicBezTo>
                    <a:pt x="13412" y="7200"/>
                    <a:pt x="175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245847" y="5884516"/>
              <a:ext cx="193528" cy="18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43" fill="norm" stroke="1" extrusionOk="0">
                  <a:moveTo>
                    <a:pt x="3339" y="2103"/>
                  </a:moveTo>
                  <a:cubicBezTo>
                    <a:pt x="1730" y="1623"/>
                    <a:pt x="122" y="1143"/>
                    <a:pt x="7" y="783"/>
                  </a:cubicBezTo>
                  <a:cubicBezTo>
                    <a:pt x="-108" y="423"/>
                    <a:pt x="1271" y="183"/>
                    <a:pt x="4028" y="63"/>
                  </a:cubicBezTo>
                  <a:cubicBezTo>
                    <a:pt x="6786" y="-57"/>
                    <a:pt x="10922" y="-57"/>
                    <a:pt x="14254" y="543"/>
                  </a:cubicBezTo>
                  <a:cubicBezTo>
                    <a:pt x="17586" y="1143"/>
                    <a:pt x="20113" y="2343"/>
                    <a:pt x="20803" y="4623"/>
                  </a:cubicBezTo>
                  <a:cubicBezTo>
                    <a:pt x="21492" y="6903"/>
                    <a:pt x="20343" y="10263"/>
                    <a:pt x="19079" y="13263"/>
                  </a:cubicBezTo>
                  <a:cubicBezTo>
                    <a:pt x="17815" y="16263"/>
                    <a:pt x="16437" y="18903"/>
                    <a:pt x="15058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524250" y="5820510"/>
              <a:ext cx="203200" cy="24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2700" y="4508"/>
                    <a:pt x="5400" y="9016"/>
                    <a:pt x="7088" y="12209"/>
                  </a:cubicBezTo>
                  <a:cubicBezTo>
                    <a:pt x="8775" y="15402"/>
                    <a:pt x="9450" y="17280"/>
                    <a:pt x="10012" y="18689"/>
                  </a:cubicBezTo>
                  <a:cubicBezTo>
                    <a:pt x="10575" y="20097"/>
                    <a:pt x="11025" y="21037"/>
                    <a:pt x="11363" y="20849"/>
                  </a:cubicBezTo>
                  <a:cubicBezTo>
                    <a:pt x="11700" y="20661"/>
                    <a:pt x="11925" y="19346"/>
                    <a:pt x="12038" y="17750"/>
                  </a:cubicBezTo>
                  <a:cubicBezTo>
                    <a:pt x="12150" y="16153"/>
                    <a:pt x="12150" y="14275"/>
                    <a:pt x="12038" y="12678"/>
                  </a:cubicBezTo>
                  <a:cubicBezTo>
                    <a:pt x="11925" y="11082"/>
                    <a:pt x="11700" y="9767"/>
                    <a:pt x="11475" y="9861"/>
                  </a:cubicBezTo>
                  <a:cubicBezTo>
                    <a:pt x="11250" y="9955"/>
                    <a:pt x="11025" y="11457"/>
                    <a:pt x="11475" y="13148"/>
                  </a:cubicBezTo>
                  <a:cubicBezTo>
                    <a:pt x="11925" y="14838"/>
                    <a:pt x="13050" y="16717"/>
                    <a:pt x="13950" y="18031"/>
                  </a:cubicBezTo>
                  <a:cubicBezTo>
                    <a:pt x="14850" y="19346"/>
                    <a:pt x="15525" y="20097"/>
                    <a:pt x="16425" y="20661"/>
                  </a:cubicBezTo>
                  <a:cubicBezTo>
                    <a:pt x="17325" y="21224"/>
                    <a:pt x="18450" y="21600"/>
                    <a:pt x="19238" y="21130"/>
                  </a:cubicBezTo>
                  <a:cubicBezTo>
                    <a:pt x="20025" y="20661"/>
                    <a:pt x="20475" y="19346"/>
                    <a:pt x="20813" y="16435"/>
                  </a:cubicBezTo>
                  <a:cubicBezTo>
                    <a:pt x="21150" y="13523"/>
                    <a:pt x="21375" y="9016"/>
                    <a:pt x="21488" y="6292"/>
                  </a:cubicBezTo>
                  <a:cubicBezTo>
                    <a:pt x="21600" y="3569"/>
                    <a:pt x="21600" y="2630"/>
                    <a:pt x="21150" y="1784"/>
                  </a:cubicBezTo>
                  <a:cubicBezTo>
                    <a:pt x="20700" y="939"/>
                    <a:pt x="19800" y="188"/>
                    <a:pt x="19800" y="188"/>
                  </a:cubicBezTo>
                  <a:cubicBezTo>
                    <a:pt x="19800" y="188"/>
                    <a:pt x="20700" y="939"/>
                    <a:pt x="21600" y="1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821482" y="5845910"/>
              <a:ext cx="19806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511" y="21600"/>
                  </a:moveTo>
                  <a:cubicBezTo>
                    <a:pt x="821" y="20400"/>
                    <a:pt x="132" y="19200"/>
                    <a:pt x="17" y="17850"/>
                  </a:cubicBezTo>
                  <a:cubicBezTo>
                    <a:pt x="-98" y="16500"/>
                    <a:pt x="362" y="15000"/>
                    <a:pt x="1396" y="13350"/>
                  </a:cubicBezTo>
                  <a:cubicBezTo>
                    <a:pt x="2430" y="11700"/>
                    <a:pt x="4038" y="9900"/>
                    <a:pt x="5417" y="8850"/>
                  </a:cubicBezTo>
                  <a:cubicBezTo>
                    <a:pt x="6796" y="7800"/>
                    <a:pt x="7945" y="7500"/>
                    <a:pt x="9208" y="8700"/>
                  </a:cubicBezTo>
                  <a:cubicBezTo>
                    <a:pt x="10472" y="9900"/>
                    <a:pt x="11851" y="12600"/>
                    <a:pt x="13115" y="14100"/>
                  </a:cubicBezTo>
                  <a:cubicBezTo>
                    <a:pt x="14379" y="15600"/>
                    <a:pt x="15528" y="15900"/>
                    <a:pt x="16906" y="13350"/>
                  </a:cubicBezTo>
                  <a:cubicBezTo>
                    <a:pt x="18285" y="10800"/>
                    <a:pt x="19893" y="54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044950" y="5643216"/>
              <a:ext cx="368300" cy="30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4464"/>
                  </a:moveTo>
                  <a:cubicBezTo>
                    <a:pt x="2359" y="3114"/>
                    <a:pt x="4717" y="1764"/>
                    <a:pt x="6641" y="1014"/>
                  </a:cubicBezTo>
                  <a:cubicBezTo>
                    <a:pt x="8566" y="264"/>
                    <a:pt x="10055" y="114"/>
                    <a:pt x="11110" y="39"/>
                  </a:cubicBezTo>
                  <a:cubicBezTo>
                    <a:pt x="12166" y="-36"/>
                    <a:pt x="12786" y="-36"/>
                    <a:pt x="13097" y="339"/>
                  </a:cubicBezTo>
                  <a:cubicBezTo>
                    <a:pt x="13407" y="714"/>
                    <a:pt x="13407" y="1464"/>
                    <a:pt x="12538" y="3864"/>
                  </a:cubicBezTo>
                  <a:cubicBezTo>
                    <a:pt x="11669" y="6264"/>
                    <a:pt x="9931" y="10314"/>
                    <a:pt x="8566" y="13314"/>
                  </a:cubicBezTo>
                  <a:cubicBezTo>
                    <a:pt x="7200" y="16314"/>
                    <a:pt x="6207" y="18264"/>
                    <a:pt x="5524" y="19539"/>
                  </a:cubicBezTo>
                  <a:cubicBezTo>
                    <a:pt x="4841" y="20814"/>
                    <a:pt x="4469" y="21414"/>
                    <a:pt x="4841" y="21489"/>
                  </a:cubicBezTo>
                  <a:cubicBezTo>
                    <a:pt x="5214" y="21564"/>
                    <a:pt x="6331" y="21114"/>
                    <a:pt x="8379" y="20439"/>
                  </a:cubicBezTo>
                  <a:cubicBezTo>
                    <a:pt x="10428" y="19764"/>
                    <a:pt x="13407" y="18864"/>
                    <a:pt x="15766" y="18489"/>
                  </a:cubicBezTo>
                  <a:cubicBezTo>
                    <a:pt x="18124" y="18114"/>
                    <a:pt x="19862" y="18264"/>
                    <a:pt x="21600" y="1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593129" y="1188828"/>
              <a:ext cx="2613188" cy="96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40" fill="norm" stroke="1" extrusionOk="0">
                  <a:moveTo>
                    <a:pt x="325" y="1188"/>
                  </a:moveTo>
                  <a:cubicBezTo>
                    <a:pt x="185" y="1047"/>
                    <a:pt x="45" y="905"/>
                    <a:pt x="28" y="834"/>
                  </a:cubicBezTo>
                  <a:cubicBezTo>
                    <a:pt x="10" y="764"/>
                    <a:pt x="115" y="764"/>
                    <a:pt x="491" y="811"/>
                  </a:cubicBezTo>
                  <a:cubicBezTo>
                    <a:pt x="867" y="858"/>
                    <a:pt x="1515" y="952"/>
                    <a:pt x="2205" y="1000"/>
                  </a:cubicBezTo>
                  <a:cubicBezTo>
                    <a:pt x="2896" y="1047"/>
                    <a:pt x="3631" y="1047"/>
                    <a:pt x="4357" y="1000"/>
                  </a:cubicBezTo>
                  <a:cubicBezTo>
                    <a:pt x="5083" y="952"/>
                    <a:pt x="5800" y="858"/>
                    <a:pt x="6508" y="764"/>
                  </a:cubicBezTo>
                  <a:cubicBezTo>
                    <a:pt x="7216" y="669"/>
                    <a:pt x="7916" y="575"/>
                    <a:pt x="8616" y="504"/>
                  </a:cubicBezTo>
                  <a:cubicBezTo>
                    <a:pt x="9315" y="434"/>
                    <a:pt x="10015" y="386"/>
                    <a:pt x="10679" y="363"/>
                  </a:cubicBezTo>
                  <a:cubicBezTo>
                    <a:pt x="11344" y="339"/>
                    <a:pt x="11974" y="339"/>
                    <a:pt x="12393" y="339"/>
                  </a:cubicBezTo>
                  <a:cubicBezTo>
                    <a:pt x="12813" y="339"/>
                    <a:pt x="13023" y="339"/>
                    <a:pt x="13067" y="386"/>
                  </a:cubicBezTo>
                  <a:cubicBezTo>
                    <a:pt x="13110" y="434"/>
                    <a:pt x="12988" y="528"/>
                    <a:pt x="12612" y="599"/>
                  </a:cubicBezTo>
                  <a:cubicBezTo>
                    <a:pt x="12236" y="669"/>
                    <a:pt x="11606" y="717"/>
                    <a:pt x="10950" y="764"/>
                  </a:cubicBezTo>
                  <a:cubicBezTo>
                    <a:pt x="10295" y="811"/>
                    <a:pt x="9612" y="858"/>
                    <a:pt x="8957" y="929"/>
                  </a:cubicBezTo>
                  <a:cubicBezTo>
                    <a:pt x="8301" y="1000"/>
                    <a:pt x="7671" y="1094"/>
                    <a:pt x="7024" y="1165"/>
                  </a:cubicBezTo>
                  <a:cubicBezTo>
                    <a:pt x="6377" y="1235"/>
                    <a:pt x="5712" y="1283"/>
                    <a:pt x="5039" y="1377"/>
                  </a:cubicBezTo>
                  <a:cubicBezTo>
                    <a:pt x="4365" y="1471"/>
                    <a:pt x="3683" y="1613"/>
                    <a:pt x="3062" y="1707"/>
                  </a:cubicBezTo>
                  <a:cubicBezTo>
                    <a:pt x="2442" y="1801"/>
                    <a:pt x="1882" y="1848"/>
                    <a:pt x="1550" y="1896"/>
                  </a:cubicBezTo>
                  <a:cubicBezTo>
                    <a:pt x="1217" y="1943"/>
                    <a:pt x="1112" y="1990"/>
                    <a:pt x="1007" y="2014"/>
                  </a:cubicBezTo>
                  <a:cubicBezTo>
                    <a:pt x="902" y="2037"/>
                    <a:pt x="798" y="2037"/>
                    <a:pt x="798" y="2061"/>
                  </a:cubicBezTo>
                  <a:cubicBezTo>
                    <a:pt x="798" y="2084"/>
                    <a:pt x="902" y="2131"/>
                    <a:pt x="1305" y="2037"/>
                  </a:cubicBezTo>
                  <a:cubicBezTo>
                    <a:pt x="1707" y="1943"/>
                    <a:pt x="2407" y="1707"/>
                    <a:pt x="3027" y="1518"/>
                  </a:cubicBezTo>
                  <a:cubicBezTo>
                    <a:pt x="3648" y="1330"/>
                    <a:pt x="4191" y="1188"/>
                    <a:pt x="4803" y="1047"/>
                  </a:cubicBezTo>
                  <a:cubicBezTo>
                    <a:pt x="5415" y="905"/>
                    <a:pt x="6097" y="764"/>
                    <a:pt x="6788" y="669"/>
                  </a:cubicBezTo>
                  <a:cubicBezTo>
                    <a:pt x="7479" y="575"/>
                    <a:pt x="8178" y="528"/>
                    <a:pt x="8869" y="504"/>
                  </a:cubicBezTo>
                  <a:cubicBezTo>
                    <a:pt x="9560" y="481"/>
                    <a:pt x="10242" y="481"/>
                    <a:pt x="10950" y="481"/>
                  </a:cubicBezTo>
                  <a:cubicBezTo>
                    <a:pt x="11659" y="481"/>
                    <a:pt x="12393" y="481"/>
                    <a:pt x="13067" y="552"/>
                  </a:cubicBezTo>
                  <a:cubicBezTo>
                    <a:pt x="13740" y="622"/>
                    <a:pt x="14352" y="764"/>
                    <a:pt x="14711" y="834"/>
                  </a:cubicBezTo>
                  <a:cubicBezTo>
                    <a:pt x="15069" y="905"/>
                    <a:pt x="15174" y="905"/>
                    <a:pt x="15148" y="929"/>
                  </a:cubicBezTo>
                  <a:cubicBezTo>
                    <a:pt x="15122" y="952"/>
                    <a:pt x="14964" y="1000"/>
                    <a:pt x="14501" y="1023"/>
                  </a:cubicBezTo>
                  <a:cubicBezTo>
                    <a:pt x="14037" y="1047"/>
                    <a:pt x="13268" y="1047"/>
                    <a:pt x="12516" y="1047"/>
                  </a:cubicBezTo>
                  <a:cubicBezTo>
                    <a:pt x="11764" y="1047"/>
                    <a:pt x="11029" y="1047"/>
                    <a:pt x="10286" y="1047"/>
                  </a:cubicBezTo>
                  <a:cubicBezTo>
                    <a:pt x="9542" y="1047"/>
                    <a:pt x="8790" y="1047"/>
                    <a:pt x="8301" y="1047"/>
                  </a:cubicBezTo>
                  <a:cubicBezTo>
                    <a:pt x="7811" y="1047"/>
                    <a:pt x="7584" y="1047"/>
                    <a:pt x="7426" y="1070"/>
                  </a:cubicBezTo>
                  <a:cubicBezTo>
                    <a:pt x="7269" y="1094"/>
                    <a:pt x="7181" y="1141"/>
                    <a:pt x="7199" y="1165"/>
                  </a:cubicBezTo>
                  <a:cubicBezTo>
                    <a:pt x="7216" y="1188"/>
                    <a:pt x="7339" y="1188"/>
                    <a:pt x="7697" y="1117"/>
                  </a:cubicBezTo>
                  <a:cubicBezTo>
                    <a:pt x="8056" y="1047"/>
                    <a:pt x="8650" y="905"/>
                    <a:pt x="9228" y="811"/>
                  </a:cubicBezTo>
                  <a:cubicBezTo>
                    <a:pt x="9805" y="717"/>
                    <a:pt x="10364" y="669"/>
                    <a:pt x="10959" y="622"/>
                  </a:cubicBezTo>
                  <a:cubicBezTo>
                    <a:pt x="11554" y="575"/>
                    <a:pt x="12183" y="528"/>
                    <a:pt x="12804" y="504"/>
                  </a:cubicBezTo>
                  <a:cubicBezTo>
                    <a:pt x="13425" y="481"/>
                    <a:pt x="14037" y="481"/>
                    <a:pt x="14693" y="481"/>
                  </a:cubicBezTo>
                  <a:cubicBezTo>
                    <a:pt x="15349" y="481"/>
                    <a:pt x="16049" y="481"/>
                    <a:pt x="16687" y="528"/>
                  </a:cubicBezTo>
                  <a:cubicBezTo>
                    <a:pt x="17325" y="575"/>
                    <a:pt x="17903" y="669"/>
                    <a:pt x="18454" y="764"/>
                  </a:cubicBezTo>
                  <a:cubicBezTo>
                    <a:pt x="19004" y="858"/>
                    <a:pt x="19529" y="952"/>
                    <a:pt x="19984" y="1094"/>
                  </a:cubicBezTo>
                  <a:cubicBezTo>
                    <a:pt x="20439" y="1235"/>
                    <a:pt x="20823" y="1424"/>
                    <a:pt x="21068" y="1731"/>
                  </a:cubicBezTo>
                  <a:cubicBezTo>
                    <a:pt x="21313" y="2037"/>
                    <a:pt x="21418" y="2462"/>
                    <a:pt x="21488" y="3263"/>
                  </a:cubicBezTo>
                  <a:cubicBezTo>
                    <a:pt x="21558" y="4065"/>
                    <a:pt x="21593" y="5244"/>
                    <a:pt x="21593" y="6777"/>
                  </a:cubicBezTo>
                  <a:cubicBezTo>
                    <a:pt x="21593" y="8310"/>
                    <a:pt x="21558" y="10196"/>
                    <a:pt x="21479" y="11823"/>
                  </a:cubicBezTo>
                  <a:cubicBezTo>
                    <a:pt x="21401" y="13450"/>
                    <a:pt x="21278" y="14818"/>
                    <a:pt x="21199" y="15997"/>
                  </a:cubicBezTo>
                  <a:cubicBezTo>
                    <a:pt x="21121" y="17176"/>
                    <a:pt x="21086" y="18166"/>
                    <a:pt x="21060" y="18779"/>
                  </a:cubicBezTo>
                  <a:cubicBezTo>
                    <a:pt x="21033" y="19393"/>
                    <a:pt x="21016" y="19628"/>
                    <a:pt x="20998" y="19864"/>
                  </a:cubicBezTo>
                  <a:cubicBezTo>
                    <a:pt x="20981" y="20100"/>
                    <a:pt x="20963" y="20336"/>
                    <a:pt x="20920" y="20383"/>
                  </a:cubicBezTo>
                  <a:cubicBezTo>
                    <a:pt x="20876" y="20430"/>
                    <a:pt x="20806" y="20289"/>
                    <a:pt x="20675" y="20265"/>
                  </a:cubicBezTo>
                  <a:cubicBezTo>
                    <a:pt x="20544" y="20241"/>
                    <a:pt x="20351" y="20336"/>
                    <a:pt x="19931" y="20407"/>
                  </a:cubicBezTo>
                  <a:cubicBezTo>
                    <a:pt x="19512" y="20477"/>
                    <a:pt x="18865" y="20524"/>
                    <a:pt x="18165" y="20548"/>
                  </a:cubicBezTo>
                  <a:cubicBezTo>
                    <a:pt x="17465" y="20572"/>
                    <a:pt x="16713" y="20572"/>
                    <a:pt x="15970" y="20548"/>
                  </a:cubicBezTo>
                  <a:cubicBezTo>
                    <a:pt x="15227" y="20524"/>
                    <a:pt x="14492" y="20477"/>
                    <a:pt x="13801" y="20430"/>
                  </a:cubicBezTo>
                  <a:cubicBezTo>
                    <a:pt x="13110" y="20383"/>
                    <a:pt x="12463" y="20336"/>
                    <a:pt x="11790" y="20312"/>
                  </a:cubicBezTo>
                  <a:cubicBezTo>
                    <a:pt x="11117" y="20289"/>
                    <a:pt x="10417" y="20289"/>
                    <a:pt x="9709" y="20289"/>
                  </a:cubicBezTo>
                  <a:cubicBezTo>
                    <a:pt x="9000" y="20289"/>
                    <a:pt x="8283" y="20289"/>
                    <a:pt x="7575" y="20289"/>
                  </a:cubicBezTo>
                  <a:cubicBezTo>
                    <a:pt x="6867" y="20289"/>
                    <a:pt x="6167" y="20289"/>
                    <a:pt x="5537" y="20265"/>
                  </a:cubicBezTo>
                  <a:cubicBezTo>
                    <a:pt x="4908" y="20241"/>
                    <a:pt x="4348" y="20194"/>
                    <a:pt x="3780" y="20171"/>
                  </a:cubicBezTo>
                  <a:cubicBezTo>
                    <a:pt x="3211" y="20147"/>
                    <a:pt x="2634" y="20147"/>
                    <a:pt x="2162" y="20218"/>
                  </a:cubicBezTo>
                  <a:cubicBezTo>
                    <a:pt x="1690" y="20289"/>
                    <a:pt x="1322" y="20430"/>
                    <a:pt x="1042" y="20524"/>
                  </a:cubicBezTo>
                  <a:cubicBezTo>
                    <a:pt x="763" y="20619"/>
                    <a:pt x="570" y="20666"/>
                    <a:pt x="430" y="20690"/>
                  </a:cubicBezTo>
                  <a:cubicBezTo>
                    <a:pt x="290" y="20713"/>
                    <a:pt x="203" y="20713"/>
                    <a:pt x="133" y="20619"/>
                  </a:cubicBezTo>
                  <a:cubicBezTo>
                    <a:pt x="63" y="20524"/>
                    <a:pt x="10" y="20336"/>
                    <a:pt x="2" y="19770"/>
                  </a:cubicBezTo>
                  <a:cubicBezTo>
                    <a:pt x="-7" y="19204"/>
                    <a:pt x="28" y="18261"/>
                    <a:pt x="80" y="17294"/>
                  </a:cubicBezTo>
                  <a:cubicBezTo>
                    <a:pt x="133" y="16327"/>
                    <a:pt x="203" y="15337"/>
                    <a:pt x="247" y="14087"/>
                  </a:cubicBezTo>
                  <a:cubicBezTo>
                    <a:pt x="290" y="12837"/>
                    <a:pt x="308" y="11328"/>
                    <a:pt x="378" y="9984"/>
                  </a:cubicBezTo>
                  <a:cubicBezTo>
                    <a:pt x="448" y="8640"/>
                    <a:pt x="570" y="7461"/>
                    <a:pt x="728" y="6258"/>
                  </a:cubicBezTo>
                  <a:cubicBezTo>
                    <a:pt x="885" y="5055"/>
                    <a:pt x="1077" y="3829"/>
                    <a:pt x="1174" y="2910"/>
                  </a:cubicBezTo>
                  <a:cubicBezTo>
                    <a:pt x="1270" y="1990"/>
                    <a:pt x="1270" y="1377"/>
                    <a:pt x="1270" y="952"/>
                  </a:cubicBezTo>
                  <a:cubicBezTo>
                    <a:pt x="1270" y="528"/>
                    <a:pt x="1270" y="292"/>
                    <a:pt x="1270" y="292"/>
                  </a:cubicBezTo>
                  <a:cubicBezTo>
                    <a:pt x="1270" y="292"/>
                    <a:pt x="1270" y="528"/>
                    <a:pt x="1252" y="1400"/>
                  </a:cubicBezTo>
                  <a:cubicBezTo>
                    <a:pt x="1235" y="2273"/>
                    <a:pt x="1200" y="3782"/>
                    <a:pt x="1174" y="5433"/>
                  </a:cubicBezTo>
                  <a:cubicBezTo>
                    <a:pt x="1147" y="7083"/>
                    <a:pt x="1130" y="8876"/>
                    <a:pt x="1112" y="10738"/>
                  </a:cubicBezTo>
                  <a:cubicBezTo>
                    <a:pt x="1095" y="12601"/>
                    <a:pt x="1077" y="14535"/>
                    <a:pt x="1069" y="16233"/>
                  </a:cubicBezTo>
                  <a:cubicBezTo>
                    <a:pt x="1060" y="17931"/>
                    <a:pt x="1060" y="19393"/>
                    <a:pt x="1060" y="20289"/>
                  </a:cubicBezTo>
                  <a:cubicBezTo>
                    <a:pt x="1060" y="21185"/>
                    <a:pt x="1060" y="21515"/>
                    <a:pt x="1069" y="21538"/>
                  </a:cubicBezTo>
                  <a:cubicBezTo>
                    <a:pt x="1077" y="21562"/>
                    <a:pt x="1095" y="21279"/>
                    <a:pt x="1069" y="20218"/>
                  </a:cubicBezTo>
                  <a:cubicBezTo>
                    <a:pt x="1042" y="19157"/>
                    <a:pt x="972" y="17317"/>
                    <a:pt x="920" y="15502"/>
                  </a:cubicBezTo>
                  <a:cubicBezTo>
                    <a:pt x="867" y="13686"/>
                    <a:pt x="833" y="11894"/>
                    <a:pt x="850" y="10290"/>
                  </a:cubicBezTo>
                  <a:cubicBezTo>
                    <a:pt x="867" y="8687"/>
                    <a:pt x="937" y="7272"/>
                    <a:pt x="972" y="6046"/>
                  </a:cubicBezTo>
                  <a:cubicBezTo>
                    <a:pt x="1007" y="4820"/>
                    <a:pt x="1007" y="3782"/>
                    <a:pt x="1051" y="3028"/>
                  </a:cubicBezTo>
                  <a:cubicBezTo>
                    <a:pt x="1095" y="2273"/>
                    <a:pt x="1182" y="1801"/>
                    <a:pt x="1235" y="1448"/>
                  </a:cubicBezTo>
                  <a:cubicBezTo>
                    <a:pt x="1287" y="1094"/>
                    <a:pt x="1305" y="858"/>
                    <a:pt x="1287" y="622"/>
                  </a:cubicBezTo>
                  <a:cubicBezTo>
                    <a:pt x="1270" y="386"/>
                    <a:pt x="1217" y="151"/>
                    <a:pt x="1244" y="56"/>
                  </a:cubicBezTo>
                  <a:cubicBezTo>
                    <a:pt x="1270" y="-38"/>
                    <a:pt x="1375" y="9"/>
                    <a:pt x="1768" y="33"/>
                  </a:cubicBezTo>
                  <a:cubicBezTo>
                    <a:pt x="2162" y="56"/>
                    <a:pt x="2844" y="56"/>
                    <a:pt x="3482" y="80"/>
                  </a:cubicBezTo>
                  <a:cubicBezTo>
                    <a:pt x="4121" y="103"/>
                    <a:pt x="4715" y="151"/>
                    <a:pt x="5345" y="198"/>
                  </a:cubicBezTo>
                  <a:cubicBezTo>
                    <a:pt x="5975" y="245"/>
                    <a:pt x="6639" y="292"/>
                    <a:pt x="7269" y="386"/>
                  </a:cubicBezTo>
                  <a:cubicBezTo>
                    <a:pt x="7898" y="481"/>
                    <a:pt x="8493" y="622"/>
                    <a:pt x="9131" y="764"/>
                  </a:cubicBezTo>
                  <a:cubicBezTo>
                    <a:pt x="9770" y="905"/>
                    <a:pt x="10452" y="1047"/>
                    <a:pt x="11160" y="1235"/>
                  </a:cubicBezTo>
                  <a:cubicBezTo>
                    <a:pt x="11869" y="1424"/>
                    <a:pt x="12603" y="1660"/>
                    <a:pt x="13285" y="1896"/>
                  </a:cubicBezTo>
                  <a:cubicBezTo>
                    <a:pt x="13967" y="2131"/>
                    <a:pt x="14597" y="2367"/>
                    <a:pt x="15235" y="2509"/>
                  </a:cubicBezTo>
                  <a:cubicBezTo>
                    <a:pt x="15874" y="2650"/>
                    <a:pt x="16521" y="2697"/>
                    <a:pt x="17142" y="2745"/>
                  </a:cubicBezTo>
                  <a:cubicBezTo>
                    <a:pt x="17763" y="2792"/>
                    <a:pt x="18357" y="2839"/>
                    <a:pt x="18882" y="2957"/>
                  </a:cubicBezTo>
                  <a:cubicBezTo>
                    <a:pt x="19407" y="3075"/>
                    <a:pt x="19862" y="3263"/>
                    <a:pt x="20194" y="3428"/>
                  </a:cubicBezTo>
                  <a:cubicBezTo>
                    <a:pt x="20526" y="3593"/>
                    <a:pt x="20736" y="3735"/>
                    <a:pt x="20876" y="4136"/>
                  </a:cubicBezTo>
                  <a:cubicBezTo>
                    <a:pt x="21016" y="4537"/>
                    <a:pt x="21086" y="5197"/>
                    <a:pt x="21130" y="6352"/>
                  </a:cubicBezTo>
                  <a:cubicBezTo>
                    <a:pt x="21173" y="7508"/>
                    <a:pt x="21191" y="9159"/>
                    <a:pt x="21173" y="10856"/>
                  </a:cubicBezTo>
                  <a:cubicBezTo>
                    <a:pt x="21156" y="12554"/>
                    <a:pt x="21103" y="14299"/>
                    <a:pt x="20981" y="15761"/>
                  </a:cubicBezTo>
                  <a:cubicBezTo>
                    <a:pt x="20858" y="17223"/>
                    <a:pt x="20666" y="18402"/>
                    <a:pt x="20509" y="19180"/>
                  </a:cubicBezTo>
                  <a:cubicBezTo>
                    <a:pt x="20351" y="19959"/>
                    <a:pt x="20229" y="20336"/>
                    <a:pt x="19984" y="20642"/>
                  </a:cubicBezTo>
                  <a:cubicBezTo>
                    <a:pt x="19739" y="20949"/>
                    <a:pt x="19372" y="21185"/>
                    <a:pt x="18847" y="21303"/>
                  </a:cubicBezTo>
                  <a:cubicBezTo>
                    <a:pt x="18322" y="21421"/>
                    <a:pt x="17640" y="21421"/>
                    <a:pt x="16932" y="21373"/>
                  </a:cubicBezTo>
                  <a:cubicBezTo>
                    <a:pt x="16224" y="21326"/>
                    <a:pt x="15489" y="21232"/>
                    <a:pt x="14772" y="21114"/>
                  </a:cubicBezTo>
                  <a:cubicBezTo>
                    <a:pt x="14055" y="20996"/>
                    <a:pt x="13355" y="20855"/>
                    <a:pt x="12664" y="20713"/>
                  </a:cubicBezTo>
                  <a:cubicBezTo>
                    <a:pt x="11974" y="20572"/>
                    <a:pt x="11291" y="20430"/>
                    <a:pt x="10618" y="20289"/>
                  </a:cubicBezTo>
                  <a:cubicBezTo>
                    <a:pt x="9945" y="20147"/>
                    <a:pt x="9280" y="20006"/>
                    <a:pt x="8642" y="19888"/>
                  </a:cubicBezTo>
                  <a:cubicBezTo>
                    <a:pt x="8003" y="19770"/>
                    <a:pt x="7391" y="19676"/>
                    <a:pt x="6735" y="19605"/>
                  </a:cubicBezTo>
                  <a:cubicBezTo>
                    <a:pt x="6079" y="19534"/>
                    <a:pt x="5380" y="19487"/>
                    <a:pt x="4663" y="19440"/>
                  </a:cubicBezTo>
                  <a:cubicBezTo>
                    <a:pt x="3946" y="19393"/>
                    <a:pt x="3211" y="19345"/>
                    <a:pt x="2573" y="19275"/>
                  </a:cubicBezTo>
                  <a:cubicBezTo>
                    <a:pt x="1934" y="19204"/>
                    <a:pt x="1392" y="19110"/>
                    <a:pt x="850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677370" y="1105582"/>
              <a:ext cx="62667" cy="89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76" fill="norm" stroke="1" extrusionOk="0">
                  <a:moveTo>
                    <a:pt x="14960" y="5719"/>
                  </a:moveTo>
                  <a:cubicBezTo>
                    <a:pt x="14960" y="5211"/>
                    <a:pt x="14960" y="4703"/>
                    <a:pt x="14960" y="4321"/>
                  </a:cubicBezTo>
                  <a:cubicBezTo>
                    <a:pt x="14960" y="3940"/>
                    <a:pt x="14960" y="3686"/>
                    <a:pt x="15680" y="3788"/>
                  </a:cubicBezTo>
                  <a:cubicBezTo>
                    <a:pt x="16400" y="3889"/>
                    <a:pt x="17840" y="4347"/>
                    <a:pt x="18920" y="5465"/>
                  </a:cubicBezTo>
                  <a:cubicBezTo>
                    <a:pt x="20000" y="6583"/>
                    <a:pt x="20720" y="8362"/>
                    <a:pt x="19640" y="10217"/>
                  </a:cubicBezTo>
                  <a:cubicBezTo>
                    <a:pt x="18560" y="12072"/>
                    <a:pt x="15680" y="14003"/>
                    <a:pt x="12800" y="15680"/>
                  </a:cubicBezTo>
                  <a:cubicBezTo>
                    <a:pt x="9920" y="17358"/>
                    <a:pt x="7040" y="18781"/>
                    <a:pt x="5240" y="19721"/>
                  </a:cubicBezTo>
                  <a:cubicBezTo>
                    <a:pt x="3440" y="20661"/>
                    <a:pt x="2720" y="21119"/>
                    <a:pt x="2000" y="21220"/>
                  </a:cubicBezTo>
                  <a:cubicBezTo>
                    <a:pt x="1280" y="21322"/>
                    <a:pt x="560" y="21068"/>
                    <a:pt x="200" y="20077"/>
                  </a:cubicBezTo>
                  <a:cubicBezTo>
                    <a:pt x="-160" y="19086"/>
                    <a:pt x="-160" y="17358"/>
                    <a:pt x="1280" y="15401"/>
                  </a:cubicBezTo>
                  <a:cubicBezTo>
                    <a:pt x="2720" y="13444"/>
                    <a:pt x="5600" y="11259"/>
                    <a:pt x="8120" y="9251"/>
                  </a:cubicBezTo>
                  <a:cubicBezTo>
                    <a:pt x="10640" y="7244"/>
                    <a:pt x="12800" y="5414"/>
                    <a:pt x="14600" y="4016"/>
                  </a:cubicBezTo>
                  <a:cubicBezTo>
                    <a:pt x="16400" y="2619"/>
                    <a:pt x="17840" y="1653"/>
                    <a:pt x="18920" y="992"/>
                  </a:cubicBezTo>
                  <a:cubicBezTo>
                    <a:pt x="20000" y="332"/>
                    <a:pt x="20720" y="-24"/>
                    <a:pt x="21080" y="1"/>
                  </a:cubicBezTo>
                  <a:cubicBezTo>
                    <a:pt x="21440" y="27"/>
                    <a:pt x="21440" y="433"/>
                    <a:pt x="20720" y="1424"/>
                  </a:cubicBezTo>
                  <a:cubicBezTo>
                    <a:pt x="20000" y="2416"/>
                    <a:pt x="18560" y="3991"/>
                    <a:pt x="17120" y="5744"/>
                  </a:cubicBezTo>
                  <a:cubicBezTo>
                    <a:pt x="15680" y="7498"/>
                    <a:pt x="14240" y="9429"/>
                    <a:pt x="13160" y="11360"/>
                  </a:cubicBezTo>
                  <a:cubicBezTo>
                    <a:pt x="12080" y="13292"/>
                    <a:pt x="11360" y="15223"/>
                    <a:pt x="11000" y="16367"/>
                  </a:cubicBezTo>
                  <a:cubicBezTo>
                    <a:pt x="10640" y="17510"/>
                    <a:pt x="10640" y="17866"/>
                    <a:pt x="10640" y="18171"/>
                  </a:cubicBezTo>
                  <a:cubicBezTo>
                    <a:pt x="10640" y="18476"/>
                    <a:pt x="10640" y="18730"/>
                    <a:pt x="10280" y="18730"/>
                  </a:cubicBezTo>
                  <a:cubicBezTo>
                    <a:pt x="9920" y="18730"/>
                    <a:pt x="9200" y="18476"/>
                    <a:pt x="8840" y="17434"/>
                  </a:cubicBezTo>
                  <a:cubicBezTo>
                    <a:pt x="8480" y="16392"/>
                    <a:pt x="8480" y="14562"/>
                    <a:pt x="9560" y="12656"/>
                  </a:cubicBezTo>
                  <a:cubicBezTo>
                    <a:pt x="10640" y="10751"/>
                    <a:pt x="12800" y="8768"/>
                    <a:pt x="14600" y="7600"/>
                  </a:cubicBezTo>
                  <a:cubicBezTo>
                    <a:pt x="16400" y="6431"/>
                    <a:pt x="17840" y="6075"/>
                    <a:pt x="18560" y="6024"/>
                  </a:cubicBezTo>
                  <a:cubicBezTo>
                    <a:pt x="19280" y="5973"/>
                    <a:pt x="19280" y="6227"/>
                    <a:pt x="18560" y="7218"/>
                  </a:cubicBezTo>
                  <a:cubicBezTo>
                    <a:pt x="17840" y="8209"/>
                    <a:pt x="16400" y="9937"/>
                    <a:pt x="15320" y="11869"/>
                  </a:cubicBezTo>
                  <a:cubicBezTo>
                    <a:pt x="14240" y="13800"/>
                    <a:pt x="13520" y="15935"/>
                    <a:pt x="13160" y="17485"/>
                  </a:cubicBezTo>
                  <a:cubicBezTo>
                    <a:pt x="12800" y="19035"/>
                    <a:pt x="12800" y="20000"/>
                    <a:pt x="12800" y="20636"/>
                  </a:cubicBezTo>
                  <a:cubicBezTo>
                    <a:pt x="12800" y="21271"/>
                    <a:pt x="12800" y="21576"/>
                    <a:pt x="13160" y="21576"/>
                  </a:cubicBezTo>
                  <a:cubicBezTo>
                    <a:pt x="13520" y="21576"/>
                    <a:pt x="14240" y="21271"/>
                    <a:pt x="14960" y="209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651500" y="1102886"/>
              <a:ext cx="2628900" cy="102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104" y="4150"/>
                  </a:moveTo>
                  <a:cubicBezTo>
                    <a:pt x="157" y="3926"/>
                    <a:pt x="209" y="3703"/>
                    <a:pt x="478" y="3569"/>
                  </a:cubicBezTo>
                  <a:cubicBezTo>
                    <a:pt x="748" y="3434"/>
                    <a:pt x="1235" y="3390"/>
                    <a:pt x="1783" y="3323"/>
                  </a:cubicBezTo>
                  <a:cubicBezTo>
                    <a:pt x="2330" y="3256"/>
                    <a:pt x="2939" y="3166"/>
                    <a:pt x="3583" y="3099"/>
                  </a:cubicBezTo>
                  <a:cubicBezTo>
                    <a:pt x="4226" y="3032"/>
                    <a:pt x="4904" y="2987"/>
                    <a:pt x="5626" y="2943"/>
                  </a:cubicBezTo>
                  <a:cubicBezTo>
                    <a:pt x="6348" y="2898"/>
                    <a:pt x="7113" y="2853"/>
                    <a:pt x="7870" y="2808"/>
                  </a:cubicBezTo>
                  <a:cubicBezTo>
                    <a:pt x="8626" y="2764"/>
                    <a:pt x="9374" y="2719"/>
                    <a:pt x="10122" y="2697"/>
                  </a:cubicBezTo>
                  <a:cubicBezTo>
                    <a:pt x="10870" y="2674"/>
                    <a:pt x="11617" y="2674"/>
                    <a:pt x="12322" y="2719"/>
                  </a:cubicBezTo>
                  <a:cubicBezTo>
                    <a:pt x="13026" y="2764"/>
                    <a:pt x="13687" y="2853"/>
                    <a:pt x="14322" y="2920"/>
                  </a:cubicBezTo>
                  <a:cubicBezTo>
                    <a:pt x="14957" y="2987"/>
                    <a:pt x="15565" y="3032"/>
                    <a:pt x="16130" y="3077"/>
                  </a:cubicBezTo>
                  <a:cubicBezTo>
                    <a:pt x="16696" y="3121"/>
                    <a:pt x="17217" y="3166"/>
                    <a:pt x="17826" y="3211"/>
                  </a:cubicBezTo>
                  <a:cubicBezTo>
                    <a:pt x="18435" y="3256"/>
                    <a:pt x="19130" y="3300"/>
                    <a:pt x="19522" y="3345"/>
                  </a:cubicBezTo>
                  <a:cubicBezTo>
                    <a:pt x="19913" y="3390"/>
                    <a:pt x="20000" y="3434"/>
                    <a:pt x="19991" y="3412"/>
                  </a:cubicBezTo>
                  <a:cubicBezTo>
                    <a:pt x="19983" y="3390"/>
                    <a:pt x="19878" y="3300"/>
                    <a:pt x="19530" y="3032"/>
                  </a:cubicBezTo>
                  <a:cubicBezTo>
                    <a:pt x="19183" y="2764"/>
                    <a:pt x="18591" y="2316"/>
                    <a:pt x="17948" y="1936"/>
                  </a:cubicBezTo>
                  <a:cubicBezTo>
                    <a:pt x="17304" y="1556"/>
                    <a:pt x="16609" y="1243"/>
                    <a:pt x="15922" y="997"/>
                  </a:cubicBezTo>
                  <a:cubicBezTo>
                    <a:pt x="15235" y="751"/>
                    <a:pt x="14557" y="572"/>
                    <a:pt x="13913" y="438"/>
                  </a:cubicBezTo>
                  <a:cubicBezTo>
                    <a:pt x="13270" y="304"/>
                    <a:pt x="12661" y="215"/>
                    <a:pt x="12078" y="148"/>
                  </a:cubicBezTo>
                  <a:cubicBezTo>
                    <a:pt x="11496" y="80"/>
                    <a:pt x="10939" y="36"/>
                    <a:pt x="10296" y="13"/>
                  </a:cubicBezTo>
                  <a:cubicBezTo>
                    <a:pt x="9652" y="-9"/>
                    <a:pt x="8922" y="-9"/>
                    <a:pt x="8235" y="58"/>
                  </a:cubicBezTo>
                  <a:cubicBezTo>
                    <a:pt x="7548" y="125"/>
                    <a:pt x="6904" y="259"/>
                    <a:pt x="6270" y="438"/>
                  </a:cubicBezTo>
                  <a:cubicBezTo>
                    <a:pt x="5635" y="617"/>
                    <a:pt x="5009" y="841"/>
                    <a:pt x="4357" y="1087"/>
                  </a:cubicBezTo>
                  <a:cubicBezTo>
                    <a:pt x="3704" y="1333"/>
                    <a:pt x="3026" y="1601"/>
                    <a:pt x="2409" y="1892"/>
                  </a:cubicBezTo>
                  <a:cubicBezTo>
                    <a:pt x="1791" y="2182"/>
                    <a:pt x="1235" y="2495"/>
                    <a:pt x="913" y="2719"/>
                  </a:cubicBezTo>
                  <a:cubicBezTo>
                    <a:pt x="591" y="2943"/>
                    <a:pt x="504" y="3077"/>
                    <a:pt x="522" y="3166"/>
                  </a:cubicBezTo>
                  <a:cubicBezTo>
                    <a:pt x="539" y="3256"/>
                    <a:pt x="661" y="3300"/>
                    <a:pt x="1096" y="3323"/>
                  </a:cubicBezTo>
                  <a:cubicBezTo>
                    <a:pt x="1530" y="3345"/>
                    <a:pt x="2278" y="3345"/>
                    <a:pt x="3017" y="3345"/>
                  </a:cubicBezTo>
                  <a:cubicBezTo>
                    <a:pt x="3757" y="3345"/>
                    <a:pt x="4487" y="3345"/>
                    <a:pt x="5183" y="3345"/>
                  </a:cubicBezTo>
                  <a:cubicBezTo>
                    <a:pt x="5878" y="3345"/>
                    <a:pt x="6539" y="3345"/>
                    <a:pt x="7209" y="3345"/>
                  </a:cubicBezTo>
                  <a:cubicBezTo>
                    <a:pt x="7878" y="3345"/>
                    <a:pt x="8557" y="3345"/>
                    <a:pt x="9261" y="3345"/>
                  </a:cubicBezTo>
                  <a:cubicBezTo>
                    <a:pt x="9965" y="3345"/>
                    <a:pt x="10696" y="3345"/>
                    <a:pt x="11374" y="3367"/>
                  </a:cubicBezTo>
                  <a:cubicBezTo>
                    <a:pt x="12052" y="3390"/>
                    <a:pt x="12678" y="3434"/>
                    <a:pt x="13357" y="3434"/>
                  </a:cubicBezTo>
                  <a:cubicBezTo>
                    <a:pt x="14035" y="3434"/>
                    <a:pt x="14765" y="3390"/>
                    <a:pt x="15487" y="3323"/>
                  </a:cubicBezTo>
                  <a:cubicBezTo>
                    <a:pt x="16209" y="3256"/>
                    <a:pt x="16922" y="3166"/>
                    <a:pt x="17548" y="3077"/>
                  </a:cubicBezTo>
                  <a:cubicBezTo>
                    <a:pt x="18174" y="2987"/>
                    <a:pt x="18713" y="2898"/>
                    <a:pt x="19183" y="2853"/>
                  </a:cubicBezTo>
                  <a:cubicBezTo>
                    <a:pt x="19652" y="2808"/>
                    <a:pt x="20052" y="2808"/>
                    <a:pt x="20296" y="2831"/>
                  </a:cubicBezTo>
                  <a:cubicBezTo>
                    <a:pt x="20539" y="2853"/>
                    <a:pt x="20626" y="2898"/>
                    <a:pt x="20713" y="2920"/>
                  </a:cubicBezTo>
                  <a:cubicBezTo>
                    <a:pt x="20800" y="2943"/>
                    <a:pt x="20887" y="2943"/>
                    <a:pt x="20948" y="3121"/>
                  </a:cubicBezTo>
                  <a:cubicBezTo>
                    <a:pt x="21009" y="3300"/>
                    <a:pt x="21043" y="3658"/>
                    <a:pt x="21052" y="4508"/>
                  </a:cubicBezTo>
                  <a:cubicBezTo>
                    <a:pt x="21061" y="5357"/>
                    <a:pt x="21043" y="6699"/>
                    <a:pt x="21000" y="8220"/>
                  </a:cubicBezTo>
                  <a:cubicBezTo>
                    <a:pt x="20957" y="9740"/>
                    <a:pt x="20887" y="11439"/>
                    <a:pt x="20809" y="13005"/>
                  </a:cubicBezTo>
                  <a:cubicBezTo>
                    <a:pt x="20730" y="14570"/>
                    <a:pt x="20643" y="16001"/>
                    <a:pt x="20565" y="17186"/>
                  </a:cubicBezTo>
                  <a:cubicBezTo>
                    <a:pt x="20487" y="18371"/>
                    <a:pt x="20417" y="19310"/>
                    <a:pt x="20374" y="19936"/>
                  </a:cubicBezTo>
                  <a:cubicBezTo>
                    <a:pt x="20330" y="20562"/>
                    <a:pt x="20313" y="20875"/>
                    <a:pt x="20270" y="21099"/>
                  </a:cubicBezTo>
                  <a:cubicBezTo>
                    <a:pt x="20226" y="21323"/>
                    <a:pt x="20157" y="21457"/>
                    <a:pt x="20017" y="21524"/>
                  </a:cubicBezTo>
                  <a:cubicBezTo>
                    <a:pt x="19878" y="21591"/>
                    <a:pt x="19670" y="21591"/>
                    <a:pt x="19278" y="21479"/>
                  </a:cubicBezTo>
                  <a:cubicBezTo>
                    <a:pt x="18887" y="21367"/>
                    <a:pt x="18313" y="21144"/>
                    <a:pt x="17713" y="20898"/>
                  </a:cubicBezTo>
                  <a:cubicBezTo>
                    <a:pt x="17113" y="20652"/>
                    <a:pt x="16487" y="20384"/>
                    <a:pt x="15870" y="20160"/>
                  </a:cubicBezTo>
                  <a:cubicBezTo>
                    <a:pt x="15252" y="19936"/>
                    <a:pt x="14643" y="19757"/>
                    <a:pt x="13991" y="19579"/>
                  </a:cubicBezTo>
                  <a:cubicBezTo>
                    <a:pt x="13339" y="19400"/>
                    <a:pt x="12643" y="19221"/>
                    <a:pt x="11991" y="19109"/>
                  </a:cubicBezTo>
                  <a:cubicBezTo>
                    <a:pt x="11339" y="18997"/>
                    <a:pt x="10730" y="18952"/>
                    <a:pt x="10113" y="18908"/>
                  </a:cubicBezTo>
                  <a:cubicBezTo>
                    <a:pt x="9496" y="18863"/>
                    <a:pt x="8870" y="18818"/>
                    <a:pt x="8226" y="18796"/>
                  </a:cubicBezTo>
                  <a:cubicBezTo>
                    <a:pt x="7583" y="18774"/>
                    <a:pt x="6922" y="18774"/>
                    <a:pt x="6270" y="18751"/>
                  </a:cubicBezTo>
                  <a:cubicBezTo>
                    <a:pt x="5617" y="18729"/>
                    <a:pt x="4974" y="18684"/>
                    <a:pt x="4296" y="18639"/>
                  </a:cubicBezTo>
                  <a:cubicBezTo>
                    <a:pt x="3617" y="18595"/>
                    <a:pt x="2904" y="18550"/>
                    <a:pt x="2313" y="18572"/>
                  </a:cubicBezTo>
                  <a:cubicBezTo>
                    <a:pt x="1722" y="18595"/>
                    <a:pt x="1252" y="18684"/>
                    <a:pt x="922" y="18751"/>
                  </a:cubicBezTo>
                  <a:cubicBezTo>
                    <a:pt x="591" y="18818"/>
                    <a:pt x="400" y="18863"/>
                    <a:pt x="252" y="18952"/>
                  </a:cubicBezTo>
                  <a:cubicBezTo>
                    <a:pt x="104" y="19042"/>
                    <a:pt x="0" y="19176"/>
                    <a:pt x="0" y="19310"/>
                  </a:cubicBezTo>
                  <a:cubicBezTo>
                    <a:pt x="0" y="19444"/>
                    <a:pt x="104" y="19579"/>
                    <a:pt x="496" y="19713"/>
                  </a:cubicBezTo>
                  <a:cubicBezTo>
                    <a:pt x="887" y="19847"/>
                    <a:pt x="1565" y="19981"/>
                    <a:pt x="2217" y="20071"/>
                  </a:cubicBezTo>
                  <a:cubicBezTo>
                    <a:pt x="2870" y="20160"/>
                    <a:pt x="3496" y="20205"/>
                    <a:pt x="4104" y="20249"/>
                  </a:cubicBezTo>
                  <a:cubicBezTo>
                    <a:pt x="4713" y="20294"/>
                    <a:pt x="5304" y="20339"/>
                    <a:pt x="5983" y="20361"/>
                  </a:cubicBezTo>
                  <a:cubicBezTo>
                    <a:pt x="6661" y="20384"/>
                    <a:pt x="7426" y="20384"/>
                    <a:pt x="8191" y="20384"/>
                  </a:cubicBezTo>
                  <a:cubicBezTo>
                    <a:pt x="8957" y="20384"/>
                    <a:pt x="9722" y="20384"/>
                    <a:pt x="10487" y="20384"/>
                  </a:cubicBezTo>
                  <a:cubicBezTo>
                    <a:pt x="11252" y="20384"/>
                    <a:pt x="12017" y="20384"/>
                    <a:pt x="12722" y="20384"/>
                  </a:cubicBezTo>
                  <a:cubicBezTo>
                    <a:pt x="13426" y="20384"/>
                    <a:pt x="14070" y="20384"/>
                    <a:pt x="14696" y="20384"/>
                  </a:cubicBezTo>
                  <a:cubicBezTo>
                    <a:pt x="15322" y="20384"/>
                    <a:pt x="15930" y="20384"/>
                    <a:pt x="16565" y="20339"/>
                  </a:cubicBezTo>
                  <a:cubicBezTo>
                    <a:pt x="17200" y="20294"/>
                    <a:pt x="17861" y="20205"/>
                    <a:pt x="18539" y="20138"/>
                  </a:cubicBezTo>
                  <a:cubicBezTo>
                    <a:pt x="19217" y="20071"/>
                    <a:pt x="19913" y="20026"/>
                    <a:pt x="20426" y="20003"/>
                  </a:cubicBezTo>
                  <a:cubicBezTo>
                    <a:pt x="20939" y="19981"/>
                    <a:pt x="21270" y="19981"/>
                    <a:pt x="21600" y="199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352038" y="7522673"/>
              <a:ext cx="116306" cy="10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49" fill="norm" stroke="1" extrusionOk="0">
                  <a:moveTo>
                    <a:pt x="17145" y="1153"/>
                  </a:moveTo>
                  <a:cubicBezTo>
                    <a:pt x="15250" y="338"/>
                    <a:pt x="13355" y="-477"/>
                    <a:pt x="10892" y="338"/>
                  </a:cubicBezTo>
                  <a:cubicBezTo>
                    <a:pt x="8429" y="1153"/>
                    <a:pt x="5397" y="3598"/>
                    <a:pt x="3692" y="7063"/>
                  </a:cubicBezTo>
                  <a:cubicBezTo>
                    <a:pt x="1987" y="10527"/>
                    <a:pt x="1608" y="15010"/>
                    <a:pt x="2366" y="17659"/>
                  </a:cubicBezTo>
                  <a:cubicBezTo>
                    <a:pt x="3124" y="20308"/>
                    <a:pt x="5018" y="21123"/>
                    <a:pt x="7860" y="20919"/>
                  </a:cubicBezTo>
                  <a:cubicBezTo>
                    <a:pt x="10702" y="20715"/>
                    <a:pt x="14492" y="19493"/>
                    <a:pt x="16576" y="17659"/>
                  </a:cubicBezTo>
                  <a:cubicBezTo>
                    <a:pt x="18660" y="15825"/>
                    <a:pt x="19039" y="13380"/>
                    <a:pt x="18471" y="11546"/>
                  </a:cubicBezTo>
                  <a:cubicBezTo>
                    <a:pt x="17902" y="9712"/>
                    <a:pt x="16387" y="8489"/>
                    <a:pt x="13355" y="8489"/>
                  </a:cubicBezTo>
                  <a:cubicBezTo>
                    <a:pt x="10324" y="8489"/>
                    <a:pt x="5776" y="9712"/>
                    <a:pt x="3124" y="11342"/>
                  </a:cubicBezTo>
                  <a:cubicBezTo>
                    <a:pt x="471" y="12972"/>
                    <a:pt x="-287" y="15010"/>
                    <a:pt x="92" y="16640"/>
                  </a:cubicBezTo>
                  <a:cubicBezTo>
                    <a:pt x="471" y="18270"/>
                    <a:pt x="1987" y="19493"/>
                    <a:pt x="4639" y="20104"/>
                  </a:cubicBezTo>
                  <a:cubicBezTo>
                    <a:pt x="7292" y="20715"/>
                    <a:pt x="11081" y="20715"/>
                    <a:pt x="13734" y="20104"/>
                  </a:cubicBezTo>
                  <a:cubicBezTo>
                    <a:pt x="16387" y="19493"/>
                    <a:pt x="17902" y="18270"/>
                    <a:pt x="17524" y="17455"/>
                  </a:cubicBezTo>
                  <a:cubicBezTo>
                    <a:pt x="17145" y="16640"/>
                    <a:pt x="14871" y="16232"/>
                    <a:pt x="12597" y="16029"/>
                  </a:cubicBezTo>
                  <a:cubicBezTo>
                    <a:pt x="10324" y="15825"/>
                    <a:pt x="8050" y="15825"/>
                    <a:pt x="5966" y="15825"/>
                  </a:cubicBezTo>
                  <a:cubicBezTo>
                    <a:pt x="3881" y="15825"/>
                    <a:pt x="1987" y="15825"/>
                    <a:pt x="2176" y="15417"/>
                  </a:cubicBezTo>
                  <a:cubicBezTo>
                    <a:pt x="2366" y="15010"/>
                    <a:pt x="4639" y="14195"/>
                    <a:pt x="6724" y="13583"/>
                  </a:cubicBezTo>
                  <a:cubicBezTo>
                    <a:pt x="8808" y="12972"/>
                    <a:pt x="10702" y="12565"/>
                    <a:pt x="13545" y="11749"/>
                  </a:cubicBezTo>
                  <a:cubicBezTo>
                    <a:pt x="16387" y="10934"/>
                    <a:pt x="20176" y="9712"/>
                    <a:pt x="20745" y="9100"/>
                  </a:cubicBezTo>
                  <a:cubicBezTo>
                    <a:pt x="21313" y="8489"/>
                    <a:pt x="18660" y="8489"/>
                    <a:pt x="16387" y="8693"/>
                  </a:cubicBezTo>
                  <a:cubicBezTo>
                    <a:pt x="14113" y="8897"/>
                    <a:pt x="12218" y="9304"/>
                    <a:pt x="10513" y="10119"/>
                  </a:cubicBezTo>
                  <a:cubicBezTo>
                    <a:pt x="8808" y="10934"/>
                    <a:pt x="7292" y="12157"/>
                    <a:pt x="7671" y="12768"/>
                  </a:cubicBezTo>
                  <a:cubicBezTo>
                    <a:pt x="8050" y="13380"/>
                    <a:pt x="10324" y="13380"/>
                    <a:pt x="12787" y="12768"/>
                  </a:cubicBezTo>
                  <a:cubicBezTo>
                    <a:pt x="15250" y="12157"/>
                    <a:pt x="17902" y="10934"/>
                    <a:pt x="20555" y="97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390650" y="6857877"/>
              <a:ext cx="69850" cy="86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417"/>
                  </a:moveTo>
                  <a:cubicBezTo>
                    <a:pt x="19636" y="153"/>
                    <a:pt x="17673" y="-111"/>
                    <a:pt x="17018" y="47"/>
                  </a:cubicBezTo>
                  <a:cubicBezTo>
                    <a:pt x="16364" y="206"/>
                    <a:pt x="17018" y="787"/>
                    <a:pt x="16691" y="1949"/>
                  </a:cubicBezTo>
                  <a:cubicBezTo>
                    <a:pt x="16364" y="3111"/>
                    <a:pt x="15055" y="4853"/>
                    <a:pt x="13745" y="6675"/>
                  </a:cubicBezTo>
                  <a:cubicBezTo>
                    <a:pt x="12436" y="8497"/>
                    <a:pt x="11127" y="10399"/>
                    <a:pt x="9818" y="12353"/>
                  </a:cubicBezTo>
                  <a:cubicBezTo>
                    <a:pt x="8509" y="14307"/>
                    <a:pt x="7200" y="16313"/>
                    <a:pt x="5564" y="17845"/>
                  </a:cubicBezTo>
                  <a:cubicBezTo>
                    <a:pt x="3927" y="19377"/>
                    <a:pt x="1964" y="20433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25389" y="7330358"/>
              <a:ext cx="198511" cy="26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78" fill="norm" stroke="1" extrusionOk="0">
                  <a:moveTo>
                    <a:pt x="21324" y="116"/>
                  </a:moveTo>
                  <a:cubicBezTo>
                    <a:pt x="20187" y="-53"/>
                    <a:pt x="19050" y="-222"/>
                    <a:pt x="16777" y="1044"/>
                  </a:cubicBezTo>
                  <a:cubicBezTo>
                    <a:pt x="14503" y="2309"/>
                    <a:pt x="11092" y="5009"/>
                    <a:pt x="8023" y="8215"/>
                  </a:cubicBezTo>
                  <a:cubicBezTo>
                    <a:pt x="4953" y="11422"/>
                    <a:pt x="2225" y="15134"/>
                    <a:pt x="975" y="17412"/>
                  </a:cubicBezTo>
                  <a:cubicBezTo>
                    <a:pt x="-276" y="19691"/>
                    <a:pt x="-49" y="20534"/>
                    <a:pt x="179" y="21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06450" y="7234116"/>
              <a:ext cx="190500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71"/>
                  </a:moveTo>
                  <a:cubicBezTo>
                    <a:pt x="20400" y="23"/>
                    <a:pt x="19200" y="-125"/>
                    <a:pt x="18120" y="171"/>
                  </a:cubicBezTo>
                  <a:cubicBezTo>
                    <a:pt x="17040" y="467"/>
                    <a:pt x="16080" y="1207"/>
                    <a:pt x="13320" y="4017"/>
                  </a:cubicBezTo>
                  <a:cubicBezTo>
                    <a:pt x="10560" y="6828"/>
                    <a:pt x="6000" y="11711"/>
                    <a:pt x="3480" y="14965"/>
                  </a:cubicBezTo>
                  <a:cubicBezTo>
                    <a:pt x="960" y="18220"/>
                    <a:pt x="480" y="19848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71550" y="7204810"/>
              <a:ext cx="2349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5" y="1091"/>
                    <a:pt x="16930" y="2182"/>
                    <a:pt x="14108" y="4418"/>
                  </a:cubicBezTo>
                  <a:cubicBezTo>
                    <a:pt x="11286" y="6655"/>
                    <a:pt x="7978" y="10036"/>
                    <a:pt x="5546" y="13091"/>
                  </a:cubicBezTo>
                  <a:cubicBezTo>
                    <a:pt x="3114" y="16145"/>
                    <a:pt x="1557" y="188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123950" y="7166710"/>
              <a:ext cx="2159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682" y="1416"/>
                  </a:cubicBezTo>
                  <a:cubicBezTo>
                    <a:pt x="15882" y="2833"/>
                    <a:pt x="13341" y="5666"/>
                    <a:pt x="10271" y="9266"/>
                  </a:cubicBezTo>
                  <a:cubicBezTo>
                    <a:pt x="7200" y="12866"/>
                    <a:pt x="3600" y="17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212850" y="7249260"/>
              <a:ext cx="1651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273"/>
                    <a:pt x="11631" y="6545"/>
                    <a:pt x="8031" y="10145"/>
                  </a:cubicBezTo>
                  <a:cubicBezTo>
                    <a:pt x="4431" y="13745"/>
                    <a:pt x="2215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244600" y="7446110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44973" y="6605611"/>
              <a:ext cx="744077" cy="59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0" fill="norm" stroke="1" extrusionOk="0">
                  <a:moveTo>
                    <a:pt x="1134" y="1451"/>
                  </a:moveTo>
                  <a:cubicBezTo>
                    <a:pt x="889" y="1223"/>
                    <a:pt x="644" y="995"/>
                    <a:pt x="400" y="729"/>
                  </a:cubicBezTo>
                  <a:cubicBezTo>
                    <a:pt x="155" y="462"/>
                    <a:pt x="-90" y="158"/>
                    <a:pt x="32" y="44"/>
                  </a:cubicBezTo>
                  <a:cubicBezTo>
                    <a:pt x="155" y="-70"/>
                    <a:pt x="644" y="6"/>
                    <a:pt x="1837" y="615"/>
                  </a:cubicBezTo>
                  <a:cubicBezTo>
                    <a:pt x="3031" y="1223"/>
                    <a:pt x="4928" y="2364"/>
                    <a:pt x="6733" y="3657"/>
                  </a:cubicBezTo>
                  <a:cubicBezTo>
                    <a:pt x="8538" y="4950"/>
                    <a:pt x="10251" y="6395"/>
                    <a:pt x="11873" y="8106"/>
                  </a:cubicBezTo>
                  <a:cubicBezTo>
                    <a:pt x="13494" y="9817"/>
                    <a:pt x="15024" y="11795"/>
                    <a:pt x="16431" y="13696"/>
                  </a:cubicBezTo>
                  <a:cubicBezTo>
                    <a:pt x="17839" y="15598"/>
                    <a:pt x="19124" y="17423"/>
                    <a:pt x="19950" y="18716"/>
                  </a:cubicBezTo>
                  <a:cubicBezTo>
                    <a:pt x="20776" y="20009"/>
                    <a:pt x="21143" y="20769"/>
                    <a:pt x="21510" y="215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08970" y="6478393"/>
              <a:ext cx="253030" cy="3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3" fill="norm" stroke="1" extrusionOk="0">
                  <a:moveTo>
                    <a:pt x="2596" y="7225"/>
                  </a:moveTo>
                  <a:cubicBezTo>
                    <a:pt x="4738" y="10367"/>
                    <a:pt x="6880" y="13509"/>
                    <a:pt x="8487" y="15669"/>
                  </a:cubicBezTo>
                  <a:cubicBezTo>
                    <a:pt x="10094" y="17829"/>
                    <a:pt x="11165" y="19007"/>
                    <a:pt x="11879" y="19923"/>
                  </a:cubicBezTo>
                  <a:cubicBezTo>
                    <a:pt x="12593" y="20839"/>
                    <a:pt x="12950" y="21494"/>
                    <a:pt x="12861" y="21429"/>
                  </a:cubicBezTo>
                  <a:cubicBezTo>
                    <a:pt x="12771" y="21363"/>
                    <a:pt x="12236" y="20578"/>
                    <a:pt x="10540" y="18549"/>
                  </a:cubicBezTo>
                  <a:cubicBezTo>
                    <a:pt x="8844" y="16519"/>
                    <a:pt x="5988" y="13247"/>
                    <a:pt x="3935" y="10301"/>
                  </a:cubicBezTo>
                  <a:cubicBezTo>
                    <a:pt x="1882" y="7356"/>
                    <a:pt x="633" y="4738"/>
                    <a:pt x="186" y="3101"/>
                  </a:cubicBezTo>
                  <a:cubicBezTo>
                    <a:pt x="-260" y="1465"/>
                    <a:pt x="97" y="810"/>
                    <a:pt x="1257" y="418"/>
                  </a:cubicBezTo>
                  <a:cubicBezTo>
                    <a:pt x="2418" y="25"/>
                    <a:pt x="4381" y="-106"/>
                    <a:pt x="7862" y="90"/>
                  </a:cubicBezTo>
                  <a:cubicBezTo>
                    <a:pt x="11343" y="287"/>
                    <a:pt x="16342" y="810"/>
                    <a:pt x="21340" y="13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22254" y="5906150"/>
              <a:ext cx="423897" cy="30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31" fill="norm" stroke="1" extrusionOk="0">
                  <a:moveTo>
                    <a:pt x="4757" y="1593"/>
                  </a:moveTo>
                  <a:cubicBezTo>
                    <a:pt x="4649" y="837"/>
                    <a:pt x="4542" y="82"/>
                    <a:pt x="4703" y="7"/>
                  </a:cubicBezTo>
                  <a:cubicBezTo>
                    <a:pt x="4864" y="-69"/>
                    <a:pt x="5294" y="535"/>
                    <a:pt x="5993" y="3254"/>
                  </a:cubicBezTo>
                  <a:cubicBezTo>
                    <a:pt x="6691" y="5973"/>
                    <a:pt x="7658" y="10807"/>
                    <a:pt x="8034" y="14054"/>
                  </a:cubicBezTo>
                  <a:cubicBezTo>
                    <a:pt x="8411" y="17302"/>
                    <a:pt x="8196" y="18963"/>
                    <a:pt x="7873" y="20021"/>
                  </a:cubicBezTo>
                  <a:cubicBezTo>
                    <a:pt x="7551" y="21078"/>
                    <a:pt x="7121" y="21531"/>
                    <a:pt x="6154" y="21531"/>
                  </a:cubicBezTo>
                  <a:cubicBezTo>
                    <a:pt x="5187" y="21531"/>
                    <a:pt x="3682" y="21078"/>
                    <a:pt x="2554" y="20021"/>
                  </a:cubicBezTo>
                  <a:cubicBezTo>
                    <a:pt x="1425" y="18963"/>
                    <a:pt x="673" y="17302"/>
                    <a:pt x="297" y="16093"/>
                  </a:cubicBezTo>
                  <a:cubicBezTo>
                    <a:pt x="-79" y="14885"/>
                    <a:pt x="-79" y="14130"/>
                    <a:pt x="190" y="13601"/>
                  </a:cubicBezTo>
                  <a:cubicBezTo>
                    <a:pt x="458" y="13072"/>
                    <a:pt x="996" y="12770"/>
                    <a:pt x="2769" y="12393"/>
                  </a:cubicBezTo>
                  <a:cubicBezTo>
                    <a:pt x="4542" y="12015"/>
                    <a:pt x="7551" y="11562"/>
                    <a:pt x="10130" y="12090"/>
                  </a:cubicBezTo>
                  <a:cubicBezTo>
                    <a:pt x="12709" y="12619"/>
                    <a:pt x="14858" y="14130"/>
                    <a:pt x="16685" y="15338"/>
                  </a:cubicBezTo>
                  <a:cubicBezTo>
                    <a:pt x="18512" y="16546"/>
                    <a:pt x="20017" y="17453"/>
                    <a:pt x="21521" y="18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333650" y="7490011"/>
              <a:ext cx="244122" cy="25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17" fill="norm" stroke="1" extrusionOk="0">
                  <a:moveTo>
                    <a:pt x="8773" y="11542"/>
                  </a:moveTo>
                  <a:cubicBezTo>
                    <a:pt x="8590" y="10671"/>
                    <a:pt x="8407" y="9800"/>
                    <a:pt x="7584" y="9452"/>
                  </a:cubicBezTo>
                  <a:cubicBezTo>
                    <a:pt x="6760" y="9103"/>
                    <a:pt x="5296" y="9278"/>
                    <a:pt x="4472" y="9800"/>
                  </a:cubicBezTo>
                  <a:cubicBezTo>
                    <a:pt x="3648" y="10323"/>
                    <a:pt x="3465" y="11194"/>
                    <a:pt x="3465" y="12936"/>
                  </a:cubicBezTo>
                  <a:cubicBezTo>
                    <a:pt x="3465" y="14678"/>
                    <a:pt x="3648" y="17291"/>
                    <a:pt x="4106" y="18945"/>
                  </a:cubicBezTo>
                  <a:cubicBezTo>
                    <a:pt x="4563" y="20600"/>
                    <a:pt x="5296" y="21297"/>
                    <a:pt x="6577" y="21210"/>
                  </a:cubicBezTo>
                  <a:cubicBezTo>
                    <a:pt x="7858" y="21123"/>
                    <a:pt x="9689" y="20252"/>
                    <a:pt x="11062" y="17378"/>
                  </a:cubicBezTo>
                  <a:cubicBezTo>
                    <a:pt x="12435" y="14503"/>
                    <a:pt x="13350" y="9626"/>
                    <a:pt x="13350" y="6403"/>
                  </a:cubicBezTo>
                  <a:cubicBezTo>
                    <a:pt x="13350" y="3181"/>
                    <a:pt x="12435" y="1613"/>
                    <a:pt x="10512" y="1700"/>
                  </a:cubicBezTo>
                  <a:cubicBezTo>
                    <a:pt x="8590" y="1787"/>
                    <a:pt x="5662" y="3529"/>
                    <a:pt x="3740" y="5358"/>
                  </a:cubicBezTo>
                  <a:cubicBezTo>
                    <a:pt x="1818" y="7187"/>
                    <a:pt x="902" y="9103"/>
                    <a:pt x="445" y="10497"/>
                  </a:cubicBezTo>
                  <a:cubicBezTo>
                    <a:pt x="-13" y="11891"/>
                    <a:pt x="-13" y="12762"/>
                    <a:pt x="1268" y="13371"/>
                  </a:cubicBezTo>
                  <a:cubicBezTo>
                    <a:pt x="2550" y="13981"/>
                    <a:pt x="5112" y="14329"/>
                    <a:pt x="8133" y="12762"/>
                  </a:cubicBezTo>
                  <a:cubicBezTo>
                    <a:pt x="11153" y="11194"/>
                    <a:pt x="14631" y="7710"/>
                    <a:pt x="16462" y="5271"/>
                  </a:cubicBezTo>
                  <a:cubicBezTo>
                    <a:pt x="18292" y="2832"/>
                    <a:pt x="18475" y="1439"/>
                    <a:pt x="18109" y="655"/>
                  </a:cubicBezTo>
                  <a:cubicBezTo>
                    <a:pt x="17743" y="-129"/>
                    <a:pt x="16828" y="-303"/>
                    <a:pt x="14631" y="655"/>
                  </a:cubicBezTo>
                  <a:cubicBezTo>
                    <a:pt x="12435" y="1613"/>
                    <a:pt x="8957" y="3703"/>
                    <a:pt x="6577" y="5445"/>
                  </a:cubicBezTo>
                  <a:cubicBezTo>
                    <a:pt x="4197" y="7187"/>
                    <a:pt x="2916" y="8581"/>
                    <a:pt x="2458" y="10062"/>
                  </a:cubicBezTo>
                  <a:cubicBezTo>
                    <a:pt x="2001" y="11542"/>
                    <a:pt x="2367" y="13110"/>
                    <a:pt x="3465" y="13894"/>
                  </a:cubicBezTo>
                  <a:cubicBezTo>
                    <a:pt x="4563" y="14678"/>
                    <a:pt x="6394" y="14678"/>
                    <a:pt x="8407" y="13632"/>
                  </a:cubicBezTo>
                  <a:cubicBezTo>
                    <a:pt x="10421" y="12587"/>
                    <a:pt x="12618" y="10497"/>
                    <a:pt x="13807" y="8842"/>
                  </a:cubicBezTo>
                  <a:cubicBezTo>
                    <a:pt x="14997" y="7187"/>
                    <a:pt x="15180" y="5968"/>
                    <a:pt x="14723" y="4749"/>
                  </a:cubicBezTo>
                  <a:cubicBezTo>
                    <a:pt x="14265" y="3529"/>
                    <a:pt x="13167" y="2310"/>
                    <a:pt x="10696" y="3007"/>
                  </a:cubicBezTo>
                  <a:cubicBezTo>
                    <a:pt x="8224" y="3703"/>
                    <a:pt x="4380" y="6316"/>
                    <a:pt x="2275" y="8058"/>
                  </a:cubicBezTo>
                  <a:cubicBezTo>
                    <a:pt x="170" y="9800"/>
                    <a:pt x="-196" y="10671"/>
                    <a:pt x="262" y="11891"/>
                  </a:cubicBezTo>
                  <a:cubicBezTo>
                    <a:pt x="719" y="13110"/>
                    <a:pt x="2001" y="14678"/>
                    <a:pt x="5021" y="14503"/>
                  </a:cubicBezTo>
                  <a:cubicBezTo>
                    <a:pt x="8041" y="14329"/>
                    <a:pt x="12801" y="12413"/>
                    <a:pt x="15455" y="11020"/>
                  </a:cubicBezTo>
                  <a:cubicBezTo>
                    <a:pt x="18109" y="9626"/>
                    <a:pt x="18658" y="8755"/>
                    <a:pt x="19024" y="7797"/>
                  </a:cubicBezTo>
                  <a:cubicBezTo>
                    <a:pt x="19390" y="6839"/>
                    <a:pt x="19573" y="5794"/>
                    <a:pt x="19116" y="5184"/>
                  </a:cubicBezTo>
                  <a:cubicBezTo>
                    <a:pt x="18658" y="4574"/>
                    <a:pt x="17560" y="4400"/>
                    <a:pt x="14997" y="5794"/>
                  </a:cubicBezTo>
                  <a:cubicBezTo>
                    <a:pt x="12435" y="7187"/>
                    <a:pt x="8407" y="10149"/>
                    <a:pt x="6119" y="12065"/>
                  </a:cubicBezTo>
                  <a:cubicBezTo>
                    <a:pt x="3831" y="13981"/>
                    <a:pt x="3282" y="14852"/>
                    <a:pt x="2824" y="15810"/>
                  </a:cubicBezTo>
                  <a:cubicBezTo>
                    <a:pt x="2367" y="16768"/>
                    <a:pt x="2001" y="17813"/>
                    <a:pt x="2367" y="18510"/>
                  </a:cubicBezTo>
                  <a:cubicBezTo>
                    <a:pt x="2733" y="19207"/>
                    <a:pt x="3831" y="19555"/>
                    <a:pt x="6119" y="18945"/>
                  </a:cubicBezTo>
                  <a:cubicBezTo>
                    <a:pt x="8407" y="18336"/>
                    <a:pt x="11885" y="16768"/>
                    <a:pt x="14631" y="14765"/>
                  </a:cubicBezTo>
                  <a:cubicBezTo>
                    <a:pt x="17377" y="12762"/>
                    <a:pt x="19390" y="10323"/>
                    <a:pt x="20397" y="8581"/>
                  </a:cubicBezTo>
                  <a:cubicBezTo>
                    <a:pt x="21404" y="6839"/>
                    <a:pt x="21404" y="5794"/>
                    <a:pt x="20031" y="5271"/>
                  </a:cubicBezTo>
                  <a:cubicBezTo>
                    <a:pt x="18658" y="4749"/>
                    <a:pt x="15912" y="4749"/>
                    <a:pt x="12435" y="6316"/>
                  </a:cubicBezTo>
                  <a:cubicBezTo>
                    <a:pt x="8957" y="7884"/>
                    <a:pt x="4746" y="11020"/>
                    <a:pt x="2458" y="13110"/>
                  </a:cubicBezTo>
                  <a:cubicBezTo>
                    <a:pt x="170" y="15200"/>
                    <a:pt x="-196" y="16245"/>
                    <a:pt x="79" y="17029"/>
                  </a:cubicBezTo>
                  <a:cubicBezTo>
                    <a:pt x="353" y="17813"/>
                    <a:pt x="1268" y="18336"/>
                    <a:pt x="3373" y="18249"/>
                  </a:cubicBezTo>
                  <a:cubicBezTo>
                    <a:pt x="5479" y="18162"/>
                    <a:pt x="8773" y="17465"/>
                    <a:pt x="11794" y="15984"/>
                  </a:cubicBezTo>
                  <a:cubicBezTo>
                    <a:pt x="14814" y="14503"/>
                    <a:pt x="17560" y="12239"/>
                    <a:pt x="18933" y="10062"/>
                  </a:cubicBezTo>
                  <a:cubicBezTo>
                    <a:pt x="20306" y="7884"/>
                    <a:pt x="20306" y="5794"/>
                    <a:pt x="19207" y="4923"/>
                  </a:cubicBezTo>
                  <a:cubicBezTo>
                    <a:pt x="18109" y="4052"/>
                    <a:pt x="15912" y="4400"/>
                    <a:pt x="13350" y="6142"/>
                  </a:cubicBezTo>
                  <a:cubicBezTo>
                    <a:pt x="10787" y="7884"/>
                    <a:pt x="7858" y="11020"/>
                    <a:pt x="6302" y="13023"/>
                  </a:cubicBezTo>
                  <a:cubicBezTo>
                    <a:pt x="4746" y="15026"/>
                    <a:pt x="4563" y="15897"/>
                    <a:pt x="5021" y="16507"/>
                  </a:cubicBezTo>
                  <a:cubicBezTo>
                    <a:pt x="5479" y="17116"/>
                    <a:pt x="6577" y="17465"/>
                    <a:pt x="8316" y="16681"/>
                  </a:cubicBezTo>
                  <a:cubicBezTo>
                    <a:pt x="10055" y="15897"/>
                    <a:pt x="12435" y="13981"/>
                    <a:pt x="14265" y="11803"/>
                  </a:cubicBezTo>
                  <a:cubicBezTo>
                    <a:pt x="16096" y="9626"/>
                    <a:pt x="17377" y="7187"/>
                    <a:pt x="18109" y="5445"/>
                  </a:cubicBezTo>
                  <a:cubicBezTo>
                    <a:pt x="18841" y="3703"/>
                    <a:pt x="19024" y="2658"/>
                    <a:pt x="18658" y="1962"/>
                  </a:cubicBezTo>
                  <a:cubicBezTo>
                    <a:pt x="18292" y="1265"/>
                    <a:pt x="17377" y="916"/>
                    <a:pt x="15272" y="2745"/>
                  </a:cubicBezTo>
                  <a:cubicBezTo>
                    <a:pt x="13167" y="4574"/>
                    <a:pt x="9872" y="8581"/>
                    <a:pt x="7950" y="11020"/>
                  </a:cubicBezTo>
                  <a:cubicBezTo>
                    <a:pt x="6028" y="13458"/>
                    <a:pt x="5479" y="14329"/>
                    <a:pt x="5204" y="15200"/>
                  </a:cubicBezTo>
                  <a:cubicBezTo>
                    <a:pt x="4929" y="16071"/>
                    <a:pt x="4929" y="16942"/>
                    <a:pt x="5479" y="17116"/>
                  </a:cubicBezTo>
                  <a:cubicBezTo>
                    <a:pt x="6028" y="17291"/>
                    <a:pt x="7126" y="16768"/>
                    <a:pt x="8682" y="14939"/>
                  </a:cubicBezTo>
                  <a:cubicBezTo>
                    <a:pt x="10238" y="13110"/>
                    <a:pt x="12251" y="9974"/>
                    <a:pt x="13350" y="7710"/>
                  </a:cubicBezTo>
                  <a:cubicBezTo>
                    <a:pt x="14448" y="5445"/>
                    <a:pt x="14631" y="4052"/>
                    <a:pt x="14265" y="3529"/>
                  </a:cubicBezTo>
                  <a:cubicBezTo>
                    <a:pt x="13899" y="3007"/>
                    <a:pt x="12984" y="3355"/>
                    <a:pt x="11794" y="4923"/>
                  </a:cubicBezTo>
                  <a:cubicBezTo>
                    <a:pt x="10604" y="6491"/>
                    <a:pt x="9140" y="9278"/>
                    <a:pt x="8316" y="11107"/>
                  </a:cubicBezTo>
                  <a:cubicBezTo>
                    <a:pt x="7492" y="12936"/>
                    <a:pt x="7309" y="13807"/>
                    <a:pt x="8041" y="14591"/>
                  </a:cubicBezTo>
                  <a:cubicBezTo>
                    <a:pt x="8773" y="15374"/>
                    <a:pt x="10421" y="16071"/>
                    <a:pt x="12435" y="15026"/>
                  </a:cubicBezTo>
                  <a:cubicBezTo>
                    <a:pt x="14448" y="13981"/>
                    <a:pt x="16828" y="11194"/>
                    <a:pt x="18109" y="9278"/>
                  </a:cubicBezTo>
                  <a:cubicBezTo>
                    <a:pt x="19390" y="7362"/>
                    <a:pt x="19573" y="6316"/>
                    <a:pt x="19299" y="5445"/>
                  </a:cubicBezTo>
                  <a:cubicBezTo>
                    <a:pt x="19024" y="4574"/>
                    <a:pt x="18292" y="3878"/>
                    <a:pt x="16462" y="4574"/>
                  </a:cubicBezTo>
                  <a:cubicBezTo>
                    <a:pt x="14631" y="5271"/>
                    <a:pt x="11702" y="7362"/>
                    <a:pt x="10238" y="8842"/>
                  </a:cubicBezTo>
                  <a:cubicBezTo>
                    <a:pt x="8773" y="10323"/>
                    <a:pt x="8773" y="11194"/>
                    <a:pt x="8773" y="12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181100" y="7890610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9200"/>
                    <a:pt x="6821" y="16800"/>
                    <a:pt x="10421" y="13200"/>
                  </a:cubicBezTo>
                  <a:cubicBezTo>
                    <a:pt x="14021" y="9600"/>
                    <a:pt x="1781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490564" y="7720715"/>
              <a:ext cx="253613" cy="28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86" fill="norm" stroke="1" extrusionOk="0">
                  <a:moveTo>
                    <a:pt x="3328" y="3195"/>
                  </a:moveTo>
                  <a:cubicBezTo>
                    <a:pt x="2443" y="3195"/>
                    <a:pt x="1557" y="3195"/>
                    <a:pt x="1823" y="3195"/>
                  </a:cubicBezTo>
                  <a:cubicBezTo>
                    <a:pt x="2089" y="3195"/>
                    <a:pt x="3505" y="3195"/>
                    <a:pt x="6515" y="2643"/>
                  </a:cubicBezTo>
                  <a:cubicBezTo>
                    <a:pt x="9525" y="2091"/>
                    <a:pt x="14128" y="988"/>
                    <a:pt x="16872" y="436"/>
                  </a:cubicBezTo>
                  <a:cubicBezTo>
                    <a:pt x="19617" y="-116"/>
                    <a:pt x="20502" y="-116"/>
                    <a:pt x="20944" y="278"/>
                  </a:cubicBezTo>
                  <a:cubicBezTo>
                    <a:pt x="21387" y="672"/>
                    <a:pt x="21387" y="1461"/>
                    <a:pt x="20148" y="3353"/>
                  </a:cubicBezTo>
                  <a:cubicBezTo>
                    <a:pt x="18908" y="5245"/>
                    <a:pt x="16430" y="8240"/>
                    <a:pt x="13066" y="11236"/>
                  </a:cubicBezTo>
                  <a:cubicBezTo>
                    <a:pt x="9702" y="14231"/>
                    <a:pt x="5453" y="17227"/>
                    <a:pt x="2974" y="18961"/>
                  </a:cubicBezTo>
                  <a:cubicBezTo>
                    <a:pt x="495" y="20696"/>
                    <a:pt x="-213" y="21169"/>
                    <a:pt x="53" y="21326"/>
                  </a:cubicBezTo>
                  <a:cubicBezTo>
                    <a:pt x="318" y="21484"/>
                    <a:pt x="1557" y="21326"/>
                    <a:pt x="4567" y="20853"/>
                  </a:cubicBezTo>
                  <a:cubicBezTo>
                    <a:pt x="7577" y="20380"/>
                    <a:pt x="12357" y="19592"/>
                    <a:pt x="15279" y="19277"/>
                  </a:cubicBezTo>
                  <a:cubicBezTo>
                    <a:pt x="18200" y="18961"/>
                    <a:pt x="19262" y="19119"/>
                    <a:pt x="20325" y="192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776059" y="7928710"/>
              <a:ext cx="17339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4291" y="0"/>
                  </a:moveTo>
                  <a:cubicBezTo>
                    <a:pt x="13251" y="4080"/>
                    <a:pt x="12210" y="8160"/>
                    <a:pt x="10518" y="11400"/>
                  </a:cubicBezTo>
                  <a:cubicBezTo>
                    <a:pt x="8826" y="14640"/>
                    <a:pt x="6484" y="17040"/>
                    <a:pt x="4663" y="18480"/>
                  </a:cubicBezTo>
                  <a:cubicBezTo>
                    <a:pt x="2841" y="19920"/>
                    <a:pt x="1540" y="20400"/>
                    <a:pt x="759" y="19440"/>
                  </a:cubicBezTo>
                  <a:cubicBezTo>
                    <a:pt x="-22" y="18480"/>
                    <a:pt x="-282" y="16080"/>
                    <a:pt x="369" y="14760"/>
                  </a:cubicBezTo>
                  <a:cubicBezTo>
                    <a:pt x="1019" y="13440"/>
                    <a:pt x="2581" y="13200"/>
                    <a:pt x="5573" y="14280"/>
                  </a:cubicBezTo>
                  <a:cubicBezTo>
                    <a:pt x="8566" y="15360"/>
                    <a:pt x="12990" y="17760"/>
                    <a:pt x="15853" y="19200"/>
                  </a:cubicBezTo>
                  <a:cubicBezTo>
                    <a:pt x="18716" y="20640"/>
                    <a:pt x="20017" y="21120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374056" y="5367769"/>
              <a:ext cx="411044" cy="67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9" fill="norm" stroke="1" extrusionOk="0">
                  <a:moveTo>
                    <a:pt x="7222" y="2668"/>
                  </a:moveTo>
                  <a:cubicBezTo>
                    <a:pt x="6114" y="2935"/>
                    <a:pt x="5006" y="3203"/>
                    <a:pt x="4176" y="3337"/>
                  </a:cubicBezTo>
                  <a:cubicBezTo>
                    <a:pt x="3345" y="3470"/>
                    <a:pt x="2791" y="3470"/>
                    <a:pt x="2459" y="3303"/>
                  </a:cubicBezTo>
                  <a:cubicBezTo>
                    <a:pt x="2126" y="3136"/>
                    <a:pt x="2016" y="2802"/>
                    <a:pt x="2459" y="2333"/>
                  </a:cubicBezTo>
                  <a:cubicBezTo>
                    <a:pt x="2902" y="1865"/>
                    <a:pt x="3899" y="1263"/>
                    <a:pt x="4619" y="862"/>
                  </a:cubicBezTo>
                  <a:cubicBezTo>
                    <a:pt x="5339" y="461"/>
                    <a:pt x="5782" y="260"/>
                    <a:pt x="6280" y="127"/>
                  </a:cubicBezTo>
                  <a:cubicBezTo>
                    <a:pt x="6779" y="-7"/>
                    <a:pt x="7333" y="-74"/>
                    <a:pt x="7665" y="127"/>
                  </a:cubicBezTo>
                  <a:cubicBezTo>
                    <a:pt x="7997" y="327"/>
                    <a:pt x="8108" y="795"/>
                    <a:pt x="8163" y="1932"/>
                  </a:cubicBezTo>
                  <a:cubicBezTo>
                    <a:pt x="8219" y="3069"/>
                    <a:pt x="8219" y="4875"/>
                    <a:pt x="7776" y="6546"/>
                  </a:cubicBezTo>
                  <a:cubicBezTo>
                    <a:pt x="7333" y="8218"/>
                    <a:pt x="6446" y="9756"/>
                    <a:pt x="5449" y="10960"/>
                  </a:cubicBezTo>
                  <a:cubicBezTo>
                    <a:pt x="4453" y="12164"/>
                    <a:pt x="3345" y="13033"/>
                    <a:pt x="2514" y="13535"/>
                  </a:cubicBezTo>
                  <a:cubicBezTo>
                    <a:pt x="1683" y="14036"/>
                    <a:pt x="1129" y="14170"/>
                    <a:pt x="686" y="14070"/>
                  </a:cubicBezTo>
                  <a:cubicBezTo>
                    <a:pt x="243" y="13969"/>
                    <a:pt x="-89" y="13635"/>
                    <a:pt x="22" y="13000"/>
                  </a:cubicBezTo>
                  <a:cubicBezTo>
                    <a:pt x="133" y="12364"/>
                    <a:pt x="686" y="11428"/>
                    <a:pt x="2293" y="10358"/>
                  </a:cubicBezTo>
                  <a:cubicBezTo>
                    <a:pt x="3899" y="9288"/>
                    <a:pt x="6557" y="8085"/>
                    <a:pt x="9049" y="6881"/>
                  </a:cubicBezTo>
                  <a:cubicBezTo>
                    <a:pt x="11542" y="5677"/>
                    <a:pt x="13868" y="4473"/>
                    <a:pt x="15142" y="3704"/>
                  </a:cubicBezTo>
                  <a:cubicBezTo>
                    <a:pt x="16416" y="2935"/>
                    <a:pt x="16637" y="2601"/>
                    <a:pt x="16526" y="2534"/>
                  </a:cubicBezTo>
                  <a:cubicBezTo>
                    <a:pt x="16416" y="2467"/>
                    <a:pt x="15973" y="2668"/>
                    <a:pt x="15086" y="3504"/>
                  </a:cubicBezTo>
                  <a:cubicBezTo>
                    <a:pt x="14200" y="4340"/>
                    <a:pt x="12871" y="5811"/>
                    <a:pt x="11597" y="7784"/>
                  </a:cubicBezTo>
                  <a:cubicBezTo>
                    <a:pt x="10323" y="9756"/>
                    <a:pt x="9105" y="12231"/>
                    <a:pt x="8274" y="14404"/>
                  </a:cubicBezTo>
                  <a:cubicBezTo>
                    <a:pt x="7443" y="16577"/>
                    <a:pt x="7000" y="18450"/>
                    <a:pt x="6834" y="19587"/>
                  </a:cubicBezTo>
                  <a:cubicBezTo>
                    <a:pt x="6668" y="20724"/>
                    <a:pt x="6779" y="21125"/>
                    <a:pt x="7222" y="21325"/>
                  </a:cubicBezTo>
                  <a:cubicBezTo>
                    <a:pt x="7665" y="21526"/>
                    <a:pt x="8440" y="21526"/>
                    <a:pt x="9603" y="20991"/>
                  </a:cubicBezTo>
                  <a:cubicBezTo>
                    <a:pt x="10766" y="20456"/>
                    <a:pt x="12317" y="19386"/>
                    <a:pt x="13259" y="18249"/>
                  </a:cubicBezTo>
                  <a:cubicBezTo>
                    <a:pt x="14200" y="17112"/>
                    <a:pt x="14533" y="15909"/>
                    <a:pt x="14533" y="15140"/>
                  </a:cubicBezTo>
                  <a:cubicBezTo>
                    <a:pt x="14533" y="14371"/>
                    <a:pt x="14200" y="14036"/>
                    <a:pt x="13757" y="13836"/>
                  </a:cubicBezTo>
                  <a:cubicBezTo>
                    <a:pt x="13314" y="13635"/>
                    <a:pt x="12760" y="13568"/>
                    <a:pt x="12262" y="13635"/>
                  </a:cubicBezTo>
                  <a:cubicBezTo>
                    <a:pt x="11763" y="13702"/>
                    <a:pt x="11320" y="13902"/>
                    <a:pt x="11431" y="14003"/>
                  </a:cubicBezTo>
                  <a:cubicBezTo>
                    <a:pt x="11542" y="14103"/>
                    <a:pt x="12206" y="14103"/>
                    <a:pt x="13979" y="13802"/>
                  </a:cubicBezTo>
                  <a:cubicBezTo>
                    <a:pt x="15751" y="13501"/>
                    <a:pt x="18631" y="12899"/>
                    <a:pt x="21511" y="12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382000" y="5420460"/>
              <a:ext cx="263807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7" fill="norm" stroke="1" extrusionOk="0">
                  <a:moveTo>
                    <a:pt x="0" y="0"/>
                  </a:moveTo>
                  <a:cubicBezTo>
                    <a:pt x="1037" y="2461"/>
                    <a:pt x="2074" y="4922"/>
                    <a:pt x="2938" y="7724"/>
                  </a:cubicBezTo>
                  <a:cubicBezTo>
                    <a:pt x="3802" y="10527"/>
                    <a:pt x="4493" y="13671"/>
                    <a:pt x="4838" y="15722"/>
                  </a:cubicBezTo>
                  <a:cubicBezTo>
                    <a:pt x="5184" y="17772"/>
                    <a:pt x="5184" y="18729"/>
                    <a:pt x="5443" y="19686"/>
                  </a:cubicBezTo>
                  <a:cubicBezTo>
                    <a:pt x="5702" y="20643"/>
                    <a:pt x="6221" y="21600"/>
                    <a:pt x="6739" y="21395"/>
                  </a:cubicBezTo>
                  <a:cubicBezTo>
                    <a:pt x="7258" y="21190"/>
                    <a:pt x="7776" y="19823"/>
                    <a:pt x="8122" y="18046"/>
                  </a:cubicBezTo>
                  <a:cubicBezTo>
                    <a:pt x="8467" y="16268"/>
                    <a:pt x="8640" y="14081"/>
                    <a:pt x="8813" y="12646"/>
                  </a:cubicBezTo>
                  <a:cubicBezTo>
                    <a:pt x="8986" y="11210"/>
                    <a:pt x="9158" y="10527"/>
                    <a:pt x="9677" y="10253"/>
                  </a:cubicBezTo>
                  <a:cubicBezTo>
                    <a:pt x="10195" y="9980"/>
                    <a:pt x="11059" y="10116"/>
                    <a:pt x="11578" y="10527"/>
                  </a:cubicBezTo>
                  <a:cubicBezTo>
                    <a:pt x="12096" y="10937"/>
                    <a:pt x="12269" y="11620"/>
                    <a:pt x="12874" y="13261"/>
                  </a:cubicBezTo>
                  <a:cubicBezTo>
                    <a:pt x="13478" y="14901"/>
                    <a:pt x="14515" y="17499"/>
                    <a:pt x="15206" y="19139"/>
                  </a:cubicBezTo>
                  <a:cubicBezTo>
                    <a:pt x="15898" y="20780"/>
                    <a:pt x="16243" y="21463"/>
                    <a:pt x="16848" y="21532"/>
                  </a:cubicBezTo>
                  <a:cubicBezTo>
                    <a:pt x="17453" y="21600"/>
                    <a:pt x="18317" y="21053"/>
                    <a:pt x="18922" y="19003"/>
                  </a:cubicBezTo>
                  <a:cubicBezTo>
                    <a:pt x="19526" y="16952"/>
                    <a:pt x="19872" y="13397"/>
                    <a:pt x="20131" y="10937"/>
                  </a:cubicBezTo>
                  <a:cubicBezTo>
                    <a:pt x="20390" y="8476"/>
                    <a:pt x="20563" y="7109"/>
                    <a:pt x="20822" y="5810"/>
                  </a:cubicBezTo>
                  <a:cubicBezTo>
                    <a:pt x="21082" y="4511"/>
                    <a:pt x="21427" y="3281"/>
                    <a:pt x="21514" y="3213"/>
                  </a:cubicBezTo>
                  <a:cubicBezTo>
                    <a:pt x="21600" y="3144"/>
                    <a:pt x="21427" y="4238"/>
                    <a:pt x="21254" y="5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951383" y="5483960"/>
              <a:ext cx="211667" cy="24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9008" y="0"/>
                  </a:moveTo>
                  <a:cubicBezTo>
                    <a:pt x="18792" y="931"/>
                    <a:pt x="18576" y="1862"/>
                    <a:pt x="15768" y="3445"/>
                  </a:cubicBezTo>
                  <a:cubicBezTo>
                    <a:pt x="12960" y="5028"/>
                    <a:pt x="7560" y="7262"/>
                    <a:pt x="4320" y="8472"/>
                  </a:cubicBezTo>
                  <a:cubicBezTo>
                    <a:pt x="1080" y="9683"/>
                    <a:pt x="0" y="9869"/>
                    <a:pt x="0" y="10148"/>
                  </a:cubicBezTo>
                  <a:cubicBezTo>
                    <a:pt x="0" y="10428"/>
                    <a:pt x="1080" y="10800"/>
                    <a:pt x="4320" y="12569"/>
                  </a:cubicBezTo>
                  <a:cubicBezTo>
                    <a:pt x="7560" y="14338"/>
                    <a:pt x="12960" y="17503"/>
                    <a:pt x="16200" y="19272"/>
                  </a:cubicBezTo>
                  <a:cubicBezTo>
                    <a:pt x="19440" y="21041"/>
                    <a:pt x="20520" y="21414"/>
                    <a:pt x="21060" y="21507"/>
                  </a:cubicBezTo>
                  <a:cubicBezTo>
                    <a:pt x="21600" y="21600"/>
                    <a:pt x="21600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486900" y="557921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718589" y="5411994"/>
              <a:ext cx="238212" cy="25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44" fill="norm" stroke="1" extrusionOk="0">
                  <a:moveTo>
                    <a:pt x="2588" y="3960"/>
                  </a:moveTo>
                  <a:cubicBezTo>
                    <a:pt x="7749" y="2700"/>
                    <a:pt x="12910" y="1440"/>
                    <a:pt x="15969" y="720"/>
                  </a:cubicBezTo>
                  <a:cubicBezTo>
                    <a:pt x="19027" y="0"/>
                    <a:pt x="19983" y="-180"/>
                    <a:pt x="20556" y="180"/>
                  </a:cubicBezTo>
                  <a:cubicBezTo>
                    <a:pt x="21130" y="540"/>
                    <a:pt x="21321" y="1440"/>
                    <a:pt x="20556" y="2790"/>
                  </a:cubicBezTo>
                  <a:cubicBezTo>
                    <a:pt x="19792" y="4140"/>
                    <a:pt x="18071" y="5940"/>
                    <a:pt x="14726" y="8640"/>
                  </a:cubicBezTo>
                  <a:cubicBezTo>
                    <a:pt x="11381" y="11340"/>
                    <a:pt x="6411" y="14940"/>
                    <a:pt x="3544" y="17010"/>
                  </a:cubicBezTo>
                  <a:cubicBezTo>
                    <a:pt x="677" y="19080"/>
                    <a:pt x="-88" y="19620"/>
                    <a:pt x="8" y="20160"/>
                  </a:cubicBezTo>
                  <a:cubicBezTo>
                    <a:pt x="103" y="20700"/>
                    <a:pt x="1059" y="21240"/>
                    <a:pt x="3544" y="21330"/>
                  </a:cubicBezTo>
                  <a:cubicBezTo>
                    <a:pt x="6029" y="21420"/>
                    <a:pt x="10043" y="21060"/>
                    <a:pt x="13293" y="20520"/>
                  </a:cubicBezTo>
                  <a:cubicBezTo>
                    <a:pt x="16542" y="19980"/>
                    <a:pt x="19027" y="19260"/>
                    <a:pt x="21512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905991" y="5593612"/>
              <a:ext cx="141721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93" fill="norm" stroke="1" extrusionOk="0">
                  <a:moveTo>
                    <a:pt x="16905" y="1336"/>
                  </a:moveTo>
                  <a:cubicBezTo>
                    <a:pt x="18471" y="564"/>
                    <a:pt x="20036" y="-207"/>
                    <a:pt x="20662" y="50"/>
                  </a:cubicBezTo>
                  <a:cubicBezTo>
                    <a:pt x="21288" y="307"/>
                    <a:pt x="20975" y="1593"/>
                    <a:pt x="19253" y="4036"/>
                  </a:cubicBezTo>
                  <a:cubicBezTo>
                    <a:pt x="17531" y="6479"/>
                    <a:pt x="14401" y="10079"/>
                    <a:pt x="11897" y="12393"/>
                  </a:cubicBezTo>
                  <a:cubicBezTo>
                    <a:pt x="9392" y="14707"/>
                    <a:pt x="7514" y="15736"/>
                    <a:pt x="5792" y="16379"/>
                  </a:cubicBezTo>
                  <a:cubicBezTo>
                    <a:pt x="4071" y="17022"/>
                    <a:pt x="2505" y="17279"/>
                    <a:pt x="1410" y="16764"/>
                  </a:cubicBezTo>
                  <a:cubicBezTo>
                    <a:pt x="314" y="16250"/>
                    <a:pt x="-312" y="14964"/>
                    <a:pt x="158" y="13679"/>
                  </a:cubicBezTo>
                  <a:cubicBezTo>
                    <a:pt x="627" y="12393"/>
                    <a:pt x="2192" y="11107"/>
                    <a:pt x="3758" y="10464"/>
                  </a:cubicBezTo>
                  <a:cubicBezTo>
                    <a:pt x="5323" y="9822"/>
                    <a:pt x="6888" y="9822"/>
                    <a:pt x="9392" y="11750"/>
                  </a:cubicBezTo>
                  <a:cubicBezTo>
                    <a:pt x="11897" y="13679"/>
                    <a:pt x="15340" y="17536"/>
                    <a:pt x="1878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0071099" y="5769710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477500" y="5525781"/>
              <a:ext cx="184150" cy="16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1160"/>
                  </a:moveTo>
                  <a:cubicBezTo>
                    <a:pt x="2483" y="1980"/>
                    <a:pt x="4966" y="2801"/>
                    <a:pt x="6828" y="5398"/>
                  </a:cubicBezTo>
                  <a:cubicBezTo>
                    <a:pt x="8690" y="7996"/>
                    <a:pt x="9931" y="12370"/>
                    <a:pt x="10303" y="15241"/>
                  </a:cubicBezTo>
                  <a:cubicBezTo>
                    <a:pt x="10676" y="18112"/>
                    <a:pt x="10179" y="19479"/>
                    <a:pt x="9310" y="20299"/>
                  </a:cubicBezTo>
                  <a:cubicBezTo>
                    <a:pt x="8441" y="21120"/>
                    <a:pt x="7200" y="21393"/>
                    <a:pt x="6455" y="20709"/>
                  </a:cubicBezTo>
                  <a:cubicBezTo>
                    <a:pt x="5710" y="20026"/>
                    <a:pt x="5462" y="18385"/>
                    <a:pt x="5834" y="15241"/>
                  </a:cubicBezTo>
                  <a:cubicBezTo>
                    <a:pt x="6207" y="12097"/>
                    <a:pt x="7200" y="7449"/>
                    <a:pt x="9186" y="4578"/>
                  </a:cubicBezTo>
                  <a:cubicBezTo>
                    <a:pt x="11172" y="1707"/>
                    <a:pt x="14152" y="613"/>
                    <a:pt x="16262" y="203"/>
                  </a:cubicBezTo>
                  <a:cubicBezTo>
                    <a:pt x="18372" y="-207"/>
                    <a:pt x="19614" y="66"/>
                    <a:pt x="20359" y="477"/>
                  </a:cubicBezTo>
                  <a:cubicBezTo>
                    <a:pt x="21103" y="887"/>
                    <a:pt x="21352" y="1434"/>
                    <a:pt x="21600" y="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651812" y="5513251"/>
              <a:ext cx="157107" cy="38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38" fill="norm" stroke="1" extrusionOk="0">
                  <a:moveTo>
                    <a:pt x="3879" y="4055"/>
                  </a:moveTo>
                  <a:cubicBezTo>
                    <a:pt x="5016" y="3580"/>
                    <a:pt x="6153" y="3105"/>
                    <a:pt x="7005" y="2453"/>
                  </a:cubicBezTo>
                  <a:cubicBezTo>
                    <a:pt x="7858" y="1800"/>
                    <a:pt x="8427" y="969"/>
                    <a:pt x="7858" y="494"/>
                  </a:cubicBezTo>
                  <a:cubicBezTo>
                    <a:pt x="7290" y="20"/>
                    <a:pt x="5584" y="-99"/>
                    <a:pt x="4305" y="79"/>
                  </a:cubicBezTo>
                  <a:cubicBezTo>
                    <a:pt x="3027" y="257"/>
                    <a:pt x="2174" y="732"/>
                    <a:pt x="1321" y="1859"/>
                  </a:cubicBezTo>
                  <a:cubicBezTo>
                    <a:pt x="469" y="2987"/>
                    <a:pt x="-384" y="4767"/>
                    <a:pt x="184" y="6072"/>
                  </a:cubicBezTo>
                  <a:cubicBezTo>
                    <a:pt x="753" y="7378"/>
                    <a:pt x="2742" y="8209"/>
                    <a:pt x="5442" y="8327"/>
                  </a:cubicBezTo>
                  <a:cubicBezTo>
                    <a:pt x="8142" y="8446"/>
                    <a:pt x="11553" y="7853"/>
                    <a:pt x="14111" y="6903"/>
                  </a:cubicBezTo>
                  <a:cubicBezTo>
                    <a:pt x="16669" y="5954"/>
                    <a:pt x="18374" y="4648"/>
                    <a:pt x="19511" y="3639"/>
                  </a:cubicBezTo>
                  <a:cubicBezTo>
                    <a:pt x="20648" y="2631"/>
                    <a:pt x="21216" y="1919"/>
                    <a:pt x="21074" y="1800"/>
                  </a:cubicBezTo>
                  <a:cubicBezTo>
                    <a:pt x="20932" y="1681"/>
                    <a:pt x="20079" y="2156"/>
                    <a:pt x="19795" y="3402"/>
                  </a:cubicBezTo>
                  <a:cubicBezTo>
                    <a:pt x="19511" y="4648"/>
                    <a:pt x="19795" y="6666"/>
                    <a:pt x="20079" y="9336"/>
                  </a:cubicBezTo>
                  <a:cubicBezTo>
                    <a:pt x="20363" y="12006"/>
                    <a:pt x="20648" y="15330"/>
                    <a:pt x="20505" y="17347"/>
                  </a:cubicBezTo>
                  <a:cubicBezTo>
                    <a:pt x="20363" y="19365"/>
                    <a:pt x="19795" y="20077"/>
                    <a:pt x="18942" y="20611"/>
                  </a:cubicBezTo>
                  <a:cubicBezTo>
                    <a:pt x="18090" y="21145"/>
                    <a:pt x="16953" y="21501"/>
                    <a:pt x="15958" y="21264"/>
                  </a:cubicBezTo>
                  <a:cubicBezTo>
                    <a:pt x="14963" y="21026"/>
                    <a:pt x="14111" y="20196"/>
                    <a:pt x="13400" y="18593"/>
                  </a:cubicBezTo>
                  <a:cubicBezTo>
                    <a:pt x="12690" y="16991"/>
                    <a:pt x="12121" y="14617"/>
                    <a:pt x="11553" y="12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814050" y="5433160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867760" y="5486526"/>
              <a:ext cx="110215" cy="1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044" fill="norm" stroke="1" extrusionOk="0">
                  <a:moveTo>
                    <a:pt x="6529" y="11013"/>
                  </a:moveTo>
                  <a:cubicBezTo>
                    <a:pt x="8493" y="11013"/>
                    <a:pt x="10456" y="11013"/>
                    <a:pt x="12616" y="10203"/>
                  </a:cubicBezTo>
                  <a:cubicBezTo>
                    <a:pt x="14776" y="9393"/>
                    <a:pt x="17133" y="7773"/>
                    <a:pt x="18704" y="5883"/>
                  </a:cubicBezTo>
                  <a:cubicBezTo>
                    <a:pt x="20275" y="3993"/>
                    <a:pt x="21060" y="1833"/>
                    <a:pt x="19882" y="753"/>
                  </a:cubicBezTo>
                  <a:cubicBezTo>
                    <a:pt x="18704" y="-327"/>
                    <a:pt x="15562" y="-327"/>
                    <a:pt x="11831" y="1293"/>
                  </a:cubicBezTo>
                  <a:cubicBezTo>
                    <a:pt x="8100" y="2913"/>
                    <a:pt x="3780" y="6153"/>
                    <a:pt x="1620" y="9123"/>
                  </a:cubicBezTo>
                  <a:cubicBezTo>
                    <a:pt x="-540" y="12093"/>
                    <a:pt x="-540" y="14793"/>
                    <a:pt x="1620" y="16818"/>
                  </a:cubicBezTo>
                  <a:cubicBezTo>
                    <a:pt x="3780" y="18843"/>
                    <a:pt x="8100" y="20193"/>
                    <a:pt x="11438" y="20733"/>
                  </a:cubicBezTo>
                  <a:cubicBezTo>
                    <a:pt x="14776" y="21273"/>
                    <a:pt x="17133" y="21003"/>
                    <a:pt x="19489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1020336" y="5503952"/>
              <a:ext cx="98515" cy="13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735" fill="norm" stroke="1" extrusionOk="0">
                  <a:moveTo>
                    <a:pt x="21390" y="1846"/>
                  </a:moveTo>
                  <a:cubicBezTo>
                    <a:pt x="19552" y="849"/>
                    <a:pt x="17713" y="-148"/>
                    <a:pt x="14726" y="18"/>
                  </a:cubicBezTo>
                  <a:cubicBezTo>
                    <a:pt x="11739" y="184"/>
                    <a:pt x="7603" y="1514"/>
                    <a:pt x="4616" y="3674"/>
                  </a:cubicBezTo>
                  <a:cubicBezTo>
                    <a:pt x="1628" y="5834"/>
                    <a:pt x="-210" y="8824"/>
                    <a:pt x="20" y="12147"/>
                  </a:cubicBezTo>
                  <a:cubicBezTo>
                    <a:pt x="250" y="15470"/>
                    <a:pt x="2547" y="19126"/>
                    <a:pt x="6454" y="20289"/>
                  </a:cubicBezTo>
                  <a:cubicBezTo>
                    <a:pt x="10360" y="21452"/>
                    <a:pt x="15875" y="20123"/>
                    <a:pt x="21390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1156950" y="5312510"/>
              <a:ext cx="76200" cy="34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6800" y="1301"/>
                    <a:pt x="12000" y="2602"/>
                    <a:pt x="8400" y="5335"/>
                  </a:cubicBezTo>
                  <a:cubicBezTo>
                    <a:pt x="4800" y="8067"/>
                    <a:pt x="2400" y="12231"/>
                    <a:pt x="1200" y="14769"/>
                  </a:cubicBezTo>
                  <a:cubicBezTo>
                    <a:pt x="0" y="17306"/>
                    <a:pt x="0" y="18217"/>
                    <a:pt x="0" y="18998"/>
                  </a:cubicBezTo>
                  <a:cubicBezTo>
                    <a:pt x="0" y="19778"/>
                    <a:pt x="0" y="20429"/>
                    <a:pt x="1500" y="20884"/>
                  </a:cubicBezTo>
                  <a:cubicBezTo>
                    <a:pt x="3000" y="21340"/>
                    <a:pt x="6000" y="21600"/>
                    <a:pt x="8700" y="21340"/>
                  </a:cubicBezTo>
                  <a:cubicBezTo>
                    <a:pt x="11400" y="21080"/>
                    <a:pt x="13800" y="20299"/>
                    <a:pt x="162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1124070" y="5464910"/>
              <a:ext cx="20433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791" y="21600"/>
                  </a:moveTo>
                  <a:cubicBezTo>
                    <a:pt x="1455" y="21600"/>
                    <a:pt x="119" y="21600"/>
                    <a:pt x="7" y="21200"/>
                  </a:cubicBezTo>
                  <a:cubicBezTo>
                    <a:pt x="-104" y="20800"/>
                    <a:pt x="1009" y="20000"/>
                    <a:pt x="4795" y="16400"/>
                  </a:cubicBezTo>
                  <a:cubicBezTo>
                    <a:pt x="8581" y="12800"/>
                    <a:pt x="15038" y="64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1480800" y="5331560"/>
              <a:ext cx="825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600"/>
                    <a:pt x="14954" y="3200"/>
                    <a:pt x="12738" y="5733"/>
                  </a:cubicBezTo>
                  <a:cubicBezTo>
                    <a:pt x="10523" y="8267"/>
                    <a:pt x="9415" y="11733"/>
                    <a:pt x="7477" y="14533"/>
                  </a:cubicBezTo>
                  <a:cubicBezTo>
                    <a:pt x="5538" y="17333"/>
                    <a:pt x="2769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1455400" y="5358214"/>
              <a:ext cx="232020" cy="30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63" fill="norm" stroke="1" extrusionOk="0">
                  <a:moveTo>
                    <a:pt x="0" y="15553"/>
                  </a:moveTo>
                  <a:cubicBezTo>
                    <a:pt x="1571" y="14660"/>
                    <a:pt x="3142" y="13766"/>
                    <a:pt x="5989" y="12425"/>
                  </a:cubicBezTo>
                  <a:cubicBezTo>
                    <a:pt x="8836" y="11084"/>
                    <a:pt x="12960" y="9297"/>
                    <a:pt x="15611" y="7658"/>
                  </a:cubicBezTo>
                  <a:cubicBezTo>
                    <a:pt x="18262" y="6020"/>
                    <a:pt x="19440" y="4530"/>
                    <a:pt x="20225" y="3115"/>
                  </a:cubicBezTo>
                  <a:cubicBezTo>
                    <a:pt x="21011" y="1700"/>
                    <a:pt x="21404" y="359"/>
                    <a:pt x="21502" y="61"/>
                  </a:cubicBezTo>
                  <a:cubicBezTo>
                    <a:pt x="21600" y="-237"/>
                    <a:pt x="21404" y="508"/>
                    <a:pt x="20422" y="3487"/>
                  </a:cubicBezTo>
                  <a:cubicBezTo>
                    <a:pt x="19440" y="6466"/>
                    <a:pt x="17673" y="11680"/>
                    <a:pt x="16495" y="15032"/>
                  </a:cubicBezTo>
                  <a:cubicBezTo>
                    <a:pt x="15316" y="18384"/>
                    <a:pt x="14727" y="19873"/>
                    <a:pt x="14138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1678708" y="5636360"/>
              <a:ext cx="77222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53" fill="norm" stroke="1" extrusionOk="0">
                  <a:moveTo>
                    <a:pt x="6537" y="1662"/>
                  </a:moveTo>
                  <a:cubicBezTo>
                    <a:pt x="4263" y="3323"/>
                    <a:pt x="1990" y="4985"/>
                    <a:pt x="853" y="7754"/>
                  </a:cubicBezTo>
                  <a:cubicBezTo>
                    <a:pt x="-284" y="10523"/>
                    <a:pt x="-284" y="14400"/>
                    <a:pt x="853" y="17169"/>
                  </a:cubicBezTo>
                  <a:cubicBezTo>
                    <a:pt x="1990" y="19938"/>
                    <a:pt x="4263" y="21600"/>
                    <a:pt x="7674" y="21323"/>
                  </a:cubicBezTo>
                  <a:cubicBezTo>
                    <a:pt x="11084" y="21046"/>
                    <a:pt x="15632" y="18831"/>
                    <a:pt x="18190" y="16338"/>
                  </a:cubicBezTo>
                  <a:cubicBezTo>
                    <a:pt x="20748" y="13846"/>
                    <a:pt x="21316" y="11077"/>
                    <a:pt x="20179" y="8308"/>
                  </a:cubicBezTo>
                  <a:cubicBezTo>
                    <a:pt x="19042" y="5538"/>
                    <a:pt x="16200" y="2769"/>
                    <a:pt x="13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347322" y="2573494"/>
              <a:ext cx="39837" cy="74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6" h="21479" fill="norm" stroke="1" extrusionOk="0">
                  <a:moveTo>
                    <a:pt x="1366" y="1343"/>
                  </a:moveTo>
                  <a:cubicBezTo>
                    <a:pt x="286" y="794"/>
                    <a:pt x="-794" y="245"/>
                    <a:pt x="826" y="62"/>
                  </a:cubicBezTo>
                  <a:cubicBezTo>
                    <a:pt x="2446" y="-121"/>
                    <a:pt x="6766" y="62"/>
                    <a:pt x="11086" y="1099"/>
                  </a:cubicBezTo>
                  <a:cubicBezTo>
                    <a:pt x="15406" y="2137"/>
                    <a:pt x="19726" y="4028"/>
                    <a:pt x="20266" y="6072"/>
                  </a:cubicBezTo>
                  <a:cubicBezTo>
                    <a:pt x="20806" y="8116"/>
                    <a:pt x="17566" y="10313"/>
                    <a:pt x="15406" y="12571"/>
                  </a:cubicBezTo>
                  <a:cubicBezTo>
                    <a:pt x="13246" y="14828"/>
                    <a:pt x="12166" y="17147"/>
                    <a:pt x="11086" y="18520"/>
                  </a:cubicBezTo>
                  <a:cubicBezTo>
                    <a:pt x="10006" y="19893"/>
                    <a:pt x="8926" y="20320"/>
                    <a:pt x="7846" y="20716"/>
                  </a:cubicBezTo>
                  <a:cubicBezTo>
                    <a:pt x="6766" y="21113"/>
                    <a:pt x="5686" y="21479"/>
                    <a:pt x="4606" y="21479"/>
                  </a:cubicBezTo>
                  <a:cubicBezTo>
                    <a:pt x="3526" y="21479"/>
                    <a:pt x="2446" y="21113"/>
                    <a:pt x="2446" y="20716"/>
                  </a:cubicBezTo>
                  <a:cubicBezTo>
                    <a:pt x="2446" y="20320"/>
                    <a:pt x="3526" y="19893"/>
                    <a:pt x="4606" y="19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834518" y="2467710"/>
              <a:ext cx="2196521" cy="89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4875" y="1226"/>
                  </a:moveTo>
                  <a:cubicBezTo>
                    <a:pt x="4792" y="1072"/>
                    <a:pt x="4709" y="919"/>
                    <a:pt x="4730" y="843"/>
                  </a:cubicBezTo>
                  <a:cubicBezTo>
                    <a:pt x="4751" y="766"/>
                    <a:pt x="4875" y="766"/>
                    <a:pt x="5374" y="766"/>
                  </a:cubicBezTo>
                  <a:cubicBezTo>
                    <a:pt x="5873" y="766"/>
                    <a:pt x="6746" y="766"/>
                    <a:pt x="7526" y="715"/>
                  </a:cubicBezTo>
                  <a:cubicBezTo>
                    <a:pt x="8306" y="664"/>
                    <a:pt x="8992" y="562"/>
                    <a:pt x="9751" y="485"/>
                  </a:cubicBezTo>
                  <a:cubicBezTo>
                    <a:pt x="10509" y="409"/>
                    <a:pt x="11341" y="357"/>
                    <a:pt x="12152" y="281"/>
                  </a:cubicBezTo>
                  <a:cubicBezTo>
                    <a:pt x="12962" y="204"/>
                    <a:pt x="13752" y="102"/>
                    <a:pt x="14574" y="51"/>
                  </a:cubicBezTo>
                  <a:cubicBezTo>
                    <a:pt x="15395" y="0"/>
                    <a:pt x="16247" y="0"/>
                    <a:pt x="17100" y="0"/>
                  </a:cubicBezTo>
                  <a:cubicBezTo>
                    <a:pt x="17952" y="0"/>
                    <a:pt x="18804" y="0"/>
                    <a:pt x="19511" y="0"/>
                  </a:cubicBezTo>
                  <a:cubicBezTo>
                    <a:pt x="20218" y="0"/>
                    <a:pt x="20779" y="0"/>
                    <a:pt x="21112" y="0"/>
                  </a:cubicBezTo>
                  <a:cubicBezTo>
                    <a:pt x="21444" y="0"/>
                    <a:pt x="21548" y="0"/>
                    <a:pt x="21569" y="128"/>
                  </a:cubicBezTo>
                  <a:cubicBezTo>
                    <a:pt x="21590" y="255"/>
                    <a:pt x="21528" y="511"/>
                    <a:pt x="21424" y="1328"/>
                  </a:cubicBezTo>
                  <a:cubicBezTo>
                    <a:pt x="21320" y="2145"/>
                    <a:pt x="21174" y="3523"/>
                    <a:pt x="21112" y="5209"/>
                  </a:cubicBezTo>
                  <a:cubicBezTo>
                    <a:pt x="21049" y="6894"/>
                    <a:pt x="21070" y="8885"/>
                    <a:pt x="21091" y="10800"/>
                  </a:cubicBezTo>
                  <a:cubicBezTo>
                    <a:pt x="21112" y="12715"/>
                    <a:pt x="21133" y="14553"/>
                    <a:pt x="21081" y="16060"/>
                  </a:cubicBezTo>
                  <a:cubicBezTo>
                    <a:pt x="21029" y="17566"/>
                    <a:pt x="20904" y="18740"/>
                    <a:pt x="20810" y="19430"/>
                  </a:cubicBezTo>
                  <a:cubicBezTo>
                    <a:pt x="20717" y="20119"/>
                    <a:pt x="20654" y="20323"/>
                    <a:pt x="20571" y="20426"/>
                  </a:cubicBezTo>
                  <a:cubicBezTo>
                    <a:pt x="20488" y="20528"/>
                    <a:pt x="20384" y="20528"/>
                    <a:pt x="20020" y="20451"/>
                  </a:cubicBezTo>
                  <a:cubicBezTo>
                    <a:pt x="19657" y="20374"/>
                    <a:pt x="19033" y="20221"/>
                    <a:pt x="18264" y="20145"/>
                  </a:cubicBezTo>
                  <a:cubicBezTo>
                    <a:pt x="17495" y="20068"/>
                    <a:pt x="16580" y="20068"/>
                    <a:pt x="15707" y="20094"/>
                  </a:cubicBezTo>
                  <a:cubicBezTo>
                    <a:pt x="14834" y="20119"/>
                    <a:pt x="14002" y="20170"/>
                    <a:pt x="13212" y="20221"/>
                  </a:cubicBezTo>
                  <a:cubicBezTo>
                    <a:pt x="12422" y="20272"/>
                    <a:pt x="11674" y="20323"/>
                    <a:pt x="10852" y="20349"/>
                  </a:cubicBezTo>
                  <a:cubicBezTo>
                    <a:pt x="10031" y="20374"/>
                    <a:pt x="9137" y="20374"/>
                    <a:pt x="8243" y="20426"/>
                  </a:cubicBezTo>
                  <a:cubicBezTo>
                    <a:pt x="7349" y="20477"/>
                    <a:pt x="6455" y="20579"/>
                    <a:pt x="5562" y="20681"/>
                  </a:cubicBezTo>
                  <a:cubicBezTo>
                    <a:pt x="4668" y="20783"/>
                    <a:pt x="3774" y="20885"/>
                    <a:pt x="2890" y="20987"/>
                  </a:cubicBezTo>
                  <a:cubicBezTo>
                    <a:pt x="2007" y="21089"/>
                    <a:pt x="1133" y="21191"/>
                    <a:pt x="634" y="21243"/>
                  </a:cubicBezTo>
                  <a:cubicBezTo>
                    <a:pt x="136" y="21294"/>
                    <a:pt x="11" y="21294"/>
                    <a:pt x="0" y="21345"/>
                  </a:cubicBezTo>
                  <a:cubicBezTo>
                    <a:pt x="-10" y="21396"/>
                    <a:pt x="94" y="21498"/>
                    <a:pt x="1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Drawing"/>
          <p:cNvGrpSpPr/>
          <p:nvPr/>
        </p:nvGrpSpPr>
        <p:grpSpPr>
          <a:xfrm>
            <a:off x="406400" y="995845"/>
            <a:ext cx="12573001" cy="7706918"/>
            <a:chOff x="0" y="0"/>
            <a:chExt cx="12573000" cy="7706917"/>
          </a:xfrm>
        </p:grpSpPr>
        <p:sp>
          <p:nvSpPr>
            <p:cNvPr id="292" name="Line"/>
            <p:cNvSpPr/>
            <p:nvPr/>
          </p:nvSpPr>
          <p:spPr>
            <a:xfrm>
              <a:off x="9626599" y="387325"/>
              <a:ext cx="400051" cy="43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296"/>
                  </a:moveTo>
                  <a:cubicBezTo>
                    <a:pt x="0" y="675"/>
                    <a:pt x="0" y="55"/>
                    <a:pt x="57" y="4"/>
                  </a:cubicBezTo>
                  <a:cubicBezTo>
                    <a:pt x="114" y="-48"/>
                    <a:pt x="229" y="469"/>
                    <a:pt x="571" y="2122"/>
                  </a:cubicBezTo>
                  <a:cubicBezTo>
                    <a:pt x="914" y="3776"/>
                    <a:pt x="1486" y="6566"/>
                    <a:pt x="2171" y="9460"/>
                  </a:cubicBezTo>
                  <a:cubicBezTo>
                    <a:pt x="2857" y="12354"/>
                    <a:pt x="3657" y="15351"/>
                    <a:pt x="4171" y="17315"/>
                  </a:cubicBezTo>
                  <a:cubicBezTo>
                    <a:pt x="4686" y="19278"/>
                    <a:pt x="4914" y="20208"/>
                    <a:pt x="5314" y="20777"/>
                  </a:cubicBezTo>
                  <a:cubicBezTo>
                    <a:pt x="5714" y="21345"/>
                    <a:pt x="6286" y="21552"/>
                    <a:pt x="6743" y="21449"/>
                  </a:cubicBezTo>
                  <a:cubicBezTo>
                    <a:pt x="7200" y="21345"/>
                    <a:pt x="7543" y="20932"/>
                    <a:pt x="8057" y="19175"/>
                  </a:cubicBezTo>
                  <a:cubicBezTo>
                    <a:pt x="8571" y="17418"/>
                    <a:pt x="9257" y="14318"/>
                    <a:pt x="9714" y="12406"/>
                  </a:cubicBezTo>
                  <a:cubicBezTo>
                    <a:pt x="10171" y="10494"/>
                    <a:pt x="10400" y="9770"/>
                    <a:pt x="10743" y="9253"/>
                  </a:cubicBezTo>
                  <a:cubicBezTo>
                    <a:pt x="11086" y="8737"/>
                    <a:pt x="11543" y="8427"/>
                    <a:pt x="11886" y="8530"/>
                  </a:cubicBezTo>
                  <a:cubicBezTo>
                    <a:pt x="12229" y="8633"/>
                    <a:pt x="12457" y="9150"/>
                    <a:pt x="12971" y="10959"/>
                  </a:cubicBezTo>
                  <a:cubicBezTo>
                    <a:pt x="13486" y="12767"/>
                    <a:pt x="14286" y="15868"/>
                    <a:pt x="14857" y="17728"/>
                  </a:cubicBezTo>
                  <a:cubicBezTo>
                    <a:pt x="15429" y="19588"/>
                    <a:pt x="15771" y="20208"/>
                    <a:pt x="16171" y="20674"/>
                  </a:cubicBezTo>
                  <a:cubicBezTo>
                    <a:pt x="16571" y="21139"/>
                    <a:pt x="17029" y="21449"/>
                    <a:pt x="17429" y="21190"/>
                  </a:cubicBezTo>
                  <a:cubicBezTo>
                    <a:pt x="17829" y="20932"/>
                    <a:pt x="18171" y="20105"/>
                    <a:pt x="18400" y="17625"/>
                  </a:cubicBezTo>
                  <a:cubicBezTo>
                    <a:pt x="18629" y="15144"/>
                    <a:pt x="18743" y="11010"/>
                    <a:pt x="18800" y="8323"/>
                  </a:cubicBezTo>
                  <a:cubicBezTo>
                    <a:pt x="18857" y="5636"/>
                    <a:pt x="18857" y="4396"/>
                    <a:pt x="18914" y="3518"/>
                  </a:cubicBezTo>
                  <a:cubicBezTo>
                    <a:pt x="18971" y="2639"/>
                    <a:pt x="19086" y="2122"/>
                    <a:pt x="19371" y="2019"/>
                  </a:cubicBezTo>
                  <a:cubicBezTo>
                    <a:pt x="19657" y="1916"/>
                    <a:pt x="20114" y="2226"/>
                    <a:pt x="20514" y="2587"/>
                  </a:cubicBezTo>
                  <a:cubicBezTo>
                    <a:pt x="20914" y="2949"/>
                    <a:pt x="21257" y="3363"/>
                    <a:pt x="21600" y="3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0140949" y="57895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140950" y="718654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592777" y="490996"/>
              <a:ext cx="233974" cy="28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2" fill="norm" stroke="1" extrusionOk="0">
                  <a:moveTo>
                    <a:pt x="13921" y="876"/>
                  </a:moveTo>
                  <a:cubicBezTo>
                    <a:pt x="13142" y="403"/>
                    <a:pt x="12364" y="-70"/>
                    <a:pt x="10905" y="8"/>
                  </a:cubicBezTo>
                  <a:cubicBezTo>
                    <a:pt x="9445" y="87"/>
                    <a:pt x="7305" y="718"/>
                    <a:pt x="5359" y="3241"/>
                  </a:cubicBezTo>
                  <a:cubicBezTo>
                    <a:pt x="3413" y="5763"/>
                    <a:pt x="1661" y="10178"/>
                    <a:pt x="786" y="13016"/>
                  </a:cubicBezTo>
                  <a:cubicBezTo>
                    <a:pt x="-90" y="15854"/>
                    <a:pt x="-90" y="17115"/>
                    <a:pt x="105" y="18140"/>
                  </a:cubicBezTo>
                  <a:cubicBezTo>
                    <a:pt x="299" y="19165"/>
                    <a:pt x="688" y="19953"/>
                    <a:pt x="1369" y="20505"/>
                  </a:cubicBezTo>
                  <a:cubicBezTo>
                    <a:pt x="2051" y="21057"/>
                    <a:pt x="3024" y="21372"/>
                    <a:pt x="4678" y="21372"/>
                  </a:cubicBezTo>
                  <a:cubicBezTo>
                    <a:pt x="6332" y="21372"/>
                    <a:pt x="8667" y="21057"/>
                    <a:pt x="11002" y="19559"/>
                  </a:cubicBezTo>
                  <a:cubicBezTo>
                    <a:pt x="13337" y="18061"/>
                    <a:pt x="15672" y="15381"/>
                    <a:pt x="17034" y="12543"/>
                  </a:cubicBezTo>
                  <a:cubicBezTo>
                    <a:pt x="18396" y="9705"/>
                    <a:pt x="18786" y="6709"/>
                    <a:pt x="18494" y="4502"/>
                  </a:cubicBezTo>
                  <a:cubicBezTo>
                    <a:pt x="18202" y="2295"/>
                    <a:pt x="17229" y="876"/>
                    <a:pt x="15478" y="324"/>
                  </a:cubicBezTo>
                  <a:cubicBezTo>
                    <a:pt x="13726" y="-228"/>
                    <a:pt x="11196" y="87"/>
                    <a:pt x="9056" y="1270"/>
                  </a:cubicBezTo>
                  <a:cubicBezTo>
                    <a:pt x="6915" y="2452"/>
                    <a:pt x="5164" y="4502"/>
                    <a:pt x="4288" y="5921"/>
                  </a:cubicBezTo>
                  <a:cubicBezTo>
                    <a:pt x="3413" y="7340"/>
                    <a:pt x="3413" y="8128"/>
                    <a:pt x="3899" y="8680"/>
                  </a:cubicBezTo>
                  <a:cubicBezTo>
                    <a:pt x="4386" y="9232"/>
                    <a:pt x="5359" y="9547"/>
                    <a:pt x="7986" y="9232"/>
                  </a:cubicBezTo>
                  <a:cubicBezTo>
                    <a:pt x="10613" y="8917"/>
                    <a:pt x="14894" y="7971"/>
                    <a:pt x="17424" y="7261"/>
                  </a:cubicBezTo>
                  <a:cubicBezTo>
                    <a:pt x="19953" y="6552"/>
                    <a:pt x="20732" y="6079"/>
                    <a:pt x="21510" y="5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668363" y="302642"/>
              <a:ext cx="107587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0" fill="norm" stroke="1" extrusionOk="0">
                  <a:moveTo>
                    <a:pt x="2468" y="3672"/>
                  </a:moveTo>
                  <a:cubicBezTo>
                    <a:pt x="1621" y="7505"/>
                    <a:pt x="774" y="11337"/>
                    <a:pt x="351" y="14472"/>
                  </a:cubicBezTo>
                  <a:cubicBezTo>
                    <a:pt x="-73" y="17608"/>
                    <a:pt x="-73" y="20046"/>
                    <a:pt x="139" y="20046"/>
                  </a:cubicBezTo>
                  <a:cubicBezTo>
                    <a:pt x="351" y="20046"/>
                    <a:pt x="774" y="17608"/>
                    <a:pt x="2045" y="14472"/>
                  </a:cubicBezTo>
                  <a:cubicBezTo>
                    <a:pt x="3315" y="11337"/>
                    <a:pt x="5433" y="7505"/>
                    <a:pt x="7339" y="4717"/>
                  </a:cubicBezTo>
                  <a:cubicBezTo>
                    <a:pt x="9245" y="1930"/>
                    <a:pt x="10939" y="188"/>
                    <a:pt x="12421" y="14"/>
                  </a:cubicBezTo>
                  <a:cubicBezTo>
                    <a:pt x="13903" y="-160"/>
                    <a:pt x="15174" y="1234"/>
                    <a:pt x="16656" y="5066"/>
                  </a:cubicBezTo>
                  <a:cubicBezTo>
                    <a:pt x="18139" y="8898"/>
                    <a:pt x="19833" y="15169"/>
                    <a:pt x="2152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922000" y="648804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1247966" y="457775"/>
              <a:ext cx="194734" cy="28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85" fill="norm" stroke="1" extrusionOk="0">
                  <a:moveTo>
                    <a:pt x="13006" y="1448"/>
                  </a:moveTo>
                  <a:cubicBezTo>
                    <a:pt x="11845" y="1292"/>
                    <a:pt x="10684" y="1135"/>
                    <a:pt x="9639" y="1370"/>
                  </a:cubicBezTo>
                  <a:cubicBezTo>
                    <a:pt x="8594" y="1605"/>
                    <a:pt x="7665" y="2231"/>
                    <a:pt x="6155" y="4266"/>
                  </a:cubicBezTo>
                  <a:cubicBezTo>
                    <a:pt x="4645" y="6300"/>
                    <a:pt x="2555" y="9744"/>
                    <a:pt x="1394" y="12405"/>
                  </a:cubicBezTo>
                  <a:cubicBezTo>
                    <a:pt x="232" y="15066"/>
                    <a:pt x="0" y="16944"/>
                    <a:pt x="0" y="18274"/>
                  </a:cubicBezTo>
                  <a:cubicBezTo>
                    <a:pt x="0" y="19605"/>
                    <a:pt x="232" y="20387"/>
                    <a:pt x="929" y="20857"/>
                  </a:cubicBezTo>
                  <a:cubicBezTo>
                    <a:pt x="1626" y="21326"/>
                    <a:pt x="2787" y="21483"/>
                    <a:pt x="4761" y="21326"/>
                  </a:cubicBezTo>
                  <a:cubicBezTo>
                    <a:pt x="6735" y="21170"/>
                    <a:pt x="9523" y="20700"/>
                    <a:pt x="12310" y="19370"/>
                  </a:cubicBezTo>
                  <a:cubicBezTo>
                    <a:pt x="15097" y="18040"/>
                    <a:pt x="17884" y="15848"/>
                    <a:pt x="19510" y="13187"/>
                  </a:cubicBezTo>
                  <a:cubicBezTo>
                    <a:pt x="21135" y="10526"/>
                    <a:pt x="21600" y="7396"/>
                    <a:pt x="21019" y="5205"/>
                  </a:cubicBezTo>
                  <a:cubicBezTo>
                    <a:pt x="20439" y="3013"/>
                    <a:pt x="18813" y="1761"/>
                    <a:pt x="16723" y="979"/>
                  </a:cubicBezTo>
                  <a:cubicBezTo>
                    <a:pt x="14632" y="196"/>
                    <a:pt x="12077" y="-117"/>
                    <a:pt x="10219" y="40"/>
                  </a:cubicBezTo>
                  <a:cubicBezTo>
                    <a:pt x="8361" y="196"/>
                    <a:pt x="7200" y="822"/>
                    <a:pt x="6271" y="1918"/>
                  </a:cubicBezTo>
                  <a:cubicBezTo>
                    <a:pt x="5342" y="3013"/>
                    <a:pt x="4645" y="4579"/>
                    <a:pt x="4529" y="5753"/>
                  </a:cubicBezTo>
                  <a:cubicBezTo>
                    <a:pt x="4413" y="6926"/>
                    <a:pt x="4877" y="7709"/>
                    <a:pt x="7781" y="8648"/>
                  </a:cubicBezTo>
                  <a:cubicBezTo>
                    <a:pt x="10684" y="9587"/>
                    <a:pt x="16026" y="10683"/>
                    <a:pt x="21368" y="11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1453283" y="712304"/>
              <a:ext cx="93505" cy="7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40" fill="norm" stroke="1" extrusionOk="0">
                  <a:moveTo>
                    <a:pt x="9120" y="0"/>
                  </a:moveTo>
                  <a:cubicBezTo>
                    <a:pt x="6720" y="568"/>
                    <a:pt x="4320" y="1137"/>
                    <a:pt x="2640" y="2842"/>
                  </a:cubicBezTo>
                  <a:cubicBezTo>
                    <a:pt x="960" y="4547"/>
                    <a:pt x="0" y="7389"/>
                    <a:pt x="0" y="10516"/>
                  </a:cubicBezTo>
                  <a:cubicBezTo>
                    <a:pt x="0" y="13642"/>
                    <a:pt x="960" y="17053"/>
                    <a:pt x="3840" y="19042"/>
                  </a:cubicBezTo>
                  <a:cubicBezTo>
                    <a:pt x="6720" y="21032"/>
                    <a:pt x="11520" y="21600"/>
                    <a:pt x="14880" y="21032"/>
                  </a:cubicBezTo>
                  <a:cubicBezTo>
                    <a:pt x="18240" y="20463"/>
                    <a:pt x="20160" y="18758"/>
                    <a:pt x="20880" y="16484"/>
                  </a:cubicBezTo>
                  <a:cubicBezTo>
                    <a:pt x="21600" y="14211"/>
                    <a:pt x="21120" y="11368"/>
                    <a:pt x="19440" y="9663"/>
                  </a:cubicBezTo>
                  <a:cubicBezTo>
                    <a:pt x="17760" y="7958"/>
                    <a:pt x="14880" y="7389"/>
                    <a:pt x="12240" y="7674"/>
                  </a:cubicBezTo>
                  <a:cubicBezTo>
                    <a:pt x="9600" y="7958"/>
                    <a:pt x="7200" y="9095"/>
                    <a:pt x="48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509250" y="858780"/>
              <a:ext cx="1137780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19" fill="norm" stroke="1" extrusionOk="0">
                  <a:moveTo>
                    <a:pt x="0" y="21419"/>
                  </a:moveTo>
                  <a:cubicBezTo>
                    <a:pt x="1486" y="21419"/>
                    <a:pt x="2971" y="21419"/>
                    <a:pt x="4477" y="20069"/>
                  </a:cubicBezTo>
                  <a:cubicBezTo>
                    <a:pt x="5982" y="18719"/>
                    <a:pt x="7508" y="16019"/>
                    <a:pt x="8973" y="13319"/>
                  </a:cubicBezTo>
                  <a:cubicBezTo>
                    <a:pt x="10439" y="10619"/>
                    <a:pt x="11844" y="7919"/>
                    <a:pt x="13370" y="6119"/>
                  </a:cubicBezTo>
                  <a:cubicBezTo>
                    <a:pt x="14895" y="4319"/>
                    <a:pt x="16541" y="3419"/>
                    <a:pt x="17866" y="2519"/>
                  </a:cubicBezTo>
                  <a:cubicBezTo>
                    <a:pt x="19191" y="1619"/>
                    <a:pt x="20195" y="719"/>
                    <a:pt x="20797" y="269"/>
                  </a:cubicBezTo>
                  <a:cubicBezTo>
                    <a:pt x="21399" y="-181"/>
                    <a:pt x="21600" y="-181"/>
                    <a:pt x="21580" y="1169"/>
                  </a:cubicBezTo>
                  <a:cubicBezTo>
                    <a:pt x="21560" y="2519"/>
                    <a:pt x="21319" y="5219"/>
                    <a:pt x="21078" y="7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763250" y="1058326"/>
              <a:ext cx="127000" cy="23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5551"/>
                  </a:moveTo>
                  <a:cubicBezTo>
                    <a:pt x="21600" y="4578"/>
                    <a:pt x="21600" y="3605"/>
                    <a:pt x="19800" y="2438"/>
                  </a:cubicBezTo>
                  <a:cubicBezTo>
                    <a:pt x="18000" y="1270"/>
                    <a:pt x="14400" y="-92"/>
                    <a:pt x="11520" y="5"/>
                  </a:cubicBezTo>
                  <a:cubicBezTo>
                    <a:pt x="8640" y="103"/>
                    <a:pt x="6480" y="1659"/>
                    <a:pt x="5040" y="3411"/>
                  </a:cubicBezTo>
                  <a:cubicBezTo>
                    <a:pt x="3600" y="5162"/>
                    <a:pt x="2880" y="7108"/>
                    <a:pt x="4500" y="9249"/>
                  </a:cubicBezTo>
                  <a:cubicBezTo>
                    <a:pt x="6120" y="11389"/>
                    <a:pt x="10080" y="13724"/>
                    <a:pt x="12060" y="15378"/>
                  </a:cubicBezTo>
                  <a:cubicBezTo>
                    <a:pt x="14040" y="17032"/>
                    <a:pt x="14040" y="18005"/>
                    <a:pt x="13320" y="18784"/>
                  </a:cubicBezTo>
                  <a:cubicBezTo>
                    <a:pt x="12600" y="19562"/>
                    <a:pt x="11160" y="20146"/>
                    <a:pt x="9540" y="20632"/>
                  </a:cubicBezTo>
                  <a:cubicBezTo>
                    <a:pt x="7920" y="21119"/>
                    <a:pt x="6120" y="21508"/>
                    <a:pt x="4500" y="21313"/>
                  </a:cubicBezTo>
                  <a:cubicBezTo>
                    <a:pt x="2880" y="21119"/>
                    <a:pt x="1440" y="20340"/>
                    <a:pt x="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917442" y="1116502"/>
              <a:ext cx="131559" cy="14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64" fill="norm" stroke="1" extrusionOk="0">
                  <a:moveTo>
                    <a:pt x="4777" y="10356"/>
                  </a:moveTo>
                  <a:cubicBezTo>
                    <a:pt x="8152" y="8531"/>
                    <a:pt x="11527" y="6705"/>
                    <a:pt x="13552" y="5032"/>
                  </a:cubicBezTo>
                  <a:cubicBezTo>
                    <a:pt x="15577" y="3359"/>
                    <a:pt x="16252" y="1838"/>
                    <a:pt x="15746" y="925"/>
                  </a:cubicBezTo>
                  <a:cubicBezTo>
                    <a:pt x="15239" y="12"/>
                    <a:pt x="13552" y="-292"/>
                    <a:pt x="11189" y="316"/>
                  </a:cubicBezTo>
                  <a:cubicBezTo>
                    <a:pt x="8827" y="925"/>
                    <a:pt x="5789" y="2446"/>
                    <a:pt x="3427" y="5488"/>
                  </a:cubicBezTo>
                  <a:cubicBezTo>
                    <a:pt x="1064" y="8531"/>
                    <a:pt x="-623" y="13094"/>
                    <a:pt x="221" y="16136"/>
                  </a:cubicBezTo>
                  <a:cubicBezTo>
                    <a:pt x="1064" y="19178"/>
                    <a:pt x="4439" y="20700"/>
                    <a:pt x="8321" y="21004"/>
                  </a:cubicBezTo>
                  <a:cubicBezTo>
                    <a:pt x="12202" y="21308"/>
                    <a:pt x="16589" y="20395"/>
                    <a:pt x="20977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151545" y="1023454"/>
              <a:ext cx="157805" cy="28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8" fill="norm" stroke="1" extrusionOk="0">
                  <a:moveTo>
                    <a:pt x="21471" y="0"/>
                  </a:moveTo>
                  <a:cubicBezTo>
                    <a:pt x="18303" y="0"/>
                    <a:pt x="15135" y="0"/>
                    <a:pt x="11823" y="946"/>
                  </a:cubicBezTo>
                  <a:cubicBezTo>
                    <a:pt x="8511" y="1892"/>
                    <a:pt x="5055" y="3784"/>
                    <a:pt x="2895" y="6464"/>
                  </a:cubicBezTo>
                  <a:cubicBezTo>
                    <a:pt x="735" y="9145"/>
                    <a:pt x="-129" y="12613"/>
                    <a:pt x="15" y="15057"/>
                  </a:cubicBezTo>
                  <a:cubicBezTo>
                    <a:pt x="159" y="17501"/>
                    <a:pt x="1311" y="18920"/>
                    <a:pt x="2463" y="19866"/>
                  </a:cubicBezTo>
                  <a:cubicBezTo>
                    <a:pt x="3615" y="20812"/>
                    <a:pt x="4767" y="21285"/>
                    <a:pt x="6063" y="21442"/>
                  </a:cubicBezTo>
                  <a:cubicBezTo>
                    <a:pt x="7359" y="21600"/>
                    <a:pt x="8799" y="21442"/>
                    <a:pt x="1023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332380" y="1087389"/>
              <a:ext cx="199221" cy="24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4" fill="norm" stroke="1" extrusionOk="0">
                  <a:moveTo>
                    <a:pt x="18672" y="3343"/>
                  </a:moveTo>
                  <a:cubicBezTo>
                    <a:pt x="18672" y="2404"/>
                    <a:pt x="18672" y="1464"/>
                    <a:pt x="17989" y="807"/>
                  </a:cubicBezTo>
                  <a:cubicBezTo>
                    <a:pt x="17307" y="150"/>
                    <a:pt x="15943" y="-226"/>
                    <a:pt x="14124" y="150"/>
                  </a:cubicBezTo>
                  <a:cubicBezTo>
                    <a:pt x="12305" y="525"/>
                    <a:pt x="10032" y="1652"/>
                    <a:pt x="7644" y="3812"/>
                  </a:cubicBezTo>
                  <a:cubicBezTo>
                    <a:pt x="5257" y="5972"/>
                    <a:pt x="2756" y="9165"/>
                    <a:pt x="1392" y="12077"/>
                  </a:cubicBezTo>
                  <a:cubicBezTo>
                    <a:pt x="27" y="14988"/>
                    <a:pt x="-200" y="17617"/>
                    <a:pt x="141" y="19214"/>
                  </a:cubicBezTo>
                  <a:cubicBezTo>
                    <a:pt x="482" y="20811"/>
                    <a:pt x="1392" y="21374"/>
                    <a:pt x="3097" y="21374"/>
                  </a:cubicBezTo>
                  <a:cubicBezTo>
                    <a:pt x="4802" y="21374"/>
                    <a:pt x="7303" y="20811"/>
                    <a:pt x="9918" y="19214"/>
                  </a:cubicBezTo>
                  <a:cubicBezTo>
                    <a:pt x="12533" y="17617"/>
                    <a:pt x="15261" y="14988"/>
                    <a:pt x="17080" y="12640"/>
                  </a:cubicBezTo>
                  <a:cubicBezTo>
                    <a:pt x="18899" y="10292"/>
                    <a:pt x="19808" y="8226"/>
                    <a:pt x="20263" y="6630"/>
                  </a:cubicBezTo>
                  <a:cubicBezTo>
                    <a:pt x="20718" y="5033"/>
                    <a:pt x="20718" y="3906"/>
                    <a:pt x="19922" y="2873"/>
                  </a:cubicBezTo>
                  <a:cubicBezTo>
                    <a:pt x="19126" y="1840"/>
                    <a:pt x="17535" y="901"/>
                    <a:pt x="15488" y="619"/>
                  </a:cubicBezTo>
                  <a:cubicBezTo>
                    <a:pt x="13442" y="337"/>
                    <a:pt x="10941" y="713"/>
                    <a:pt x="9236" y="1464"/>
                  </a:cubicBezTo>
                  <a:cubicBezTo>
                    <a:pt x="7531" y="2216"/>
                    <a:pt x="6621" y="3343"/>
                    <a:pt x="6166" y="4657"/>
                  </a:cubicBezTo>
                  <a:cubicBezTo>
                    <a:pt x="5712" y="5972"/>
                    <a:pt x="5712" y="7475"/>
                    <a:pt x="6280" y="8414"/>
                  </a:cubicBezTo>
                  <a:cubicBezTo>
                    <a:pt x="6848" y="9353"/>
                    <a:pt x="7985" y="9729"/>
                    <a:pt x="10600" y="9635"/>
                  </a:cubicBezTo>
                  <a:cubicBezTo>
                    <a:pt x="13215" y="9541"/>
                    <a:pt x="17307" y="8977"/>
                    <a:pt x="21400" y="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404600" y="968690"/>
              <a:ext cx="114300" cy="9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6659"/>
                  </a:moveTo>
                  <a:cubicBezTo>
                    <a:pt x="0" y="9059"/>
                    <a:pt x="0" y="11459"/>
                    <a:pt x="0" y="13859"/>
                  </a:cubicBezTo>
                  <a:cubicBezTo>
                    <a:pt x="0" y="16259"/>
                    <a:pt x="0" y="18659"/>
                    <a:pt x="400" y="18659"/>
                  </a:cubicBezTo>
                  <a:cubicBezTo>
                    <a:pt x="800" y="18659"/>
                    <a:pt x="1600" y="16259"/>
                    <a:pt x="2600" y="13859"/>
                  </a:cubicBezTo>
                  <a:cubicBezTo>
                    <a:pt x="3600" y="11459"/>
                    <a:pt x="4800" y="9059"/>
                    <a:pt x="6200" y="6419"/>
                  </a:cubicBezTo>
                  <a:cubicBezTo>
                    <a:pt x="7600" y="3779"/>
                    <a:pt x="9200" y="899"/>
                    <a:pt x="10800" y="179"/>
                  </a:cubicBezTo>
                  <a:cubicBezTo>
                    <a:pt x="12400" y="-541"/>
                    <a:pt x="14000" y="899"/>
                    <a:pt x="15800" y="4739"/>
                  </a:cubicBezTo>
                  <a:cubicBezTo>
                    <a:pt x="17600" y="8579"/>
                    <a:pt x="19600" y="14819"/>
                    <a:pt x="21600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569700" y="964576"/>
              <a:ext cx="142611" cy="44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79" fill="norm" stroke="1" extrusionOk="0">
                  <a:moveTo>
                    <a:pt x="6480" y="83"/>
                  </a:moveTo>
                  <a:cubicBezTo>
                    <a:pt x="8949" y="-19"/>
                    <a:pt x="11417" y="-121"/>
                    <a:pt x="13731" y="388"/>
                  </a:cubicBezTo>
                  <a:cubicBezTo>
                    <a:pt x="16046" y="898"/>
                    <a:pt x="18206" y="2019"/>
                    <a:pt x="19594" y="3751"/>
                  </a:cubicBezTo>
                  <a:cubicBezTo>
                    <a:pt x="20983" y="5483"/>
                    <a:pt x="21600" y="7826"/>
                    <a:pt x="18977" y="10730"/>
                  </a:cubicBezTo>
                  <a:cubicBezTo>
                    <a:pt x="16354" y="13634"/>
                    <a:pt x="10491" y="17098"/>
                    <a:pt x="6789" y="18983"/>
                  </a:cubicBezTo>
                  <a:cubicBezTo>
                    <a:pt x="3086" y="20868"/>
                    <a:pt x="1543" y="21173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690349" y="138540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9112183" y="-1"/>
              <a:ext cx="3454468" cy="246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1" fill="norm" stroke="1" extrusionOk="0">
                  <a:moveTo>
                    <a:pt x="556" y="344"/>
                  </a:moveTo>
                  <a:cubicBezTo>
                    <a:pt x="543" y="177"/>
                    <a:pt x="529" y="10"/>
                    <a:pt x="496" y="0"/>
                  </a:cubicBezTo>
                  <a:cubicBezTo>
                    <a:pt x="463" y="-9"/>
                    <a:pt x="410" y="139"/>
                    <a:pt x="371" y="538"/>
                  </a:cubicBezTo>
                  <a:cubicBezTo>
                    <a:pt x="331" y="937"/>
                    <a:pt x="304" y="1587"/>
                    <a:pt x="285" y="2273"/>
                  </a:cubicBezTo>
                  <a:cubicBezTo>
                    <a:pt x="265" y="2960"/>
                    <a:pt x="252" y="3684"/>
                    <a:pt x="238" y="4435"/>
                  </a:cubicBezTo>
                  <a:cubicBezTo>
                    <a:pt x="225" y="5187"/>
                    <a:pt x="212" y="5966"/>
                    <a:pt x="199" y="6690"/>
                  </a:cubicBezTo>
                  <a:cubicBezTo>
                    <a:pt x="185" y="7414"/>
                    <a:pt x="172" y="8082"/>
                    <a:pt x="159" y="8787"/>
                  </a:cubicBezTo>
                  <a:cubicBezTo>
                    <a:pt x="146" y="9492"/>
                    <a:pt x="132" y="10234"/>
                    <a:pt x="126" y="10958"/>
                  </a:cubicBezTo>
                  <a:cubicBezTo>
                    <a:pt x="119" y="11682"/>
                    <a:pt x="119" y="12387"/>
                    <a:pt x="113" y="13073"/>
                  </a:cubicBezTo>
                  <a:cubicBezTo>
                    <a:pt x="106" y="13760"/>
                    <a:pt x="93" y="14428"/>
                    <a:pt x="80" y="15133"/>
                  </a:cubicBezTo>
                  <a:cubicBezTo>
                    <a:pt x="66" y="15838"/>
                    <a:pt x="53" y="16581"/>
                    <a:pt x="33" y="17277"/>
                  </a:cubicBezTo>
                  <a:cubicBezTo>
                    <a:pt x="13" y="17972"/>
                    <a:pt x="-13" y="18622"/>
                    <a:pt x="7" y="19216"/>
                  </a:cubicBezTo>
                  <a:cubicBezTo>
                    <a:pt x="27" y="19810"/>
                    <a:pt x="93" y="20348"/>
                    <a:pt x="232" y="20728"/>
                  </a:cubicBezTo>
                  <a:cubicBezTo>
                    <a:pt x="371" y="21109"/>
                    <a:pt x="582" y="21331"/>
                    <a:pt x="913" y="21452"/>
                  </a:cubicBezTo>
                  <a:cubicBezTo>
                    <a:pt x="1244" y="21572"/>
                    <a:pt x="1693" y="21591"/>
                    <a:pt x="2196" y="21554"/>
                  </a:cubicBezTo>
                  <a:cubicBezTo>
                    <a:pt x="2699" y="21517"/>
                    <a:pt x="3254" y="21424"/>
                    <a:pt x="3757" y="21340"/>
                  </a:cubicBezTo>
                  <a:cubicBezTo>
                    <a:pt x="4259" y="21257"/>
                    <a:pt x="4709" y="21183"/>
                    <a:pt x="5205" y="21118"/>
                  </a:cubicBezTo>
                  <a:cubicBezTo>
                    <a:pt x="5701" y="21053"/>
                    <a:pt x="6243" y="20997"/>
                    <a:pt x="6799" y="20942"/>
                  </a:cubicBezTo>
                  <a:cubicBezTo>
                    <a:pt x="7355" y="20886"/>
                    <a:pt x="7923" y="20830"/>
                    <a:pt x="8413" y="20793"/>
                  </a:cubicBezTo>
                  <a:cubicBezTo>
                    <a:pt x="8902" y="20756"/>
                    <a:pt x="9312" y="20737"/>
                    <a:pt x="9828" y="20719"/>
                  </a:cubicBezTo>
                  <a:cubicBezTo>
                    <a:pt x="10344" y="20700"/>
                    <a:pt x="10966" y="20682"/>
                    <a:pt x="11567" y="20672"/>
                  </a:cubicBezTo>
                  <a:cubicBezTo>
                    <a:pt x="12169" y="20663"/>
                    <a:pt x="12751" y="20663"/>
                    <a:pt x="13333" y="20672"/>
                  </a:cubicBezTo>
                  <a:cubicBezTo>
                    <a:pt x="13915" y="20682"/>
                    <a:pt x="14497" y="20700"/>
                    <a:pt x="15046" y="20728"/>
                  </a:cubicBezTo>
                  <a:cubicBezTo>
                    <a:pt x="15595" y="20756"/>
                    <a:pt x="16111" y="20793"/>
                    <a:pt x="16600" y="20821"/>
                  </a:cubicBezTo>
                  <a:cubicBezTo>
                    <a:pt x="17090" y="20849"/>
                    <a:pt x="17553" y="20867"/>
                    <a:pt x="18049" y="20895"/>
                  </a:cubicBezTo>
                  <a:cubicBezTo>
                    <a:pt x="18545" y="20923"/>
                    <a:pt x="19074" y="20960"/>
                    <a:pt x="19570" y="20997"/>
                  </a:cubicBezTo>
                  <a:cubicBezTo>
                    <a:pt x="20066" y="21034"/>
                    <a:pt x="20529" y="21071"/>
                    <a:pt x="20860" y="21099"/>
                  </a:cubicBezTo>
                  <a:cubicBezTo>
                    <a:pt x="21190" y="21127"/>
                    <a:pt x="21389" y="21146"/>
                    <a:pt x="21587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886560" y="44336"/>
              <a:ext cx="3686441" cy="283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3" fill="norm" stroke="1" extrusionOk="0">
                  <a:moveTo>
                    <a:pt x="169" y="106"/>
                  </a:moveTo>
                  <a:cubicBezTo>
                    <a:pt x="218" y="58"/>
                    <a:pt x="268" y="9"/>
                    <a:pt x="324" y="1"/>
                  </a:cubicBezTo>
                  <a:cubicBezTo>
                    <a:pt x="379" y="-7"/>
                    <a:pt x="441" y="25"/>
                    <a:pt x="472" y="90"/>
                  </a:cubicBezTo>
                  <a:cubicBezTo>
                    <a:pt x="503" y="154"/>
                    <a:pt x="503" y="251"/>
                    <a:pt x="479" y="558"/>
                  </a:cubicBezTo>
                  <a:cubicBezTo>
                    <a:pt x="454" y="864"/>
                    <a:pt x="404" y="1380"/>
                    <a:pt x="361" y="1945"/>
                  </a:cubicBezTo>
                  <a:cubicBezTo>
                    <a:pt x="317" y="2510"/>
                    <a:pt x="280" y="3123"/>
                    <a:pt x="243" y="3768"/>
                  </a:cubicBezTo>
                  <a:cubicBezTo>
                    <a:pt x="206" y="4413"/>
                    <a:pt x="169" y="5091"/>
                    <a:pt x="138" y="5728"/>
                  </a:cubicBezTo>
                  <a:cubicBezTo>
                    <a:pt x="107" y="6365"/>
                    <a:pt x="82" y="6962"/>
                    <a:pt x="57" y="7575"/>
                  </a:cubicBezTo>
                  <a:cubicBezTo>
                    <a:pt x="32" y="8188"/>
                    <a:pt x="7" y="8817"/>
                    <a:pt x="1" y="9446"/>
                  </a:cubicBezTo>
                  <a:cubicBezTo>
                    <a:pt x="-5" y="10075"/>
                    <a:pt x="7" y="10704"/>
                    <a:pt x="38" y="11317"/>
                  </a:cubicBezTo>
                  <a:cubicBezTo>
                    <a:pt x="69" y="11930"/>
                    <a:pt x="119" y="12527"/>
                    <a:pt x="169" y="13116"/>
                  </a:cubicBezTo>
                  <a:cubicBezTo>
                    <a:pt x="218" y="13705"/>
                    <a:pt x="268" y="14285"/>
                    <a:pt x="317" y="14907"/>
                  </a:cubicBezTo>
                  <a:cubicBezTo>
                    <a:pt x="367" y="15528"/>
                    <a:pt x="417" y="16189"/>
                    <a:pt x="472" y="16810"/>
                  </a:cubicBezTo>
                  <a:cubicBezTo>
                    <a:pt x="528" y="17431"/>
                    <a:pt x="590" y="18012"/>
                    <a:pt x="689" y="18496"/>
                  </a:cubicBezTo>
                  <a:cubicBezTo>
                    <a:pt x="789" y="18980"/>
                    <a:pt x="925" y="19367"/>
                    <a:pt x="1055" y="19633"/>
                  </a:cubicBezTo>
                  <a:cubicBezTo>
                    <a:pt x="1185" y="19899"/>
                    <a:pt x="1309" y="20044"/>
                    <a:pt x="1582" y="20125"/>
                  </a:cubicBezTo>
                  <a:cubicBezTo>
                    <a:pt x="1855" y="20206"/>
                    <a:pt x="2277" y="20222"/>
                    <a:pt x="2717" y="20230"/>
                  </a:cubicBezTo>
                  <a:cubicBezTo>
                    <a:pt x="3157" y="20238"/>
                    <a:pt x="3616" y="20238"/>
                    <a:pt x="4081" y="20238"/>
                  </a:cubicBezTo>
                  <a:cubicBezTo>
                    <a:pt x="4546" y="20238"/>
                    <a:pt x="5017" y="20238"/>
                    <a:pt x="5438" y="20246"/>
                  </a:cubicBezTo>
                  <a:cubicBezTo>
                    <a:pt x="5860" y="20254"/>
                    <a:pt x="6232" y="20270"/>
                    <a:pt x="6623" y="20278"/>
                  </a:cubicBezTo>
                  <a:cubicBezTo>
                    <a:pt x="7013" y="20286"/>
                    <a:pt x="7422" y="20286"/>
                    <a:pt x="7875" y="20286"/>
                  </a:cubicBezTo>
                  <a:cubicBezTo>
                    <a:pt x="8327" y="20286"/>
                    <a:pt x="8823" y="20286"/>
                    <a:pt x="9319" y="20294"/>
                  </a:cubicBezTo>
                  <a:cubicBezTo>
                    <a:pt x="9815" y="20302"/>
                    <a:pt x="10311" y="20319"/>
                    <a:pt x="10832" y="20343"/>
                  </a:cubicBezTo>
                  <a:cubicBezTo>
                    <a:pt x="11353" y="20367"/>
                    <a:pt x="11899" y="20399"/>
                    <a:pt x="12438" y="20432"/>
                  </a:cubicBezTo>
                  <a:cubicBezTo>
                    <a:pt x="12977" y="20464"/>
                    <a:pt x="13510" y="20496"/>
                    <a:pt x="14044" y="20536"/>
                  </a:cubicBezTo>
                  <a:cubicBezTo>
                    <a:pt x="14577" y="20577"/>
                    <a:pt x="15110" y="20625"/>
                    <a:pt x="15631" y="20674"/>
                  </a:cubicBezTo>
                  <a:cubicBezTo>
                    <a:pt x="16152" y="20722"/>
                    <a:pt x="16660" y="20770"/>
                    <a:pt x="17162" y="20819"/>
                  </a:cubicBezTo>
                  <a:cubicBezTo>
                    <a:pt x="17664" y="20867"/>
                    <a:pt x="18160" y="20915"/>
                    <a:pt x="18725" y="20980"/>
                  </a:cubicBezTo>
                  <a:cubicBezTo>
                    <a:pt x="19289" y="21045"/>
                    <a:pt x="19921" y="21125"/>
                    <a:pt x="20411" y="21230"/>
                  </a:cubicBezTo>
                  <a:cubicBezTo>
                    <a:pt x="20901" y="21335"/>
                    <a:pt x="21248" y="21464"/>
                    <a:pt x="21595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0" y="2344254"/>
              <a:ext cx="8667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" y="20267"/>
                    <a:pt x="348" y="18933"/>
                    <a:pt x="546" y="17867"/>
                  </a:cubicBezTo>
                  <a:cubicBezTo>
                    <a:pt x="744" y="16800"/>
                    <a:pt x="965" y="16000"/>
                    <a:pt x="1158" y="15067"/>
                  </a:cubicBezTo>
                  <a:cubicBezTo>
                    <a:pt x="1350" y="14133"/>
                    <a:pt x="1514" y="13067"/>
                    <a:pt x="1701" y="12000"/>
                  </a:cubicBezTo>
                  <a:cubicBezTo>
                    <a:pt x="1888" y="10933"/>
                    <a:pt x="2099" y="9867"/>
                    <a:pt x="2318" y="8800"/>
                  </a:cubicBezTo>
                  <a:cubicBezTo>
                    <a:pt x="2537" y="7733"/>
                    <a:pt x="2764" y="6667"/>
                    <a:pt x="2956" y="5867"/>
                  </a:cubicBezTo>
                  <a:cubicBezTo>
                    <a:pt x="3149" y="5067"/>
                    <a:pt x="3307" y="4533"/>
                    <a:pt x="3473" y="4000"/>
                  </a:cubicBezTo>
                  <a:cubicBezTo>
                    <a:pt x="3640" y="3467"/>
                    <a:pt x="3814" y="2933"/>
                    <a:pt x="4001" y="2400"/>
                  </a:cubicBezTo>
                  <a:cubicBezTo>
                    <a:pt x="4188" y="1867"/>
                    <a:pt x="4389" y="1333"/>
                    <a:pt x="4589" y="933"/>
                  </a:cubicBezTo>
                  <a:cubicBezTo>
                    <a:pt x="4789" y="533"/>
                    <a:pt x="4990" y="267"/>
                    <a:pt x="5201" y="133"/>
                  </a:cubicBezTo>
                  <a:cubicBezTo>
                    <a:pt x="5412" y="0"/>
                    <a:pt x="5633" y="0"/>
                    <a:pt x="5805" y="0"/>
                  </a:cubicBezTo>
                  <a:cubicBezTo>
                    <a:pt x="5976" y="0"/>
                    <a:pt x="6098" y="0"/>
                    <a:pt x="6219" y="0"/>
                  </a:cubicBezTo>
                  <a:cubicBezTo>
                    <a:pt x="6340" y="0"/>
                    <a:pt x="6462" y="0"/>
                    <a:pt x="6641" y="0"/>
                  </a:cubicBezTo>
                  <a:cubicBezTo>
                    <a:pt x="6820" y="0"/>
                    <a:pt x="7058" y="0"/>
                    <a:pt x="7303" y="133"/>
                  </a:cubicBezTo>
                  <a:cubicBezTo>
                    <a:pt x="7548" y="267"/>
                    <a:pt x="7801" y="533"/>
                    <a:pt x="7999" y="800"/>
                  </a:cubicBezTo>
                  <a:cubicBezTo>
                    <a:pt x="8197" y="1067"/>
                    <a:pt x="8339" y="1333"/>
                    <a:pt x="8476" y="1600"/>
                  </a:cubicBezTo>
                  <a:cubicBezTo>
                    <a:pt x="8614" y="1867"/>
                    <a:pt x="8745" y="2133"/>
                    <a:pt x="8946" y="2400"/>
                  </a:cubicBezTo>
                  <a:cubicBezTo>
                    <a:pt x="9146" y="2667"/>
                    <a:pt x="9415" y="2933"/>
                    <a:pt x="9632" y="3200"/>
                  </a:cubicBezTo>
                  <a:cubicBezTo>
                    <a:pt x="9848" y="3467"/>
                    <a:pt x="10011" y="3733"/>
                    <a:pt x="10162" y="3867"/>
                  </a:cubicBezTo>
                  <a:cubicBezTo>
                    <a:pt x="10312" y="4000"/>
                    <a:pt x="10449" y="4000"/>
                    <a:pt x="10584" y="4133"/>
                  </a:cubicBezTo>
                  <a:cubicBezTo>
                    <a:pt x="10718" y="4267"/>
                    <a:pt x="10850" y="4533"/>
                    <a:pt x="10990" y="4667"/>
                  </a:cubicBezTo>
                  <a:cubicBezTo>
                    <a:pt x="11130" y="4800"/>
                    <a:pt x="11277" y="4800"/>
                    <a:pt x="11420" y="4800"/>
                  </a:cubicBezTo>
                  <a:cubicBezTo>
                    <a:pt x="11562" y="4800"/>
                    <a:pt x="11699" y="4800"/>
                    <a:pt x="11847" y="4800"/>
                  </a:cubicBezTo>
                  <a:cubicBezTo>
                    <a:pt x="11995" y="4800"/>
                    <a:pt x="12153" y="4800"/>
                    <a:pt x="12306" y="4800"/>
                  </a:cubicBezTo>
                  <a:cubicBezTo>
                    <a:pt x="12459" y="4800"/>
                    <a:pt x="12607" y="4800"/>
                    <a:pt x="12741" y="4800"/>
                  </a:cubicBezTo>
                  <a:cubicBezTo>
                    <a:pt x="12876" y="4800"/>
                    <a:pt x="12997" y="4800"/>
                    <a:pt x="13137" y="4800"/>
                  </a:cubicBezTo>
                  <a:cubicBezTo>
                    <a:pt x="13276" y="4800"/>
                    <a:pt x="13435" y="4800"/>
                    <a:pt x="13596" y="4800"/>
                  </a:cubicBezTo>
                  <a:cubicBezTo>
                    <a:pt x="13756" y="4800"/>
                    <a:pt x="13920" y="4800"/>
                    <a:pt x="14076" y="4800"/>
                  </a:cubicBezTo>
                  <a:cubicBezTo>
                    <a:pt x="14231" y="4800"/>
                    <a:pt x="14379" y="4800"/>
                    <a:pt x="14516" y="4800"/>
                  </a:cubicBezTo>
                  <a:cubicBezTo>
                    <a:pt x="14653" y="4800"/>
                    <a:pt x="14780" y="4800"/>
                    <a:pt x="14927" y="4800"/>
                  </a:cubicBezTo>
                  <a:cubicBezTo>
                    <a:pt x="15075" y="4800"/>
                    <a:pt x="15244" y="4800"/>
                    <a:pt x="15402" y="4800"/>
                  </a:cubicBezTo>
                  <a:cubicBezTo>
                    <a:pt x="15560" y="4800"/>
                    <a:pt x="15708" y="4800"/>
                    <a:pt x="15848" y="4800"/>
                  </a:cubicBezTo>
                  <a:cubicBezTo>
                    <a:pt x="15988" y="4800"/>
                    <a:pt x="16120" y="4800"/>
                    <a:pt x="16259" y="4933"/>
                  </a:cubicBezTo>
                  <a:cubicBezTo>
                    <a:pt x="16399" y="5067"/>
                    <a:pt x="16547" y="5333"/>
                    <a:pt x="16689" y="5467"/>
                  </a:cubicBezTo>
                  <a:cubicBezTo>
                    <a:pt x="16832" y="5600"/>
                    <a:pt x="16969" y="5600"/>
                    <a:pt x="17182" y="5867"/>
                  </a:cubicBezTo>
                  <a:cubicBezTo>
                    <a:pt x="17396" y="6133"/>
                    <a:pt x="17686" y="6667"/>
                    <a:pt x="17953" y="7200"/>
                  </a:cubicBezTo>
                  <a:cubicBezTo>
                    <a:pt x="18219" y="7733"/>
                    <a:pt x="18462" y="8267"/>
                    <a:pt x="18704" y="8800"/>
                  </a:cubicBezTo>
                  <a:cubicBezTo>
                    <a:pt x="18947" y="9333"/>
                    <a:pt x="19189" y="9867"/>
                    <a:pt x="19419" y="10267"/>
                  </a:cubicBezTo>
                  <a:cubicBezTo>
                    <a:pt x="19648" y="10667"/>
                    <a:pt x="19865" y="10933"/>
                    <a:pt x="20113" y="11467"/>
                  </a:cubicBezTo>
                  <a:cubicBezTo>
                    <a:pt x="20360" y="12000"/>
                    <a:pt x="20640" y="12800"/>
                    <a:pt x="20893" y="13600"/>
                  </a:cubicBezTo>
                  <a:cubicBezTo>
                    <a:pt x="21146" y="14400"/>
                    <a:pt x="21373" y="15200"/>
                    <a:pt x="2160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26445" y="2863367"/>
              <a:ext cx="221255" cy="35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59" fill="norm" stroke="1" extrusionOk="0">
                  <a:moveTo>
                    <a:pt x="9685" y="2382"/>
                  </a:moveTo>
                  <a:cubicBezTo>
                    <a:pt x="8666" y="2128"/>
                    <a:pt x="7647" y="1874"/>
                    <a:pt x="6730" y="2065"/>
                  </a:cubicBezTo>
                  <a:cubicBezTo>
                    <a:pt x="5813" y="2255"/>
                    <a:pt x="4998" y="2890"/>
                    <a:pt x="3775" y="4542"/>
                  </a:cubicBezTo>
                  <a:cubicBezTo>
                    <a:pt x="2553" y="6194"/>
                    <a:pt x="923" y="8862"/>
                    <a:pt x="311" y="11340"/>
                  </a:cubicBezTo>
                  <a:cubicBezTo>
                    <a:pt x="-300" y="13817"/>
                    <a:pt x="108" y="16105"/>
                    <a:pt x="515" y="17566"/>
                  </a:cubicBezTo>
                  <a:cubicBezTo>
                    <a:pt x="923" y="19027"/>
                    <a:pt x="1330" y="19662"/>
                    <a:pt x="1942" y="20170"/>
                  </a:cubicBezTo>
                  <a:cubicBezTo>
                    <a:pt x="2553" y="20679"/>
                    <a:pt x="3368" y="21060"/>
                    <a:pt x="4591" y="21250"/>
                  </a:cubicBezTo>
                  <a:cubicBezTo>
                    <a:pt x="5813" y="21441"/>
                    <a:pt x="7443" y="21441"/>
                    <a:pt x="9277" y="20742"/>
                  </a:cubicBezTo>
                  <a:cubicBezTo>
                    <a:pt x="11111" y="20043"/>
                    <a:pt x="13149" y="18646"/>
                    <a:pt x="14881" y="16105"/>
                  </a:cubicBezTo>
                  <a:cubicBezTo>
                    <a:pt x="16613" y="13563"/>
                    <a:pt x="18040" y="9879"/>
                    <a:pt x="18447" y="7210"/>
                  </a:cubicBezTo>
                  <a:cubicBezTo>
                    <a:pt x="18855" y="4542"/>
                    <a:pt x="18243" y="2890"/>
                    <a:pt x="17530" y="1874"/>
                  </a:cubicBezTo>
                  <a:cubicBezTo>
                    <a:pt x="16817" y="857"/>
                    <a:pt x="16002" y="476"/>
                    <a:pt x="15085" y="222"/>
                  </a:cubicBezTo>
                  <a:cubicBezTo>
                    <a:pt x="14168" y="-32"/>
                    <a:pt x="13149" y="-159"/>
                    <a:pt x="11519" y="349"/>
                  </a:cubicBezTo>
                  <a:cubicBezTo>
                    <a:pt x="9889" y="857"/>
                    <a:pt x="7647" y="2001"/>
                    <a:pt x="6017" y="3208"/>
                  </a:cubicBezTo>
                  <a:cubicBezTo>
                    <a:pt x="4387" y="4415"/>
                    <a:pt x="3368" y="5686"/>
                    <a:pt x="2858" y="6639"/>
                  </a:cubicBezTo>
                  <a:cubicBezTo>
                    <a:pt x="2349" y="7592"/>
                    <a:pt x="2349" y="8227"/>
                    <a:pt x="2757" y="8735"/>
                  </a:cubicBezTo>
                  <a:cubicBezTo>
                    <a:pt x="3164" y="9243"/>
                    <a:pt x="3979" y="9625"/>
                    <a:pt x="7138" y="9497"/>
                  </a:cubicBezTo>
                  <a:cubicBezTo>
                    <a:pt x="10296" y="9370"/>
                    <a:pt x="15798" y="8735"/>
                    <a:pt x="213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28271" y="2694787"/>
              <a:ext cx="132129" cy="13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2" fill="norm" stroke="1" extrusionOk="0">
                  <a:moveTo>
                    <a:pt x="9059" y="7657"/>
                  </a:moveTo>
                  <a:cubicBezTo>
                    <a:pt x="7002" y="10602"/>
                    <a:pt x="4945" y="13547"/>
                    <a:pt x="3402" y="16002"/>
                  </a:cubicBezTo>
                  <a:cubicBezTo>
                    <a:pt x="1859" y="18457"/>
                    <a:pt x="831" y="20420"/>
                    <a:pt x="316" y="20420"/>
                  </a:cubicBezTo>
                  <a:cubicBezTo>
                    <a:pt x="-198" y="20420"/>
                    <a:pt x="-198" y="18457"/>
                    <a:pt x="1173" y="15347"/>
                  </a:cubicBezTo>
                  <a:cubicBezTo>
                    <a:pt x="2545" y="12238"/>
                    <a:pt x="5288" y="7984"/>
                    <a:pt x="7173" y="5202"/>
                  </a:cubicBezTo>
                  <a:cubicBezTo>
                    <a:pt x="9059" y="2420"/>
                    <a:pt x="10088" y="1111"/>
                    <a:pt x="11459" y="457"/>
                  </a:cubicBezTo>
                  <a:cubicBezTo>
                    <a:pt x="12831" y="-198"/>
                    <a:pt x="14545" y="-198"/>
                    <a:pt x="15573" y="784"/>
                  </a:cubicBezTo>
                  <a:cubicBezTo>
                    <a:pt x="16602" y="1766"/>
                    <a:pt x="16945" y="3729"/>
                    <a:pt x="17802" y="7329"/>
                  </a:cubicBezTo>
                  <a:cubicBezTo>
                    <a:pt x="18659" y="10929"/>
                    <a:pt x="20031" y="16166"/>
                    <a:pt x="21402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149350" y="3055454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62050" y="296020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231957" y="2990731"/>
              <a:ext cx="77494" cy="20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326" fill="norm" stroke="1" extrusionOk="0">
                  <a:moveTo>
                    <a:pt x="14939" y="797"/>
                  </a:moveTo>
                  <a:cubicBezTo>
                    <a:pt x="12169" y="351"/>
                    <a:pt x="9400" y="-94"/>
                    <a:pt x="6631" y="17"/>
                  </a:cubicBezTo>
                  <a:cubicBezTo>
                    <a:pt x="3862" y="129"/>
                    <a:pt x="1093" y="797"/>
                    <a:pt x="262" y="2244"/>
                  </a:cubicBezTo>
                  <a:cubicBezTo>
                    <a:pt x="-569" y="3692"/>
                    <a:pt x="539" y="5918"/>
                    <a:pt x="4139" y="8368"/>
                  </a:cubicBezTo>
                  <a:cubicBezTo>
                    <a:pt x="7739" y="10817"/>
                    <a:pt x="13831" y="13490"/>
                    <a:pt x="17154" y="15494"/>
                  </a:cubicBezTo>
                  <a:cubicBezTo>
                    <a:pt x="20477" y="17498"/>
                    <a:pt x="21031" y="18834"/>
                    <a:pt x="19369" y="19836"/>
                  </a:cubicBezTo>
                  <a:cubicBezTo>
                    <a:pt x="17708" y="20838"/>
                    <a:pt x="13831" y="21506"/>
                    <a:pt x="11339" y="21283"/>
                  </a:cubicBezTo>
                  <a:cubicBezTo>
                    <a:pt x="8846" y="21061"/>
                    <a:pt x="7739" y="19947"/>
                    <a:pt x="6631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737019" y="2887444"/>
              <a:ext cx="142581" cy="29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48" fill="norm" stroke="1" extrusionOk="0">
                  <a:moveTo>
                    <a:pt x="8056" y="6229"/>
                  </a:moveTo>
                  <a:cubicBezTo>
                    <a:pt x="6150" y="10086"/>
                    <a:pt x="4244" y="13943"/>
                    <a:pt x="2815" y="16643"/>
                  </a:cubicBezTo>
                  <a:cubicBezTo>
                    <a:pt x="1385" y="19343"/>
                    <a:pt x="432" y="20886"/>
                    <a:pt x="115" y="21118"/>
                  </a:cubicBezTo>
                  <a:cubicBezTo>
                    <a:pt x="-203" y="21349"/>
                    <a:pt x="115" y="20269"/>
                    <a:pt x="1385" y="17492"/>
                  </a:cubicBezTo>
                  <a:cubicBezTo>
                    <a:pt x="2656" y="14715"/>
                    <a:pt x="4879" y="10240"/>
                    <a:pt x="6626" y="7000"/>
                  </a:cubicBezTo>
                  <a:cubicBezTo>
                    <a:pt x="8373" y="3760"/>
                    <a:pt x="9644" y="1755"/>
                    <a:pt x="11073" y="752"/>
                  </a:cubicBezTo>
                  <a:cubicBezTo>
                    <a:pt x="12503" y="-251"/>
                    <a:pt x="14091" y="-251"/>
                    <a:pt x="15203" y="752"/>
                  </a:cubicBezTo>
                  <a:cubicBezTo>
                    <a:pt x="16315" y="1755"/>
                    <a:pt x="16950" y="3760"/>
                    <a:pt x="17903" y="7078"/>
                  </a:cubicBezTo>
                  <a:cubicBezTo>
                    <a:pt x="18856" y="10395"/>
                    <a:pt x="20126" y="15023"/>
                    <a:pt x="21397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778000" y="3030054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993900" y="2864954"/>
              <a:ext cx="177800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3" y="6671"/>
                  </a:moveTo>
                  <a:cubicBezTo>
                    <a:pt x="1029" y="11118"/>
                    <a:pt x="514" y="15565"/>
                    <a:pt x="257" y="18185"/>
                  </a:cubicBezTo>
                  <a:cubicBezTo>
                    <a:pt x="0" y="20806"/>
                    <a:pt x="0" y="21600"/>
                    <a:pt x="0" y="21600"/>
                  </a:cubicBezTo>
                  <a:cubicBezTo>
                    <a:pt x="0" y="21600"/>
                    <a:pt x="0" y="20806"/>
                    <a:pt x="129" y="18503"/>
                  </a:cubicBezTo>
                  <a:cubicBezTo>
                    <a:pt x="257" y="16200"/>
                    <a:pt x="514" y="12388"/>
                    <a:pt x="900" y="9768"/>
                  </a:cubicBezTo>
                  <a:cubicBezTo>
                    <a:pt x="1286" y="7147"/>
                    <a:pt x="1800" y="5718"/>
                    <a:pt x="2314" y="5559"/>
                  </a:cubicBezTo>
                  <a:cubicBezTo>
                    <a:pt x="2829" y="5400"/>
                    <a:pt x="3343" y="6512"/>
                    <a:pt x="4629" y="8576"/>
                  </a:cubicBezTo>
                  <a:cubicBezTo>
                    <a:pt x="5914" y="10641"/>
                    <a:pt x="7971" y="13659"/>
                    <a:pt x="9643" y="15644"/>
                  </a:cubicBezTo>
                  <a:cubicBezTo>
                    <a:pt x="11314" y="17629"/>
                    <a:pt x="12600" y="18582"/>
                    <a:pt x="13886" y="19138"/>
                  </a:cubicBezTo>
                  <a:cubicBezTo>
                    <a:pt x="15171" y="19694"/>
                    <a:pt x="16457" y="19853"/>
                    <a:pt x="17743" y="18026"/>
                  </a:cubicBezTo>
                  <a:cubicBezTo>
                    <a:pt x="19029" y="16200"/>
                    <a:pt x="20314" y="12388"/>
                    <a:pt x="20957" y="9053"/>
                  </a:cubicBezTo>
                  <a:cubicBezTo>
                    <a:pt x="21600" y="5718"/>
                    <a:pt x="21600" y="28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713145" y="3013898"/>
              <a:ext cx="277706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0015" fill="norm" stroke="1" extrusionOk="0">
                  <a:moveTo>
                    <a:pt x="825" y="20015"/>
                  </a:moveTo>
                  <a:cubicBezTo>
                    <a:pt x="31" y="20015"/>
                    <a:pt x="-763" y="20015"/>
                    <a:pt x="1381" y="15695"/>
                  </a:cubicBezTo>
                  <a:cubicBezTo>
                    <a:pt x="3525" y="11375"/>
                    <a:pt x="8608" y="2735"/>
                    <a:pt x="12340" y="575"/>
                  </a:cubicBezTo>
                  <a:cubicBezTo>
                    <a:pt x="16072" y="-1585"/>
                    <a:pt x="18455" y="2735"/>
                    <a:pt x="20837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687210" y="3061804"/>
              <a:ext cx="297290" cy="6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37" fill="norm" stroke="1" extrusionOk="0">
                  <a:moveTo>
                    <a:pt x="3567" y="13745"/>
                  </a:moveTo>
                  <a:cubicBezTo>
                    <a:pt x="2806" y="15055"/>
                    <a:pt x="2046" y="16364"/>
                    <a:pt x="1285" y="17673"/>
                  </a:cubicBezTo>
                  <a:cubicBezTo>
                    <a:pt x="525" y="18982"/>
                    <a:pt x="-236" y="20291"/>
                    <a:pt x="68" y="20945"/>
                  </a:cubicBezTo>
                  <a:cubicBezTo>
                    <a:pt x="372" y="21600"/>
                    <a:pt x="1741" y="21600"/>
                    <a:pt x="4632" y="19636"/>
                  </a:cubicBezTo>
                  <a:cubicBezTo>
                    <a:pt x="7522" y="17673"/>
                    <a:pt x="11933" y="13745"/>
                    <a:pt x="14975" y="10145"/>
                  </a:cubicBezTo>
                  <a:cubicBezTo>
                    <a:pt x="18018" y="6545"/>
                    <a:pt x="19691" y="3273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952750" y="2922104"/>
              <a:ext cx="1693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30" y="1309"/>
                    <a:pt x="4860" y="2618"/>
                    <a:pt x="8100" y="3709"/>
                  </a:cubicBezTo>
                  <a:cubicBezTo>
                    <a:pt x="11340" y="4800"/>
                    <a:pt x="15390" y="5673"/>
                    <a:pt x="17955" y="6436"/>
                  </a:cubicBezTo>
                  <a:cubicBezTo>
                    <a:pt x="20520" y="7200"/>
                    <a:pt x="21600" y="7855"/>
                    <a:pt x="21600" y="9164"/>
                  </a:cubicBezTo>
                  <a:cubicBezTo>
                    <a:pt x="21600" y="10473"/>
                    <a:pt x="20520" y="12436"/>
                    <a:pt x="18495" y="14618"/>
                  </a:cubicBezTo>
                  <a:cubicBezTo>
                    <a:pt x="16470" y="16800"/>
                    <a:pt x="13500" y="19200"/>
                    <a:pt x="105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877028" y="2926976"/>
              <a:ext cx="206023" cy="34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51" fill="norm" stroke="1" extrusionOk="0">
                  <a:moveTo>
                    <a:pt x="11535" y="2841"/>
                  </a:moveTo>
                  <a:cubicBezTo>
                    <a:pt x="11975" y="1532"/>
                    <a:pt x="12416" y="223"/>
                    <a:pt x="11865" y="26"/>
                  </a:cubicBezTo>
                  <a:cubicBezTo>
                    <a:pt x="11314" y="-170"/>
                    <a:pt x="9771" y="746"/>
                    <a:pt x="7677" y="2775"/>
                  </a:cubicBezTo>
                  <a:cubicBezTo>
                    <a:pt x="5584" y="4805"/>
                    <a:pt x="2939" y="7946"/>
                    <a:pt x="1506" y="10761"/>
                  </a:cubicBezTo>
                  <a:cubicBezTo>
                    <a:pt x="73" y="13575"/>
                    <a:pt x="-147" y="16063"/>
                    <a:pt x="73" y="17699"/>
                  </a:cubicBezTo>
                  <a:cubicBezTo>
                    <a:pt x="294" y="19335"/>
                    <a:pt x="955" y="20121"/>
                    <a:pt x="1947" y="20645"/>
                  </a:cubicBezTo>
                  <a:cubicBezTo>
                    <a:pt x="2939" y="21168"/>
                    <a:pt x="4261" y="21430"/>
                    <a:pt x="6575" y="20710"/>
                  </a:cubicBezTo>
                  <a:cubicBezTo>
                    <a:pt x="8890" y="19990"/>
                    <a:pt x="12196" y="18288"/>
                    <a:pt x="14841" y="15670"/>
                  </a:cubicBezTo>
                  <a:cubicBezTo>
                    <a:pt x="17486" y="13052"/>
                    <a:pt x="19469" y="9517"/>
                    <a:pt x="20351" y="7030"/>
                  </a:cubicBezTo>
                  <a:cubicBezTo>
                    <a:pt x="21233" y="4543"/>
                    <a:pt x="21012" y="3103"/>
                    <a:pt x="19910" y="2055"/>
                  </a:cubicBezTo>
                  <a:cubicBezTo>
                    <a:pt x="18808" y="1008"/>
                    <a:pt x="16824" y="354"/>
                    <a:pt x="14620" y="223"/>
                  </a:cubicBezTo>
                  <a:cubicBezTo>
                    <a:pt x="12416" y="92"/>
                    <a:pt x="9992" y="485"/>
                    <a:pt x="8118" y="1270"/>
                  </a:cubicBezTo>
                  <a:cubicBezTo>
                    <a:pt x="6245" y="2055"/>
                    <a:pt x="4922" y="3234"/>
                    <a:pt x="4482" y="4150"/>
                  </a:cubicBezTo>
                  <a:cubicBezTo>
                    <a:pt x="4041" y="5066"/>
                    <a:pt x="4482" y="5721"/>
                    <a:pt x="6686" y="6048"/>
                  </a:cubicBezTo>
                  <a:cubicBezTo>
                    <a:pt x="8890" y="6375"/>
                    <a:pt x="12857" y="6375"/>
                    <a:pt x="15612" y="6245"/>
                  </a:cubicBezTo>
                  <a:cubicBezTo>
                    <a:pt x="18367" y="6114"/>
                    <a:pt x="19910" y="5852"/>
                    <a:pt x="21453" y="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007275" y="2731604"/>
              <a:ext cx="120225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7882" y="0"/>
                  </a:moveTo>
                  <a:cubicBezTo>
                    <a:pt x="6366" y="1322"/>
                    <a:pt x="4850" y="2645"/>
                    <a:pt x="3524" y="5510"/>
                  </a:cubicBezTo>
                  <a:cubicBezTo>
                    <a:pt x="2198" y="8376"/>
                    <a:pt x="1061" y="12784"/>
                    <a:pt x="492" y="16090"/>
                  </a:cubicBezTo>
                  <a:cubicBezTo>
                    <a:pt x="-76" y="19396"/>
                    <a:pt x="-76" y="21600"/>
                    <a:pt x="113" y="21600"/>
                  </a:cubicBezTo>
                  <a:cubicBezTo>
                    <a:pt x="303" y="21600"/>
                    <a:pt x="682" y="19396"/>
                    <a:pt x="1819" y="16090"/>
                  </a:cubicBezTo>
                  <a:cubicBezTo>
                    <a:pt x="2956" y="12784"/>
                    <a:pt x="4850" y="8376"/>
                    <a:pt x="6745" y="5290"/>
                  </a:cubicBezTo>
                  <a:cubicBezTo>
                    <a:pt x="8640" y="2204"/>
                    <a:pt x="10535" y="441"/>
                    <a:pt x="12050" y="661"/>
                  </a:cubicBezTo>
                  <a:cubicBezTo>
                    <a:pt x="13566" y="882"/>
                    <a:pt x="14703" y="3086"/>
                    <a:pt x="16219" y="6612"/>
                  </a:cubicBezTo>
                  <a:cubicBezTo>
                    <a:pt x="17735" y="10139"/>
                    <a:pt x="19629" y="14988"/>
                    <a:pt x="21524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414161" y="3049104"/>
              <a:ext cx="234040" cy="6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742" fill="norm" stroke="1" extrusionOk="0">
                  <a:moveTo>
                    <a:pt x="2251" y="15709"/>
                  </a:moveTo>
                  <a:cubicBezTo>
                    <a:pt x="1473" y="17673"/>
                    <a:pt x="694" y="19636"/>
                    <a:pt x="305" y="18655"/>
                  </a:cubicBezTo>
                  <a:cubicBezTo>
                    <a:pt x="-84" y="17673"/>
                    <a:pt x="-84" y="13745"/>
                    <a:pt x="208" y="10473"/>
                  </a:cubicBezTo>
                  <a:cubicBezTo>
                    <a:pt x="500" y="7200"/>
                    <a:pt x="1084" y="4582"/>
                    <a:pt x="2348" y="3273"/>
                  </a:cubicBezTo>
                  <a:cubicBezTo>
                    <a:pt x="3613" y="1964"/>
                    <a:pt x="5559" y="1964"/>
                    <a:pt x="7602" y="5236"/>
                  </a:cubicBezTo>
                  <a:cubicBezTo>
                    <a:pt x="9646" y="8509"/>
                    <a:pt x="11786" y="15055"/>
                    <a:pt x="13440" y="18327"/>
                  </a:cubicBezTo>
                  <a:cubicBezTo>
                    <a:pt x="15094" y="21600"/>
                    <a:pt x="16262" y="21600"/>
                    <a:pt x="17527" y="18000"/>
                  </a:cubicBezTo>
                  <a:cubicBezTo>
                    <a:pt x="18792" y="14400"/>
                    <a:pt x="20154" y="7200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433242" y="3213659"/>
              <a:ext cx="202259" cy="5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27" fill="norm" stroke="1" extrusionOk="0">
                  <a:moveTo>
                    <a:pt x="1925" y="21027"/>
                  </a:moveTo>
                  <a:cubicBezTo>
                    <a:pt x="1025" y="18713"/>
                    <a:pt x="125" y="16398"/>
                    <a:pt x="12" y="13313"/>
                  </a:cubicBezTo>
                  <a:cubicBezTo>
                    <a:pt x="-100" y="10227"/>
                    <a:pt x="575" y="6370"/>
                    <a:pt x="1475" y="3670"/>
                  </a:cubicBezTo>
                  <a:cubicBezTo>
                    <a:pt x="2375" y="970"/>
                    <a:pt x="3500" y="-573"/>
                    <a:pt x="5300" y="198"/>
                  </a:cubicBezTo>
                  <a:cubicBezTo>
                    <a:pt x="7100" y="970"/>
                    <a:pt x="9575" y="4056"/>
                    <a:pt x="11825" y="6370"/>
                  </a:cubicBezTo>
                  <a:cubicBezTo>
                    <a:pt x="14075" y="8684"/>
                    <a:pt x="16100" y="10227"/>
                    <a:pt x="17675" y="9070"/>
                  </a:cubicBezTo>
                  <a:cubicBezTo>
                    <a:pt x="19250" y="7913"/>
                    <a:pt x="20375" y="4056"/>
                    <a:pt x="21500" y="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010513" y="2928454"/>
              <a:ext cx="234588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38" fill="norm" stroke="1" extrusionOk="0">
                  <a:moveTo>
                    <a:pt x="2302" y="3578"/>
                  </a:moveTo>
                  <a:cubicBezTo>
                    <a:pt x="1913" y="7421"/>
                    <a:pt x="1524" y="11264"/>
                    <a:pt x="1329" y="14047"/>
                  </a:cubicBezTo>
                  <a:cubicBezTo>
                    <a:pt x="1135" y="16829"/>
                    <a:pt x="1135" y="18552"/>
                    <a:pt x="940" y="19745"/>
                  </a:cubicBezTo>
                  <a:cubicBezTo>
                    <a:pt x="745" y="20937"/>
                    <a:pt x="356" y="21600"/>
                    <a:pt x="162" y="21534"/>
                  </a:cubicBezTo>
                  <a:cubicBezTo>
                    <a:pt x="-33" y="21467"/>
                    <a:pt x="-33" y="20672"/>
                    <a:pt x="64" y="18685"/>
                  </a:cubicBezTo>
                  <a:cubicBezTo>
                    <a:pt x="162" y="16697"/>
                    <a:pt x="356" y="13517"/>
                    <a:pt x="745" y="11264"/>
                  </a:cubicBezTo>
                  <a:cubicBezTo>
                    <a:pt x="1135" y="9011"/>
                    <a:pt x="1718" y="7686"/>
                    <a:pt x="2302" y="6758"/>
                  </a:cubicBezTo>
                  <a:cubicBezTo>
                    <a:pt x="2886" y="5831"/>
                    <a:pt x="3470" y="5301"/>
                    <a:pt x="4053" y="5367"/>
                  </a:cubicBezTo>
                  <a:cubicBezTo>
                    <a:pt x="4637" y="5433"/>
                    <a:pt x="5221" y="6096"/>
                    <a:pt x="6194" y="7885"/>
                  </a:cubicBezTo>
                  <a:cubicBezTo>
                    <a:pt x="7167" y="9674"/>
                    <a:pt x="8529" y="12589"/>
                    <a:pt x="9405" y="14444"/>
                  </a:cubicBezTo>
                  <a:cubicBezTo>
                    <a:pt x="10281" y="16299"/>
                    <a:pt x="10670" y="17094"/>
                    <a:pt x="11156" y="17823"/>
                  </a:cubicBezTo>
                  <a:cubicBezTo>
                    <a:pt x="11643" y="18552"/>
                    <a:pt x="12226" y="19215"/>
                    <a:pt x="12908" y="19347"/>
                  </a:cubicBezTo>
                  <a:cubicBezTo>
                    <a:pt x="13589" y="19480"/>
                    <a:pt x="14367" y="19082"/>
                    <a:pt x="15437" y="17094"/>
                  </a:cubicBezTo>
                  <a:cubicBezTo>
                    <a:pt x="16508" y="15107"/>
                    <a:pt x="17870" y="11529"/>
                    <a:pt x="18940" y="8415"/>
                  </a:cubicBezTo>
                  <a:cubicBezTo>
                    <a:pt x="20010" y="5301"/>
                    <a:pt x="20789" y="265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264141" y="3080854"/>
              <a:ext cx="77432" cy="12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994" fill="norm" stroke="1" extrusionOk="0">
                  <a:moveTo>
                    <a:pt x="17055" y="2090"/>
                  </a:moveTo>
                  <a:cubicBezTo>
                    <a:pt x="14781" y="1045"/>
                    <a:pt x="12508" y="0"/>
                    <a:pt x="9950" y="0"/>
                  </a:cubicBezTo>
                  <a:cubicBezTo>
                    <a:pt x="7392" y="0"/>
                    <a:pt x="4550" y="1045"/>
                    <a:pt x="2560" y="3135"/>
                  </a:cubicBezTo>
                  <a:cubicBezTo>
                    <a:pt x="571" y="5226"/>
                    <a:pt x="-566" y="8361"/>
                    <a:pt x="287" y="11671"/>
                  </a:cubicBezTo>
                  <a:cubicBezTo>
                    <a:pt x="1139" y="14981"/>
                    <a:pt x="3981" y="18465"/>
                    <a:pt x="7108" y="20032"/>
                  </a:cubicBezTo>
                  <a:cubicBezTo>
                    <a:pt x="10234" y="21600"/>
                    <a:pt x="13645" y="21252"/>
                    <a:pt x="16202" y="18987"/>
                  </a:cubicBezTo>
                  <a:cubicBezTo>
                    <a:pt x="18760" y="16723"/>
                    <a:pt x="20466" y="12542"/>
                    <a:pt x="20750" y="9058"/>
                  </a:cubicBezTo>
                  <a:cubicBezTo>
                    <a:pt x="21034" y="5574"/>
                    <a:pt x="19897" y="2787"/>
                    <a:pt x="187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391150" y="3017354"/>
              <a:ext cx="158750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290"/>
                  </a:moveTo>
                  <a:cubicBezTo>
                    <a:pt x="1440" y="5069"/>
                    <a:pt x="2880" y="4849"/>
                    <a:pt x="4176" y="5180"/>
                  </a:cubicBezTo>
                  <a:cubicBezTo>
                    <a:pt x="5472" y="5510"/>
                    <a:pt x="6624" y="6392"/>
                    <a:pt x="7776" y="8927"/>
                  </a:cubicBezTo>
                  <a:cubicBezTo>
                    <a:pt x="8928" y="11461"/>
                    <a:pt x="10080" y="15649"/>
                    <a:pt x="10224" y="18184"/>
                  </a:cubicBezTo>
                  <a:cubicBezTo>
                    <a:pt x="10368" y="20718"/>
                    <a:pt x="9504" y="21600"/>
                    <a:pt x="8784" y="21490"/>
                  </a:cubicBezTo>
                  <a:cubicBezTo>
                    <a:pt x="8064" y="21380"/>
                    <a:pt x="7488" y="20278"/>
                    <a:pt x="8208" y="17192"/>
                  </a:cubicBezTo>
                  <a:cubicBezTo>
                    <a:pt x="8928" y="14106"/>
                    <a:pt x="10944" y="9037"/>
                    <a:pt x="13392" y="5841"/>
                  </a:cubicBezTo>
                  <a:cubicBezTo>
                    <a:pt x="15840" y="2645"/>
                    <a:pt x="18720" y="1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716179" y="2911146"/>
              <a:ext cx="105073" cy="39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504" fill="norm" stroke="1" extrusionOk="0">
                  <a:moveTo>
                    <a:pt x="15968" y="3039"/>
                  </a:moveTo>
                  <a:cubicBezTo>
                    <a:pt x="16799" y="2459"/>
                    <a:pt x="17630" y="1878"/>
                    <a:pt x="18668" y="1298"/>
                  </a:cubicBezTo>
                  <a:cubicBezTo>
                    <a:pt x="19707" y="717"/>
                    <a:pt x="20953" y="136"/>
                    <a:pt x="20538" y="20"/>
                  </a:cubicBezTo>
                  <a:cubicBezTo>
                    <a:pt x="20122" y="-96"/>
                    <a:pt x="18045" y="252"/>
                    <a:pt x="14930" y="1762"/>
                  </a:cubicBezTo>
                  <a:cubicBezTo>
                    <a:pt x="11815" y="3272"/>
                    <a:pt x="7661" y="5943"/>
                    <a:pt x="4545" y="8846"/>
                  </a:cubicBezTo>
                  <a:cubicBezTo>
                    <a:pt x="1430" y="11749"/>
                    <a:pt x="-647" y="14885"/>
                    <a:pt x="184" y="17033"/>
                  </a:cubicBezTo>
                  <a:cubicBezTo>
                    <a:pt x="1015" y="19181"/>
                    <a:pt x="4753" y="20343"/>
                    <a:pt x="7661" y="20923"/>
                  </a:cubicBezTo>
                  <a:cubicBezTo>
                    <a:pt x="10568" y="21504"/>
                    <a:pt x="12645" y="21504"/>
                    <a:pt x="14722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919379" y="2961759"/>
              <a:ext cx="227421" cy="2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0" fill="norm" stroke="1" extrusionOk="0">
                  <a:moveTo>
                    <a:pt x="9489" y="3243"/>
                  </a:moveTo>
                  <a:cubicBezTo>
                    <a:pt x="8089" y="2763"/>
                    <a:pt x="6689" y="2283"/>
                    <a:pt x="5589" y="2603"/>
                  </a:cubicBezTo>
                  <a:cubicBezTo>
                    <a:pt x="4489" y="2923"/>
                    <a:pt x="3689" y="4043"/>
                    <a:pt x="2789" y="6283"/>
                  </a:cubicBezTo>
                  <a:cubicBezTo>
                    <a:pt x="1889" y="8523"/>
                    <a:pt x="889" y="11883"/>
                    <a:pt x="389" y="14363"/>
                  </a:cubicBezTo>
                  <a:cubicBezTo>
                    <a:pt x="-111" y="16843"/>
                    <a:pt x="-111" y="18443"/>
                    <a:pt x="289" y="19483"/>
                  </a:cubicBezTo>
                  <a:cubicBezTo>
                    <a:pt x="689" y="20523"/>
                    <a:pt x="1489" y="21003"/>
                    <a:pt x="2389" y="21243"/>
                  </a:cubicBezTo>
                  <a:cubicBezTo>
                    <a:pt x="3289" y="21483"/>
                    <a:pt x="4289" y="21483"/>
                    <a:pt x="5789" y="20843"/>
                  </a:cubicBezTo>
                  <a:cubicBezTo>
                    <a:pt x="7289" y="20203"/>
                    <a:pt x="9289" y="18923"/>
                    <a:pt x="10889" y="16763"/>
                  </a:cubicBezTo>
                  <a:cubicBezTo>
                    <a:pt x="12489" y="14603"/>
                    <a:pt x="13689" y="11563"/>
                    <a:pt x="14289" y="9163"/>
                  </a:cubicBezTo>
                  <a:cubicBezTo>
                    <a:pt x="14889" y="6763"/>
                    <a:pt x="14889" y="5003"/>
                    <a:pt x="13889" y="3563"/>
                  </a:cubicBezTo>
                  <a:cubicBezTo>
                    <a:pt x="12889" y="2123"/>
                    <a:pt x="10889" y="1003"/>
                    <a:pt x="9389" y="443"/>
                  </a:cubicBezTo>
                  <a:cubicBezTo>
                    <a:pt x="7889" y="-117"/>
                    <a:pt x="6889" y="-117"/>
                    <a:pt x="5989" y="283"/>
                  </a:cubicBezTo>
                  <a:cubicBezTo>
                    <a:pt x="5089" y="683"/>
                    <a:pt x="4289" y="1483"/>
                    <a:pt x="3789" y="2443"/>
                  </a:cubicBezTo>
                  <a:cubicBezTo>
                    <a:pt x="3289" y="3403"/>
                    <a:pt x="3089" y="4523"/>
                    <a:pt x="3589" y="5163"/>
                  </a:cubicBezTo>
                  <a:cubicBezTo>
                    <a:pt x="4089" y="5803"/>
                    <a:pt x="5289" y="5963"/>
                    <a:pt x="8389" y="6283"/>
                  </a:cubicBezTo>
                  <a:cubicBezTo>
                    <a:pt x="11489" y="6603"/>
                    <a:pt x="16489" y="7083"/>
                    <a:pt x="21489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191250" y="3265004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593771" y="3050659"/>
              <a:ext cx="104300" cy="21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344" fill="norm" stroke="1" extrusionOk="0">
                  <a:moveTo>
                    <a:pt x="16962" y="3021"/>
                  </a:moveTo>
                  <a:cubicBezTo>
                    <a:pt x="16546" y="1963"/>
                    <a:pt x="16131" y="904"/>
                    <a:pt x="14885" y="374"/>
                  </a:cubicBezTo>
                  <a:cubicBezTo>
                    <a:pt x="13638" y="-155"/>
                    <a:pt x="11562" y="-155"/>
                    <a:pt x="9069" y="586"/>
                  </a:cubicBezTo>
                  <a:cubicBezTo>
                    <a:pt x="6577" y="1327"/>
                    <a:pt x="3669" y="2810"/>
                    <a:pt x="1800" y="4080"/>
                  </a:cubicBezTo>
                  <a:cubicBezTo>
                    <a:pt x="-69" y="5351"/>
                    <a:pt x="-900" y="6410"/>
                    <a:pt x="1385" y="7998"/>
                  </a:cubicBezTo>
                  <a:cubicBezTo>
                    <a:pt x="3669" y="9586"/>
                    <a:pt x="9069" y="11704"/>
                    <a:pt x="12808" y="13186"/>
                  </a:cubicBezTo>
                  <a:cubicBezTo>
                    <a:pt x="16546" y="14669"/>
                    <a:pt x="18623" y="15516"/>
                    <a:pt x="19662" y="16469"/>
                  </a:cubicBezTo>
                  <a:cubicBezTo>
                    <a:pt x="20700" y="17421"/>
                    <a:pt x="20700" y="18480"/>
                    <a:pt x="19869" y="19327"/>
                  </a:cubicBezTo>
                  <a:cubicBezTo>
                    <a:pt x="19038" y="20174"/>
                    <a:pt x="17377" y="20810"/>
                    <a:pt x="15300" y="21127"/>
                  </a:cubicBezTo>
                  <a:cubicBezTo>
                    <a:pt x="13223" y="21445"/>
                    <a:pt x="10731" y="21445"/>
                    <a:pt x="9277" y="20916"/>
                  </a:cubicBezTo>
                  <a:cubicBezTo>
                    <a:pt x="7823" y="20386"/>
                    <a:pt x="7408" y="19327"/>
                    <a:pt x="8446" y="17951"/>
                  </a:cubicBezTo>
                  <a:cubicBezTo>
                    <a:pt x="9485" y="16574"/>
                    <a:pt x="11977" y="14880"/>
                    <a:pt x="14469" y="1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769100" y="3061897"/>
              <a:ext cx="165100" cy="19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7573"/>
                  </a:moveTo>
                  <a:cubicBezTo>
                    <a:pt x="831" y="8492"/>
                    <a:pt x="1662" y="9411"/>
                    <a:pt x="3046" y="9756"/>
                  </a:cubicBezTo>
                  <a:cubicBezTo>
                    <a:pt x="4431" y="10100"/>
                    <a:pt x="6369" y="9871"/>
                    <a:pt x="7892" y="8607"/>
                  </a:cubicBezTo>
                  <a:cubicBezTo>
                    <a:pt x="9415" y="7343"/>
                    <a:pt x="10523" y="5045"/>
                    <a:pt x="10800" y="3322"/>
                  </a:cubicBezTo>
                  <a:cubicBezTo>
                    <a:pt x="11077" y="1598"/>
                    <a:pt x="10523" y="449"/>
                    <a:pt x="9554" y="105"/>
                  </a:cubicBezTo>
                  <a:cubicBezTo>
                    <a:pt x="8585" y="-240"/>
                    <a:pt x="7200" y="220"/>
                    <a:pt x="5400" y="2173"/>
                  </a:cubicBezTo>
                  <a:cubicBezTo>
                    <a:pt x="3600" y="4126"/>
                    <a:pt x="1385" y="7573"/>
                    <a:pt x="969" y="11020"/>
                  </a:cubicBezTo>
                  <a:cubicBezTo>
                    <a:pt x="554" y="14466"/>
                    <a:pt x="1938" y="17913"/>
                    <a:pt x="4015" y="19637"/>
                  </a:cubicBezTo>
                  <a:cubicBezTo>
                    <a:pt x="6092" y="21360"/>
                    <a:pt x="8862" y="21360"/>
                    <a:pt x="11908" y="20786"/>
                  </a:cubicBezTo>
                  <a:cubicBezTo>
                    <a:pt x="14954" y="20211"/>
                    <a:pt x="18277" y="19062"/>
                    <a:pt x="21600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927850" y="2871254"/>
              <a:ext cx="133350" cy="10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0" y="1306"/>
                  </a:moveTo>
                  <a:cubicBezTo>
                    <a:pt x="1714" y="442"/>
                    <a:pt x="3429" y="-422"/>
                    <a:pt x="4800" y="226"/>
                  </a:cubicBezTo>
                  <a:cubicBezTo>
                    <a:pt x="6171" y="874"/>
                    <a:pt x="7200" y="3034"/>
                    <a:pt x="7714" y="5194"/>
                  </a:cubicBezTo>
                  <a:cubicBezTo>
                    <a:pt x="8229" y="7354"/>
                    <a:pt x="8229" y="9514"/>
                    <a:pt x="7714" y="11458"/>
                  </a:cubicBezTo>
                  <a:cubicBezTo>
                    <a:pt x="7200" y="13402"/>
                    <a:pt x="6171" y="15130"/>
                    <a:pt x="4971" y="16858"/>
                  </a:cubicBezTo>
                  <a:cubicBezTo>
                    <a:pt x="3771" y="18586"/>
                    <a:pt x="2400" y="20314"/>
                    <a:pt x="3257" y="20746"/>
                  </a:cubicBezTo>
                  <a:cubicBezTo>
                    <a:pt x="4114" y="21178"/>
                    <a:pt x="7200" y="20314"/>
                    <a:pt x="10629" y="19882"/>
                  </a:cubicBezTo>
                  <a:cubicBezTo>
                    <a:pt x="14057" y="19450"/>
                    <a:pt x="17829" y="19450"/>
                    <a:pt x="21600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7035800" y="2839554"/>
              <a:ext cx="17185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5614" y="0"/>
                  </a:moveTo>
                  <a:cubicBezTo>
                    <a:pt x="17436" y="2595"/>
                    <a:pt x="19258" y="5191"/>
                    <a:pt x="20299" y="7870"/>
                  </a:cubicBezTo>
                  <a:cubicBezTo>
                    <a:pt x="21340" y="10549"/>
                    <a:pt x="21600" y="13312"/>
                    <a:pt x="19908" y="15530"/>
                  </a:cubicBezTo>
                  <a:cubicBezTo>
                    <a:pt x="18217" y="17749"/>
                    <a:pt x="14573" y="19423"/>
                    <a:pt x="10930" y="20344"/>
                  </a:cubicBezTo>
                  <a:cubicBezTo>
                    <a:pt x="7287" y="21265"/>
                    <a:pt x="3643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616699" y="3404704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7200"/>
                    <a:pt x="8229" y="14400"/>
                    <a:pt x="11829" y="18000"/>
                  </a:cubicBezTo>
                  <a:cubicBezTo>
                    <a:pt x="15429" y="21600"/>
                    <a:pt x="185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635749" y="3442804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748527" y="3512654"/>
              <a:ext cx="452374" cy="31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7" fill="norm" stroke="1" extrusionOk="0">
                  <a:moveTo>
                    <a:pt x="3086" y="0"/>
                  </a:moveTo>
                  <a:cubicBezTo>
                    <a:pt x="2584" y="4059"/>
                    <a:pt x="2081" y="8118"/>
                    <a:pt x="1579" y="11235"/>
                  </a:cubicBezTo>
                  <a:cubicBezTo>
                    <a:pt x="1077" y="14352"/>
                    <a:pt x="574" y="16526"/>
                    <a:pt x="273" y="18121"/>
                  </a:cubicBezTo>
                  <a:cubicBezTo>
                    <a:pt x="-29" y="19715"/>
                    <a:pt x="-129" y="20730"/>
                    <a:pt x="223" y="21165"/>
                  </a:cubicBezTo>
                  <a:cubicBezTo>
                    <a:pt x="574" y="21600"/>
                    <a:pt x="1378" y="21455"/>
                    <a:pt x="3387" y="21238"/>
                  </a:cubicBezTo>
                  <a:cubicBezTo>
                    <a:pt x="5397" y="21020"/>
                    <a:pt x="8611" y="20730"/>
                    <a:pt x="11826" y="20585"/>
                  </a:cubicBezTo>
                  <a:cubicBezTo>
                    <a:pt x="15041" y="20440"/>
                    <a:pt x="18256" y="20440"/>
                    <a:pt x="21471" y="20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126588" y="3728554"/>
              <a:ext cx="12399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600" fill="norm" stroke="1" extrusionOk="0">
                  <a:moveTo>
                    <a:pt x="5960" y="0"/>
                  </a:moveTo>
                  <a:cubicBezTo>
                    <a:pt x="3173" y="600"/>
                    <a:pt x="386" y="1200"/>
                    <a:pt x="37" y="1800"/>
                  </a:cubicBezTo>
                  <a:cubicBezTo>
                    <a:pt x="-311" y="2400"/>
                    <a:pt x="1779" y="3000"/>
                    <a:pt x="5612" y="4000"/>
                  </a:cubicBezTo>
                  <a:cubicBezTo>
                    <a:pt x="9444" y="5000"/>
                    <a:pt x="15018" y="6400"/>
                    <a:pt x="17979" y="8200"/>
                  </a:cubicBezTo>
                  <a:cubicBezTo>
                    <a:pt x="20941" y="10000"/>
                    <a:pt x="21289" y="12200"/>
                    <a:pt x="18502" y="14500"/>
                  </a:cubicBezTo>
                  <a:cubicBezTo>
                    <a:pt x="15715" y="16800"/>
                    <a:pt x="9792" y="19200"/>
                    <a:pt x="38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470360" y="3763125"/>
              <a:ext cx="71524" cy="19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40" fill="norm" stroke="1" extrusionOk="0">
                  <a:moveTo>
                    <a:pt x="17460" y="5495"/>
                  </a:moveTo>
                  <a:cubicBezTo>
                    <a:pt x="18676" y="4245"/>
                    <a:pt x="19893" y="2994"/>
                    <a:pt x="20350" y="2085"/>
                  </a:cubicBezTo>
                  <a:cubicBezTo>
                    <a:pt x="20806" y="1175"/>
                    <a:pt x="20502" y="607"/>
                    <a:pt x="19589" y="266"/>
                  </a:cubicBezTo>
                  <a:cubicBezTo>
                    <a:pt x="18676" y="-75"/>
                    <a:pt x="17155" y="-189"/>
                    <a:pt x="13961" y="550"/>
                  </a:cubicBezTo>
                  <a:cubicBezTo>
                    <a:pt x="10767" y="1289"/>
                    <a:pt x="5899" y="2880"/>
                    <a:pt x="3009" y="4245"/>
                  </a:cubicBezTo>
                  <a:cubicBezTo>
                    <a:pt x="119" y="5609"/>
                    <a:pt x="-794" y="6746"/>
                    <a:pt x="727" y="8110"/>
                  </a:cubicBezTo>
                  <a:cubicBezTo>
                    <a:pt x="2248" y="9474"/>
                    <a:pt x="6203" y="11066"/>
                    <a:pt x="9093" y="12714"/>
                  </a:cubicBezTo>
                  <a:cubicBezTo>
                    <a:pt x="11983" y="14363"/>
                    <a:pt x="13809" y="16068"/>
                    <a:pt x="13657" y="17375"/>
                  </a:cubicBezTo>
                  <a:cubicBezTo>
                    <a:pt x="13505" y="18683"/>
                    <a:pt x="11375" y="19592"/>
                    <a:pt x="9702" y="20217"/>
                  </a:cubicBezTo>
                  <a:cubicBezTo>
                    <a:pt x="8029" y="20843"/>
                    <a:pt x="6812" y="21184"/>
                    <a:pt x="5291" y="21297"/>
                  </a:cubicBezTo>
                  <a:cubicBezTo>
                    <a:pt x="3769" y="21411"/>
                    <a:pt x="1944" y="21297"/>
                    <a:pt x="1031" y="20956"/>
                  </a:cubicBezTo>
                  <a:cubicBezTo>
                    <a:pt x="119" y="20615"/>
                    <a:pt x="119" y="20047"/>
                    <a:pt x="1336" y="19365"/>
                  </a:cubicBezTo>
                  <a:cubicBezTo>
                    <a:pt x="2552" y="18683"/>
                    <a:pt x="4986" y="17887"/>
                    <a:pt x="7420" y="17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569992" y="3801175"/>
              <a:ext cx="84933" cy="14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356" fill="norm" stroke="1" extrusionOk="0">
                  <a:moveTo>
                    <a:pt x="2148" y="10480"/>
                  </a:moveTo>
                  <a:cubicBezTo>
                    <a:pt x="5531" y="8819"/>
                    <a:pt x="8914" y="7157"/>
                    <a:pt x="10996" y="5873"/>
                  </a:cubicBezTo>
                  <a:cubicBezTo>
                    <a:pt x="13078" y="4590"/>
                    <a:pt x="13858" y="3683"/>
                    <a:pt x="14379" y="2701"/>
                  </a:cubicBezTo>
                  <a:cubicBezTo>
                    <a:pt x="14899" y="1720"/>
                    <a:pt x="15160" y="662"/>
                    <a:pt x="14119" y="209"/>
                  </a:cubicBezTo>
                  <a:cubicBezTo>
                    <a:pt x="13078" y="-244"/>
                    <a:pt x="10736" y="-93"/>
                    <a:pt x="7873" y="2022"/>
                  </a:cubicBezTo>
                  <a:cubicBezTo>
                    <a:pt x="5010" y="4136"/>
                    <a:pt x="1627" y="8215"/>
                    <a:pt x="456" y="11387"/>
                  </a:cubicBezTo>
                  <a:cubicBezTo>
                    <a:pt x="-715" y="14559"/>
                    <a:pt x="326" y="16825"/>
                    <a:pt x="4099" y="18335"/>
                  </a:cubicBezTo>
                  <a:cubicBezTo>
                    <a:pt x="7873" y="19846"/>
                    <a:pt x="14379" y="20601"/>
                    <a:pt x="20885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791450" y="3844971"/>
              <a:ext cx="79375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797800" y="3906354"/>
              <a:ext cx="7302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077200" y="3679445"/>
              <a:ext cx="619125" cy="33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3968"/>
                  </a:moveTo>
                  <a:cubicBezTo>
                    <a:pt x="0" y="15210"/>
                    <a:pt x="0" y="16452"/>
                    <a:pt x="55" y="17591"/>
                  </a:cubicBezTo>
                  <a:cubicBezTo>
                    <a:pt x="111" y="18730"/>
                    <a:pt x="222" y="19765"/>
                    <a:pt x="295" y="20455"/>
                  </a:cubicBezTo>
                  <a:cubicBezTo>
                    <a:pt x="369" y="21145"/>
                    <a:pt x="406" y="21490"/>
                    <a:pt x="498" y="21524"/>
                  </a:cubicBezTo>
                  <a:cubicBezTo>
                    <a:pt x="591" y="21559"/>
                    <a:pt x="738" y="21283"/>
                    <a:pt x="849" y="19972"/>
                  </a:cubicBezTo>
                  <a:cubicBezTo>
                    <a:pt x="960" y="18661"/>
                    <a:pt x="1034" y="16314"/>
                    <a:pt x="1071" y="13795"/>
                  </a:cubicBezTo>
                  <a:cubicBezTo>
                    <a:pt x="1108" y="11277"/>
                    <a:pt x="1108" y="8585"/>
                    <a:pt x="1071" y="6653"/>
                  </a:cubicBezTo>
                  <a:cubicBezTo>
                    <a:pt x="1034" y="4721"/>
                    <a:pt x="960" y="3547"/>
                    <a:pt x="849" y="2719"/>
                  </a:cubicBezTo>
                  <a:cubicBezTo>
                    <a:pt x="738" y="1891"/>
                    <a:pt x="591" y="1408"/>
                    <a:pt x="591" y="1305"/>
                  </a:cubicBezTo>
                  <a:cubicBezTo>
                    <a:pt x="591" y="1201"/>
                    <a:pt x="738" y="1477"/>
                    <a:pt x="1366" y="1650"/>
                  </a:cubicBezTo>
                  <a:cubicBezTo>
                    <a:pt x="1994" y="1822"/>
                    <a:pt x="3102" y="1891"/>
                    <a:pt x="4283" y="1822"/>
                  </a:cubicBezTo>
                  <a:cubicBezTo>
                    <a:pt x="5465" y="1753"/>
                    <a:pt x="6720" y="1546"/>
                    <a:pt x="8142" y="1305"/>
                  </a:cubicBezTo>
                  <a:cubicBezTo>
                    <a:pt x="9563" y="1063"/>
                    <a:pt x="11151" y="787"/>
                    <a:pt x="12591" y="580"/>
                  </a:cubicBezTo>
                  <a:cubicBezTo>
                    <a:pt x="14031" y="373"/>
                    <a:pt x="15323" y="235"/>
                    <a:pt x="16615" y="132"/>
                  </a:cubicBezTo>
                  <a:cubicBezTo>
                    <a:pt x="17908" y="28"/>
                    <a:pt x="19200" y="-41"/>
                    <a:pt x="20031" y="28"/>
                  </a:cubicBezTo>
                  <a:cubicBezTo>
                    <a:pt x="20862" y="97"/>
                    <a:pt x="21231" y="304"/>
                    <a:pt x="21600" y="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216900" y="3800735"/>
              <a:ext cx="98425" cy="18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660"/>
                  </a:moveTo>
                  <a:cubicBezTo>
                    <a:pt x="1858" y="6687"/>
                    <a:pt x="3716" y="10714"/>
                    <a:pt x="5226" y="13704"/>
                  </a:cubicBezTo>
                  <a:cubicBezTo>
                    <a:pt x="6735" y="16694"/>
                    <a:pt x="7897" y="18646"/>
                    <a:pt x="8942" y="19806"/>
                  </a:cubicBezTo>
                  <a:cubicBezTo>
                    <a:pt x="9987" y="20965"/>
                    <a:pt x="10916" y="21331"/>
                    <a:pt x="11729" y="21209"/>
                  </a:cubicBezTo>
                  <a:cubicBezTo>
                    <a:pt x="12542" y="21087"/>
                    <a:pt x="13239" y="20477"/>
                    <a:pt x="14052" y="18585"/>
                  </a:cubicBezTo>
                  <a:cubicBezTo>
                    <a:pt x="14865" y="16694"/>
                    <a:pt x="15794" y="13521"/>
                    <a:pt x="16490" y="10775"/>
                  </a:cubicBezTo>
                  <a:cubicBezTo>
                    <a:pt x="17187" y="8029"/>
                    <a:pt x="17652" y="5711"/>
                    <a:pt x="18000" y="3819"/>
                  </a:cubicBezTo>
                  <a:cubicBezTo>
                    <a:pt x="18348" y="1928"/>
                    <a:pt x="18581" y="463"/>
                    <a:pt x="19161" y="97"/>
                  </a:cubicBezTo>
                  <a:cubicBezTo>
                    <a:pt x="19742" y="-269"/>
                    <a:pt x="20671" y="463"/>
                    <a:pt x="21600" y="1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325439" y="3897300"/>
              <a:ext cx="94661" cy="5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03" fill="norm" stroke="1" extrusionOk="0">
                  <a:moveTo>
                    <a:pt x="12826" y="2142"/>
                  </a:moveTo>
                  <a:cubicBezTo>
                    <a:pt x="11866" y="985"/>
                    <a:pt x="10906" y="-172"/>
                    <a:pt x="9226" y="21"/>
                  </a:cubicBezTo>
                  <a:cubicBezTo>
                    <a:pt x="7546" y="214"/>
                    <a:pt x="5146" y="1757"/>
                    <a:pt x="3466" y="4457"/>
                  </a:cubicBezTo>
                  <a:cubicBezTo>
                    <a:pt x="1786" y="7157"/>
                    <a:pt x="826" y="11014"/>
                    <a:pt x="346" y="13907"/>
                  </a:cubicBezTo>
                  <a:cubicBezTo>
                    <a:pt x="-134" y="16799"/>
                    <a:pt x="-134" y="18728"/>
                    <a:pt x="466" y="19885"/>
                  </a:cubicBezTo>
                  <a:cubicBezTo>
                    <a:pt x="1066" y="21042"/>
                    <a:pt x="2266" y="21428"/>
                    <a:pt x="3706" y="19885"/>
                  </a:cubicBezTo>
                  <a:cubicBezTo>
                    <a:pt x="5146" y="18342"/>
                    <a:pt x="6826" y="14871"/>
                    <a:pt x="8026" y="11592"/>
                  </a:cubicBezTo>
                  <a:cubicBezTo>
                    <a:pt x="9226" y="8314"/>
                    <a:pt x="9946" y="5228"/>
                    <a:pt x="10666" y="4649"/>
                  </a:cubicBezTo>
                  <a:cubicBezTo>
                    <a:pt x="11386" y="4071"/>
                    <a:pt x="12106" y="5999"/>
                    <a:pt x="13546" y="8699"/>
                  </a:cubicBezTo>
                  <a:cubicBezTo>
                    <a:pt x="14986" y="11399"/>
                    <a:pt x="17146" y="14871"/>
                    <a:pt x="18586" y="16607"/>
                  </a:cubicBezTo>
                  <a:cubicBezTo>
                    <a:pt x="20026" y="18342"/>
                    <a:pt x="20746" y="18342"/>
                    <a:pt x="21466" y="18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423275" y="3874604"/>
              <a:ext cx="104775" cy="9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97"/>
                  </a:moveTo>
                  <a:cubicBezTo>
                    <a:pt x="3055" y="5582"/>
                    <a:pt x="6109" y="6067"/>
                    <a:pt x="8400" y="7766"/>
                  </a:cubicBezTo>
                  <a:cubicBezTo>
                    <a:pt x="10691" y="9465"/>
                    <a:pt x="12218" y="12378"/>
                    <a:pt x="12982" y="14562"/>
                  </a:cubicBezTo>
                  <a:cubicBezTo>
                    <a:pt x="13745" y="16746"/>
                    <a:pt x="13745" y="18202"/>
                    <a:pt x="13418" y="19416"/>
                  </a:cubicBezTo>
                  <a:cubicBezTo>
                    <a:pt x="13091" y="20629"/>
                    <a:pt x="12436" y="21600"/>
                    <a:pt x="11782" y="21600"/>
                  </a:cubicBezTo>
                  <a:cubicBezTo>
                    <a:pt x="11127" y="21600"/>
                    <a:pt x="10473" y="20629"/>
                    <a:pt x="10691" y="17838"/>
                  </a:cubicBezTo>
                  <a:cubicBezTo>
                    <a:pt x="10909" y="15047"/>
                    <a:pt x="12000" y="10436"/>
                    <a:pt x="13964" y="7160"/>
                  </a:cubicBezTo>
                  <a:cubicBezTo>
                    <a:pt x="15927" y="3883"/>
                    <a:pt x="18764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550885" y="3813221"/>
              <a:ext cx="56540" cy="16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1" fill="norm" stroke="1" extrusionOk="0">
                  <a:moveTo>
                    <a:pt x="21369" y="565"/>
                  </a:moveTo>
                  <a:cubicBezTo>
                    <a:pt x="19369" y="282"/>
                    <a:pt x="17369" y="0"/>
                    <a:pt x="15369" y="0"/>
                  </a:cubicBezTo>
                  <a:cubicBezTo>
                    <a:pt x="13369" y="0"/>
                    <a:pt x="11369" y="282"/>
                    <a:pt x="8769" y="1835"/>
                  </a:cubicBezTo>
                  <a:cubicBezTo>
                    <a:pt x="6169" y="3388"/>
                    <a:pt x="2969" y="6212"/>
                    <a:pt x="1369" y="9388"/>
                  </a:cubicBezTo>
                  <a:cubicBezTo>
                    <a:pt x="-231" y="12565"/>
                    <a:pt x="-231" y="16094"/>
                    <a:pt x="369" y="18212"/>
                  </a:cubicBezTo>
                  <a:cubicBezTo>
                    <a:pt x="969" y="20329"/>
                    <a:pt x="2169" y="21035"/>
                    <a:pt x="4969" y="21318"/>
                  </a:cubicBezTo>
                  <a:cubicBezTo>
                    <a:pt x="7769" y="21600"/>
                    <a:pt x="12169" y="21459"/>
                    <a:pt x="16569" y="21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635146" y="3857256"/>
              <a:ext cx="83404" cy="12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65" fill="norm" stroke="1" extrusionOk="0">
                  <a:moveTo>
                    <a:pt x="14615" y="6039"/>
                  </a:moveTo>
                  <a:cubicBezTo>
                    <a:pt x="14082" y="5161"/>
                    <a:pt x="13548" y="4283"/>
                    <a:pt x="12348" y="3756"/>
                  </a:cubicBezTo>
                  <a:cubicBezTo>
                    <a:pt x="11148" y="3230"/>
                    <a:pt x="9282" y="3054"/>
                    <a:pt x="6882" y="4283"/>
                  </a:cubicBezTo>
                  <a:cubicBezTo>
                    <a:pt x="4482" y="5513"/>
                    <a:pt x="1548" y="8147"/>
                    <a:pt x="482" y="10956"/>
                  </a:cubicBezTo>
                  <a:cubicBezTo>
                    <a:pt x="-585" y="13766"/>
                    <a:pt x="215" y="16752"/>
                    <a:pt x="1948" y="18683"/>
                  </a:cubicBezTo>
                  <a:cubicBezTo>
                    <a:pt x="3682" y="20615"/>
                    <a:pt x="6348" y="21493"/>
                    <a:pt x="8882" y="21054"/>
                  </a:cubicBezTo>
                  <a:cubicBezTo>
                    <a:pt x="11415" y="20615"/>
                    <a:pt x="13815" y="18859"/>
                    <a:pt x="15282" y="15347"/>
                  </a:cubicBezTo>
                  <a:cubicBezTo>
                    <a:pt x="16748" y="11834"/>
                    <a:pt x="17282" y="6566"/>
                    <a:pt x="16348" y="3669"/>
                  </a:cubicBezTo>
                  <a:cubicBezTo>
                    <a:pt x="15415" y="771"/>
                    <a:pt x="13015" y="244"/>
                    <a:pt x="11148" y="69"/>
                  </a:cubicBezTo>
                  <a:cubicBezTo>
                    <a:pt x="9282" y="-107"/>
                    <a:pt x="7948" y="69"/>
                    <a:pt x="6748" y="420"/>
                  </a:cubicBezTo>
                  <a:cubicBezTo>
                    <a:pt x="5548" y="771"/>
                    <a:pt x="4482" y="1298"/>
                    <a:pt x="3948" y="2000"/>
                  </a:cubicBezTo>
                  <a:cubicBezTo>
                    <a:pt x="3415" y="2703"/>
                    <a:pt x="3415" y="3581"/>
                    <a:pt x="6348" y="3932"/>
                  </a:cubicBezTo>
                  <a:cubicBezTo>
                    <a:pt x="9282" y="4283"/>
                    <a:pt x="15148" y="4108"/>
                    <a:pt x="21015" y="39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678333" y="3768612"/>
              <a:ext cx="59267" cy="4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771" y="7423"/>
                  </a:moveTo>
                  <a:cubicBezTo>
                    <a:pt x="771" y="9721"/>
                    <a:pt x="771" y="12019"/>
                    <a:pt x="579" y="14316"/>
                  </a:cubicBezTo>
                  <a:cubicBezTo>
                    <a:pt x="386" y="16614"/>
                    <a:pt x="0" y="18912"/>
                    <a:pt x="0" y="18912"/>
                  </a:cubicBezTo>
                  <a:cubicBezTo>
                    <a:pt x="0" y="18912"/>
                    <a:pt x="386" y="16614"/>
                    <a:pt x="964" y="14087"/>
                  </a:cubicBezTo>
                  <a:cubicBezTo>
                    <a:pt x="1543" y="11559"/>
                    <a:pt x="2314" y="8801"/>
                    <a:pt x="3279" y="6044"/>
                  </a:cubicBezTo>
                  <a:cubicBezTo>
                    <a:pt x="4243" y="3287"/>
                    <a:pt x="5400" y="529"/>
                    <a:pt x="6557" y="70"/>
                  </a:cubicBezTo>
                  <a:cubicBezTo>
                    <a:pt x="7714" y="-390"/>
                    <a:pt x="8871" y="1448"/>
                    <a:pt x="11379" y="5355"/>
                  </a:cubicBezTo>
                  <a:cubicBezTo>
                    <a:pt x="13886" y="9261"/>
                    <a:pt x="17743" y="15236"/>
                    <a:pt x="21600" y="212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743950" y="3773004"/>
              <a:ext cx="66304" cy="23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8972" y="0"/>
                  </a:moveTo>
                  <a:cubicBezTo>
                    <a:pt x="13292" y="3072"/>
                    <a:pt x="17612" y="6144"/>
                    <a:pt x="19606" y="9168"/>
                  </a:cubicBezTo>
                  <a:cubicBezTo>
                    <a:pt x="21600" y="12192"/>
                    <a:pt x="21268" y="15168"/>
                    <a:pt x="17612" y="17232"/>
                  </a:cubicBezTo>
                  <a:cubicBezTo>
                    <a:pt x="13957" y="19296"/>
                    <a:pt x="6978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434633" y="4287531"/>
              <a:ext cx="61543" cy="1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43" fill="norm" stroke="1" extrusionOk="0">
                  <a:moveTo>
                    <a:pt x="20934" y="3435"/>
                  </a:moveTo>
                  <a:cubicBezTo>
                    <a:pt x="20214" y="2611"/>
                    <a:pt x="19494" y="1787"/>
                    <a:pt x="17334" y="1045"/>
                  </a:cubicBezTo>
                  <a:cubicBezTo>
                    <a:pt x="15174" y="303"/>
                    <a:pt x="11574" y="-357"/>
                    <a:pt x="8154" y="220"/>
                  </a:cubicBezTo>
                  <a:cubicBezTo>
                    <a:pt x="4734" y="797"/>
                    <a:pt x="1494" y="2611"/>
                    <a:pt x="414" y="4342"/>
                  </a:cubicBezTo>
                  <a:cubicBezTo>
                    <a:pt x="-666" y="6074"/>
                    <a:pt x="414" y="7722"/>
                    <a:pt x="3114" y="9206"/>
                  </a:cubicBezTo>
                  <a:cubicBezTo>
                    <a:pt x="5814" y="10690"/>
                    <a:pt x="10134" y="12009"/>
                    <a:pt x="13014" y="13164"/>
                  </a:cubicBezTo>
                  <a:cubicBezTo>
                    <a:pt x="15894" y="14318"/>
                    <a:pt x="17334" y="15307"/>
                    <a:pt x="17694" y="16544"/>
                  </a:cubicBezTo>
                  <a:cubicBezTo>
                    <a:pt x="18054" y="17780"/>
                    <a:pt x="17334" y="19264"/>
                    <a:pt x="14814" y="20089"/>
                  </a:cubicBezTo>
                  <a:cubicBezTo>
                    <a:pt x="12294" y="20913"/>
                    <a:pt x="7974" y="21078"/>
                    <a:pt x="3654" y="21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526721" y="4317131"/>
              <a:ext cx="83754" cy="10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080" fill="norm" stroke="1" extrusionOk="0">
                  <a:moveTo>
                    <a:pt x="4303" y="9475"/>
                  </a:moveTo>
                  <a:cubicBezTo>
                    <a:pt x="7236" y="7315"/>
                    <a:pt x="10170" y="5155"/>
                    <a:pt x="11903" y="3427"/>
                  </a:cubicBezTo>
                  <a:cubicBezTo>
                    <a:pt x="13636" y="1699"/>
                    <a:pt x="14170" y="403"/>
                    <a:pt x="13503" y="79"/>
                  </a:cubicBezTo>
                  <a:cubicBezTo>
                    <a:pt x="12836" y="-245"/>
                    <a:pt x="10970" y="403"/>
                    <a:pt x="8436" y="2563"/>
                  </a:cubicBezTo>
                  <a:cubicBezTo>
                    <a:pt x="5903" y="4723"/>
                    <a:pt x="2703" y="8395"/>
                    <a:pt x="1103" y="11635"/>
                  </a:cubicBezTo>
                  <a:cubicBezTo>
                    <a:pt x="-497" y="14875"/>
                    <a:pt x="-497" y="17683"/>
                    <a:pt x="2036" y="19303"/>
                  </a:cubicBezTo>
                  <a:cubicBezTo>
                    <a:pt x="4570" y="20923"/>
                    <a:pt x="9636" y="21355"/>
                    <a:pt x="13236" y="20923"/>
                  </a:cubicBezTo>
                  <a:cubicBezTo>
                    <a:pt x="16836" y="20491"/>
                    <a:pt x="18970" y="19195"/>
                    <a:pt x="21103" y="178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600950" y="4187297"/>
              <a:ext cx="107950" cy="9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872"/>
                  </a:moveTo>
                  <a:cubicBezTo>
                    <a:pt x="847" y="879"/>
                    <a:pt x="1694" y="-114"/>
                    <a:pt x="3282" y="10"/>
                  </a:cubicBezTo>
                  <a:cubicBezTo>
                    <a:pt x="4871" y="134"/>
                    <a:pt x="7200" y="1376"/>
                    <a:pt x="8365" y="3238"/>
                  </a:cubicBezTo>
                  <a:cubicBezTo>
                    <a:pt x="9529" y="5100"/>
                    <a:pt x="9529" y="7583"/>
                    <a:pt x="8788" y="10065"/>
                  </a:cubicBezTo>
                  <a:cubicBezTo>
                    <a:pt x="8047" y="12548"/>
                    <a:pt x="6565" y="15031"/>
                    <a:pt x="5612" y="17017"/>
                  </a:cubicBezTo>
                  <a:cubicBezTo>
                    <a:pt x="4659" y="19003"/>
                    <a:pt x="4235" y="20493"/>
                    <a:pt x="5400" y="20989"/>
                  </a:cubicBezTo>
                  <a:cubicBezTo>
                    <a:pt x="6565" y="21486"/>
                    <a:pt x="9318" y="20989"/>
                    <a:pt x="12282" y="20865"/>
                  </a:cubicBezTo>
                  <a:cubicBezTo>
                    <a:pt x="15247" y="20741"/>
                    <a:pt x="18424" y="20989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740650" y="4354029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734300" y="4430229"/>
              <a:ext cx="82550" cy="1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0"/>
                  </a:moveTo>
                  <a:cubicBezTo>
                    <a:pt x="277" y="7200"/>
                    <a:pt x="554" y="14400"/>
                    <a:pt x="2631" y="18000"/>
                  </a:cubicBezTo>
                  <a:cubicBezTo>
                    <a:pt x="4708" y="21600"/>
                    <a:pt x="8585" y="21600"/>
                    <a:pt x="12046" y="20160"/>
                  </a:cubicBezTo>
                  <a:cubicBezTo>
                    <a:pt x="15508" y="18720"/>
                    <a:pt x="18554" y="1584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004175" y="4246079"/>
              <a:ext cx="114300" cy="19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102"/>
                  </a:moveTo>
                  <a:cubicBezTo>
                    <a:pt x="0" y="2183"/>
                    <a:pt x="0" y="1264"/>
                    <a:pt x="300" y="1206"/>
                  </a:cubicBezTo>
                  <a:cubicBezTo>
                    <a:pt x="600" y="1149"/>
                    <a:pt x="1200" y="1953"/>
                    <a:pt x="2900" y="4309"/>
                  </a:cubicBezTo>
                  <a:cubicBezTo>
                    <a:pt x="4600" y="6664"/>
                    <a:pt x="7400" y="10570"/>
                    <a:pt x="9400" y="13385"/>
                  </a:cubicBezTo>
                  <a:cubicBezTo>
                    <a:pt x="11400" y="16200"/>
                    <a:pt x="12600" y="17923"/>
                    <a:pt x="13600" y="19187"/>
                  </a:cubicBezTo>
                  <a:cubicBezTo>
                    <a:pt x="14600" y="20451"/>
                    <a:pt x="15400" y="21255"/>
                    <a:pt x="16100" y="21428"/>
                  </a:cubicBezTo>
                  <a:cubicBezTo>
                    <a:pt x="16800" y="21600"/>
                    <a:pt x="17400" y="21140"/>
                    <a:pt x="17900" y="19532"/>
                  </a:cubicBezTo>
                  <a:cubicBezTo>
                    <a:pt x="18400" y="17923"/>
                    <a:pt x="18800" y="15166"/>
                    <a:pt x="19400" y="11719"/>
                  </a:cubicBezTo>
                  <a:cubicBezTo>
                    <a:pt x="20000" y="8272"/>
                    <a:pt x="20800" y="4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148949" y="4345416"/>
              <a:ext cx="90177" cy="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49" fill="norm" stroke="1" extrusionOk="0">
                  <a:moveTo>
                    <a:pt x="12358" y="633"/>
                  </a:moveTo>
                  <a:cubicBezTo>
                    <a:pt x="9093" y="41"/>
                    <a:pt x="5828" y="-551"/>
                    <a:pt x="3693" y="928"/>
                  </a:cubicBezTo>
                  <a:cubicBezTo>
                    <a:pt x="1558" y="2408"/>
                    <a:pt x="553" y="5959"/>
                    <a:pt x="177" y="8622"/>
                  </a:cubicBezTo>
                  <a:cubicBezTo>
                    <a:pt x="-200" y="11285"/>
                    <a:pt x="51" y="13060"/>
                    <a:pt x="679" y="14391"/>
                  </a:cubicBezTo>
                  <a:cubicBezTo>
                    <a:pt x="1307" y="15723"/>
                    <a:pt x="2312" y="16611"/>
                    <a:pt x="3442" y="16611"/>
                  </a:cubicBezTo>
                  <a:cubicBezTo>
                    <a:pt x="4572" y="16611"/>
                    <a:pt x="5828" y="15723"/>
                    <a:pt x="6833" y="14539"/>
                  </a:cubicBezTo>
                  <a:cubicBezTo>
                    <a:pt x="7837" y="13356"/>
                    <a:pt x="8591" y="11876"/>
                    <a:pt x="9219" y="10249"/>
                  </a:cubicBezTo>
                  <a:cubicBezTo>
                    <a:pt x="9847" y="8622"/>
                    <a:pt x="10349" y="6846"/>
                    <a:pt x="10726" y="6994"/>
                  </a:cubicBezTo>
                  <a:cubicBezTo>
                    <a:pt x="11102" y="7142"/>
                    <a:pt x="11353" y="9213"/>
                    <a:pt x="13112" y="11876"/>
                  </a:cubicBezTo>
                  <a:cubicBezTo>
                    <a:pt x="14870" y="14539"/>
                    <a:pt x="18135" y="17794"/>
                    <a:pt x="21400" y="21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248650" y="4309579"/>
              <a:ext cx="123825" cy="11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9095"/>
                  </a:moveTo>
                  <a:cubicBezTo>
                    <a:pt x="3692" y="10611"/>
                    <a:pt x="7385" y="12126"/>
                    <a:pt x="9508" y="13737"/>
                  </a:cubicBezTo>
                  <a:cubicBezTo>
                    <a:pt x="11631" y="15347"/>
                    <a:pt x="12185" y="17053"/>
                    <a:pt x="12277" y="18379"/>
                  </a:cubicBezTo>
                  <a:cubicBezTo>
                    <a:pt x="12369" y="19705"/>
                    <a:pt x="12000" y="20653"/>
                    <a:pt x="11354" y="21126"/>
                  </a:cubicBezTo>
                  <a:cubicBezTo>
                    <a:pt x="10708" y="21600"/>
                    <a:pt x="9785" y="21600"/>
                    <a:pt x="9231" y="21126"/>
                  </a:cubicBezTo>
                  <a:cubicBezTo>
                    <a:pt x="8677" y="20653"/>
                    <a:pt x="8492" y="19705"/>
                    <a:pt x="9415" y="16768"/>
                  </a:cubicBezTo>
                  <a:cubicBezTo>
                    <a:pt x="10338" y="13832"/>
                    <a:pt x="12369" y="8905"/>
                    <a:pt x="14585" y="5779"/>
                  </a:cubicBezTo>
                  <a:cubicBezTo>
                    <a:pt x="16800" y="2653"/>
                    <a:pt x="19200" y="13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448461" y="4229418"/>
              <a:ext cx="76415" cy="23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77" fill="norm" stroke="1" extrusionOk="0">
                  <a:moveTo>
                    <a:pt x="21075" y="1539"/>
                  </a:moveTo>
                  <a:cubicBezTo>
                    <a:pt x="21075" y="952"/>
                    <a:pt x="21075" y="366"/>
                    <a:pt x="20345" y="121"/>
                  </a:cubicBezTo>
                  <a:cubicBezTo>
                    <a:pt x="19616" y="-123"/>
                    <a:pt x="18156" y="-25"/>
                    <a:pt x="16113" y="659"/>
                  </a:cubicBezTo>
                  <a:cubicBezTo>
                    <a:pt x="14070" y="1343"/>
                    <a:pt x="11443" y="2614"/>
                    <a:pt x="8524" y="4910"/>
                  </a:cubicBezTo>
                  <a:cubicBezTo>
                    <a:pt x="5605" y="7207"/>
                    <a:pt x="2394" y="10530"/>
                    <a:pt x="934" y="13120"/>
                  </a:cubicBezTo>
                  <a:cubicBezTo>
                    <a:pt x="-525" y="15710"/>
                    <a:pt x="-233" y="17567"/>
                    <a:pt x="1518" y="18838"/>
                  </a:cubicBezTo>
                  <a:cubicBezTo>
                    <a:pt x="3270" y="20109"/>
                    <a:pt x="6480" y="20793"/>
                    <a:pt x="9691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582025" y="4278652"/>
              <a:ext cx="107950" cy="16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12706" y="4845"/>
                  </a:moveTo>
                  <a:cubicBezTo>
                    <a:pt x="11859" y="4295"/>
                    <a:pt x="11012" y="3745"/>
                    <a:pt x="9106" y="3951"/>
                  </a:cubicBezTo>
                  <a:cubicBezTo>
                    <a:pt x="7200" y="4158"/>
                    <a:pt x="4235" y="5121"/>
                    <a:pt x="2435" y="6840"/>
                  </a:cubicBezTo>
                  <a:cubicBezTo>
                    <a:pt x="635" y="8560"/>
                    <a:pt x="0" y="11037"/>
                    <a:pt x="0" y="13169"/>
                  </a:cubicBezTo>
                  <a:cubicBezTo>
                    <a:pt x="0" y="15301"/>
                    <a:pt x="635" y="17090"/>
                    <a:pt x="1482" y="18397"/>
                  </a:cubicBezTo>
                  <a:cubicBezTo>
                    <a:pt x="2329" y="19704"/>
                    <a:pt x="3388" y="20530"/>
                    <a:pt x="4553" y="20942"/>
                  </a:cubicBezTo>
                  <a:cubicBezTo>
                    <a:pt x="5718" y="21355"/>
                    <a:pt x="6988" y="21355"/>
                    <a:pt x="9212" y="20048"/>
                  </a:cubicBezTo>
                  <a:cubicBezTo>
                    <a:pt x="11435" y="18741"/>
                    <a:pt x="14612" y="16127"/>
                    <a:pt x="16624" y="13100"/>
                  </a:cubicBezTo>
                  <a:cubicBezTo>
                    <a:pt x="18635" y="10073"/>
                    <a:pt x="19482" y="6634"/>
                    <a:pt x="18953" y="4295"/>
                  </a:cubicBezTo>
                  <a:cubicBezTo>
                    <a:pt x="18424" y="1956"/>
                    <a:pt x="16518" y="718"/>
                    <a:pt x="14400" y="237"/>
                  </a:cubicBezTo>
                  <a:cubicBezTo>
                    <a:pt x="12282" y="-245"/>
                    <a:pt x="9953" y="30"/>
                    <a:pt x="8047" y="856"/>
                  </a:cubicBezTo>
                  <a:cubicBezTo>
                    <a:pt x="6141" y="1681"/>
                    <a:pt x="4659" y="3057"/>
                    <a:pt x="3918" y="4158"/>
                  </a:cubicBezTo>
                  <a:cubicBezTo>
                    <a:pt x="3176" y="5258"/>
                    <a:pt x="3176" y="6084"/>
                    <a:pt x="5188" y="6772"/>
                  </a:cubicBezTo>
                  <a:cubicBezTo>
                    <a:pt x="7200" y="7459"/>
                    <a:pt x="11224" y="8010"/>
                    <a:pt x="14294" y="7941"/>
                  </a:cubicBezTo>
                  <a:cubicBezTo>
                    <a:pt x="17365" y="7872"/>
                    <a:pt x="19482" y="7184"/>
                    <a:pt x="21600" y="6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648700" y="4174598"/>
              <a:ext cx="63500" cy="4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3240" y="5175"/>
                  </a:moveTo>
                  <a:cubicBezTo>
                    <a:pt x="2880" y="7630"/>
                    <a:pt x="2520" y="10084"/>
                    <a:pt x="1800" y="12784"/>
                  </a:cubicBezTo>
                  <a:cubicBezTo>
                    <a:pt x="1080" y="15484"/>
                    <a:pt x="0" y="18430"/>
                    <a:pt x="0" y="18675"/>
                  </a:cubicBezTo>
                  <a:cubicBezTo>
                    <a:pt x="0" y="18920"/>
                    <a:pt x="1080" y="16466"/>
                    <a:pt x="1980" y="13766"/>
                  </a:cubicBezTo>
                  <a:cubicBezTo>
                    <a:pt x="2880" y="11066"/>
                    <a:pt x="3600" y="8120"/>
                    <a:pt x="4500" y="5420"/>
                  </a:cubicBezTo>
                  <a:cubicBezTo>
                    <a:pt x="5400" y="2720"/>
                    <a:pt x="6480" y="266"/>
                    <a:pt x="7560" y="20"/>
                  </a:cubicBezTo>
                  <a:cubicBezTo>
                    <a:pt x="8640" y="-225"/>
                    <a:pt x="9720" y="1739"/>
                    <a:pt x="12060" y="5666"/>
                  </a:cubicBezTo>
                  <a:cubicBezTo>
                    <a:pt x="14400" y="9593"/>
                    <a:pt x="18000" y="1548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709025" y="4198454"/>
              <a:ext cx="8530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9369" y="0"/>
                  </a:moveTo>
                  <a:cubicBezTo>
                    <a:pt x="13272" y="2583"/>
                    <a:pt x="17176" y="5165"/>
                    <a:pt x="19258" y="7552"/>
                  </a:cubicBezTo>
                  <a:cubicBezTo>
                    <a:pt x="21340" y="9939"/>
                    <a:pt x="21600" y="12130"/>
                    <a:pt x="19648" y="14361"/>
                  </a:cubicBezTo>
                  <a:cubicBezTo>
                    <a:pt x="17696" y="16591"/>
                    <a:pt x="13533" y="18861"/>
                    <a:pt x="10670" y="20113"/>
                  </a:cubicBezTo>
                  <a:cubicBezTo>
                    <a:pt x="7807" y="21365"/>
                    <a:pt x="6246" y="21600"/>
                    <a:pt x="4684" y="21600"/>
                  </a:cubicBezTo>
                  <a:cubicBezTo>
                    <a:pt x="3123" y="21600"/>
                    <a:pt x="1561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879354" y="3319376"/>
              <a:ext cx="162672" cy="1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50" fill="norm" stroke="1" extrusionOk="0">
                  <a:moveTo>
                    <a:pt x="1771" y="21150"/>
                  </a:moveTo>
                  <a:cubicBezTo>
                    <a:pt x="795" y="18750"/>
                    <a:pt x="-180" y="16350"/>
                    <a:pt x="29" y="13950"/>
                  </a:cubicBezTo>
                  <a:cubicBezTo>
                    <a:pt x="238" y="11550"/>
                    <a:pt x="1632" y="9150"/>
                    <a:pt x="4697" y="6750"/>
                  </a:cubicBezTo>
                  <a:cubicBezTo>
                    <a:pt x="7763" y="4350"/>
                    <a:pt x="12501" y="1950"/>
                    <a:pt x="15428" y="750"/>
                  </a:cubicBezTo>
                  <a:cubicBezTo>
                    <a:pt x="18354" y="-450"/>
                    <a:pt x="19469" y="-450"/>
                    <a:pt x="20166" y="2550"/>
                  </a:cubicBezTo>
                  <a:cubicBezTo>
                    <a:pt x="20863" y="5550"/>
                    <a:pt x="21141" y="11550"/>
                    <a:pt x="21420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886450" y="3357079"/>
              <a:ext cx="165100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77" y="7200"/>
                    <a:pt x="11354" y="14400"/>
                    <a:pt x="14954" y="18000"/>
                  </a:cubicBezTo>
                  <a:cubicBezTo>
                    <a:pt x="18554" y="21600"/>
                    <a:pt x="200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581400" y="3565571"/>
              <a:ext cx="201295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2" y="20736"/>
                    <a:pt x="1544" y="19872"/>
                    <a:pt x="2362" y="18576"/>
                  </a:cubicBezTo>
                  <a:cubicBezTo>
                    <a:pt x="3180" y="17280"/>
                    <a:pt x="4043" y="15552"/>
                    <a:pt x="4929" y="14040"/>
                  </a:cubicBezTo>
                  <a:cubicBezTo>
                    <a:pt x="5815" y="12528"/>
                    <a:pt x="6723" y="11232"/>
                    <a:pt x="7563" y="10152"/>
                  </a:cubicBezTo>
                  <a:cubicBezTo>
                    <a:pt x="8404" y="9072"/>
                    <a:pt x="9176" y="8208"/>
                    <a:pt x="9982" y="7128"/>
                  </a:cubicBezTo>
                  <a:cubicBezTo>
                    <a:pt x="10789" y="6048"/>
                    <a:pt x="11629" y="4752"/>
                    <a:pt x="12469" y="3672"/>
                  </a:cubicBezTo>
                  <a:cubicBezTo>
                    <a:pt x="13310" y="2592"/>
                    <a:pt x="14150" y="1728"/>
                    <a:pt x="15059" y="1080"/>
                  </a:cubicBezTo>
                  <a:cubicBezTo>
                    <a:pt x="15967" y="432"/>
                    <a:pt x="16944" y="0"/>
                    <a:pt x="17830" y="0"/>
                  </a:cubicBezTo>
                  <a:cubicBezTo>
                    <a:pt x="18715" y="0"/>
                    <a:pt x="19510" y="432"/>
                    <a:pt x="20124" y="2160"/>
                  </a:cubicBezTo>
                  <a:cubicBezTo>
                    <a:pt x="20737" y="3888"/>
                    <a:pt x="21168" y="6912"/>
                    <a:pt x="21600" y="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517900" y="3716217"/>
              <a:ext cx="1289050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135" y="18497"/>
                    <a:pt x="2270" y="15497"/>
                    <a:pt x="3582" y="12497"/>
                  </a:cubicBezTo>
                  <a:cubicBezTo>
                    <a:pt x="4895" y="9497"/>
                    <a:pt x="6384" y="6497"/>
                    <a:pt x="7697" y="4397"/>
                  </a:cubicBezTo>
                  <a:cubicBezTo>
                    <a:pt x="9009" y="2297"/>
                    <a:pt x="10144" y="1097"/>
                    <a:pt x="11492" y="497"/>
                  </a:cubicBezTo>
                  <a:cubicBezTo>
                    <a:pt x="12839" y="-103"/>
                    <a:pt x="14400" y="-103"/>
                    <a:pt x="16120" y="197"/>
                  </a:cubicBezTo>
                  <a:cubicBezTo>
                    <a:pt x="17840" y="497"/>
                    <a:pt x="19720" y="1097"/>
                    <a:pt x="21600" y="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96950" y="4579454"/>
              <a:ext cx="9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06"/>
                    <a:pt x="17280" y="11012"/>
                    <a:pt x="19440" y="14612"/>
                  </a:cubicBezTo>
                  <a:cubicBezTo>
                    <a:pt x="21600" y="18212"/>
                    <a:pt x="17280" y="1990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70418" y="4480769"/>
              <a:ext cx="168444" cy="38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04" fill="norm" stroke="1" extrusionOk="0">
                  <a:moveTo>
                    <a:pt x="2511" y="12449"/>
                  </a:moveTo>
                  <a:cubicBezTo>
                    <a:pt x="1194" y="10464"/>
                    <a:pt x="-123" y="8479"/>
                    <a:pt x="9" y="6845"/>
                  </a:cubicBezTo>
                  <a:cubicBezTo>
                    <a:pt x="140" y="5210"/>
                    <a:pt x="1721" y="3926"/>
                    <a:pt x="3828" y="2933"/>
                  </a:cubicBezTo>
                  <a:cubicBezTo>
                    <a:pt x="5936" y="1941"/>
                    <a:pt x="8570" y="1240"/>
                    <a:pt x="10677" y="773"/>
                  </a:cubicBezTo>
                  <a:cubicBezTo>
                    <a:pt x="12784" y="306"/>
                    <a:pt x="14365" y="73"/>
                    <a:pt x="15814" y="14"/>
                  </a:cubicBezTo>
                  <a:cubicBezTo>
                    <a:pt x="17262" y="-44"/>
                    <a:pt x="18579" y="73"/>
                    <a:pt x="19501" y="423"/>
                  </a:cubicBezTo>
                  <a:cubicBezTo>
                    <a:pt x="20423" y="773"/>
                    <a:pt x="20950" y="1357"/>
                    <a:pt x="20423" y="2583"/>
                  </a:cubicBezTo>
                  <a:cubicBezTo>
                    <a:pt x="19897" y="3809"/>
                    <a:pt x="18316" y="5677"/>
                    <a:pt x="16867" y="6903"/>
                  </a:cubicBezTo>
                  <a:cubicBezTo>
                    <a:pt x="15418" y="8129"/>
                    <a:pt x="14101" y="8713"/>
                    <a:pt x="13048" y="9238"/>
                  </a:cubicBezTo>
                  <a:cubicBezTo>
                    <a:pt x="11994" y="9764"/>
                    <a:pt x="11204" y="10231"/>
                    <a:pt x="11467" y="10639"/>
                  </a:cubicBezTo>
                  <a:cubicBezTo>
                    <a:pt x="11731" y="11048"/>
                    <a:pt x="13048" y="11398"/>
                    <a:pt x="15023" y="12507"/>
                  </a:cubicBezTo>
                  <a:cubicBezTo>
                    <a:pt x="16999" y="13617"/>
                    <a:pt x="19633" y="15485"/>
                    <a:pt x="20555" y="16944"/>
                  </a:cubicBezTo>
                  <a:cubicBezTo>
                    <a:pt x="21477" y="18404"/>
                    <a:pt x="20687" y="19454"/>
                    <a:pt x="19633" y="20213"/>
                  </a:cubicBezTo>
                  <a:cubicBezTo>
                    <a:pt x="18579" y="20972"/>
                    <a:pt x="17262" y="21439"/>
                    <a:pt x="15418" y="21498"/>
                  </a:cubicBezTo>
                  <a:cubicBezTo>
                    <a:pt x="13575" y="21556"/>
                    <a:pt x="11204" y="21206"/>
                    <a:pt x="10018" y="20739"/>
                  </a:cubicBezTo>
                  <a:cubicBezTo>
                    <a:pt x="8833" y="20272"/>
                    <a:pt x="8833" y="19688"/>
                    <a:pt x="8833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181100" y="4725504"/>
              <a:ext cx="164484" cy="33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93" fill="norm" stroke="1" extrusionOk="0">
                  <a:moveTo>
                    <a:pt x="7382" y="0"/>
                  </a:moveTo>
                  <a:cubicBezTo>
                    <a:pt x="6562" y="540"/>
                    <a:pt x="5742" y="1080"/>
                    <a:pt x="5332" y="1688"/>
                  </a:cubicBezTo>
                  <a:cubicBezTo>
                    <a:pt x="4922" y="2295"/>
                    <a:pt x="4922" y="2970"/>
                    <a:pt x="6152" y="3443"/>
                  </a:cubicBezTo>
                  <a:cubicBezTo>
                    <a:pt x="7382" y="3915"/>
                    <a:pt x="9843" y="4185"/>
                    <a:pt x="11484" y="4050"/>
                  </a:cubicBezTo>
                  <a:cubicBezTo>
                    <a:pt x="13124" y="3915"/>
                    <a:pt x="13944" y="3375"/>
                    <a:pt x="14491" y="2768"/>
                  </a:cubicBezTo>
                  <a:cubicBezTo>
                    <a:pt x="15038" y="2160"/>
                    <a:pt x="15311" y="1485"/>
                    <a:pt x="15311" y="1553"/>
                  </a:cubicBezTo>
                  <a:cubicBezTo>
                    <a:pt x="15311" y="1620"/>
                    <a:pt x="15038" y="2430"/>
                    <a:pt x="15311" y="3983"/>
                  </a:cubicBezTo>
                  <a:cubicBezTo>
                    <a:pt x="15585" y="5535"/>
                    <a:pt x="16405" y="7830"/>
                    <a:pt x="17635" y="10463"/>
                  </a:cubicBezTo>
                  <a:cubicBezTo>
                    <a:pt x="18866" y="13095"/>
                    <a:pt x="20506" y="16065"/>
                    <a:pt x="21053" y="17888"/>
                  </a:cubicBezTo>
                  <a:cubicBezTo>
                    <a:pt x="21600" y="19710"/>
                    <a:pt x="21053" y="20385"/>
                    <a:pt x="18592" y="20858"/>
                  </a:cubicBezTo>
                  <a:cubicBezTo>
                    <a:pt x="16132" y="21330"/>
                    <a:pt x="11757" y="21600"/>
                    <a:pt x="8339" y="21195"/>
                  </a:cubicBezTo>
                  <a:cubicBezTo>
                    <a:pt x="4922" y="20790"/>
                    <a:pt x="2461" y="19710"/>
                    <a:pt x="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835150" y="4554054"/>
              <a:ext cx="25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52"/>
                    <a:pt x="10800" y="9504"/>
                    <a:pt x="14400" y="13104"/>
                  </a:cubicBezTo>
                  <a:cubicBezTo>
                    <a:pt x="18000" y="16704"/>
                    <a:pt x="1980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720850" y="4503254"/>
              <a:ext cx="298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20100"/>
                    <a:pt x="306" y="18600"/>
                    <a:pt x="2911" y="15450"/>
                  </a:cubicBezTo>
                  <a:cubicBezTo>
                    <a:pt x="5515" y="12300"/>
                    <a:pt x="10570" y="7500"/>
                    <a:pt x="14094" y="4650"/>
                  </a:cubicBezTo>
                  <a:cubicBezTo>
                    <a:pt x="17617" y="1800"/>
                    <a:pt x="196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000250" y="4662004"/>
              <a:ext cx="107950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456"/>
                  </a:moveTo>
                  <a:cubicBezTo>
                    <a:pt x="1271" y="2304"/>
                    <a:pt x="2541" y="1152"/>
                    <a:pt x="4235" y="864"/>
                  </a:cubicBezTo>
                  <a:cubicBezTo>
                    <a:pt x="5929" y="576"/>
                    <a:pt x="8047" y="1152"/>
                    <a:pt x="10165" y="3744"/>
                  </a:cubicBezTo>
                  <a:cubicBezTo>
                    <a:pt x="12282" y="6336"/>
                    <a:pt x="14400" y="10944"/>
                    <a:pt x="15459" y="13968"/>
                  </a:cubicBezTo>
                  <a:cubicBezTo>
                    <a:pt x="16518" y="16992"/>
                    <a:pt x="16518" y="18432"/>
                    <a:pt x="15671" y="19584"/>
                  </a:cubicBezTo>
                  <a:cubicBezTo>
                    <a:pt x="14824" y="20736"/>
                    <a:pt x="13129" y="21600"/>
                    <a:pt x="11435" y="21456"/>
                  </a:cubicBezTo>
                  <a:cubicBezTo>
                    <a:pt x="9741" y="21312"/>
                    <a:pt x="8047" y="20160"/>
                    <a:pt x="7200" y="17712"/>
                  </a:cubicBezTo>
                  <a:cubicBezTo>
                    <a:pt x="6353" y="15264"/>
                    <a:pt x="6353" y="11520"/>
                    <a:pt x="8894" y="8352"/>
                  </a:cubicBezTo>
                  <a:cubicBezTo>
                    <a:pt x="11435" y="5184"/>
                    <a:pt x="16518" y="2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166076" y="4650893"/>
              <a:ext cx="126275" cy="12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58" fill="norm" stroke="1" extrusionOk="0">
                  <a:moveTo>
                    <a:pt x="12836" y="4118"/>
                  </a:moveTo>
                  <a:cubicBezTo>
                    <a:pt x="11756" y="2654"/>
                    <a:pt x="10676" y="1189"/>
                    <a:pt x="9236" y="457"/>
                  </a:cubicBezTo>
                  <a:cubicBezTo>
                    <a:pt x="7796" y="-275"/>
                    <a:pt x="5996" y="-275"/>
                    <a:pt x="4376" y="1556"/>
                  </a:cubicBezTo>
                  <a:cubicBezTo>
                    <a:pt x="2756" y="3386"/>
                    <a:pt x="1316" y="7047"/>
                    <a:pt x="596" y="9976"/>
                  </a:cubicBezTo>
                  <a:cubicBezTo>
                    <a:pt x="-124" y="12905"/>
                    <a:pt x="-124" y="15101"/>
                    <a:pt x="236" y="17115"/>
                  </a:cubicBezTo>
                  <a:cubicBezTo>
                    <a:pt x="596" y="19128"/>
                    <a:pt x="1316" y="20959"/>
                    <a:pt x="2576" y="21142"/>
                  </a:cubicBezTo>
                  <a:cubicBezTo>
                    <a:pt x="3836" y="21325"/>
                    <a:pt x="5636" y="19861"/>
                    <a:pt x="6716" y="18213"/>
                  </a:cubicBezTo>
                  <a:cubicBezTo>
                    <a:pt x="7796" y="16566"/>
                    <a:pt x="8156" y="14735"/>
                    <a:pt x="9056" y="12172"/>
                  </a:cubicBezTo>
                  <a:cubicBezTo>
                    <a:pt x="9956" y="9610"/>
                    <a:pt x="11396" y="6315"/>
                    <a:pt x="12116" y="5583"/>
                  </a:cubicBezTo>
                  <a:cubicBezTo>
                    <a:pt x="12836" y="4850"/>
                    <a:pt x="12836" y="6681"/>
                    <a:pt x="14276" y="9244"/>
                  </a:cubicBezTo>
                  <a:cubicBezTo>
                    <a:pt x="15716" y="11806"/>
                    <a:pt x="18596" y="15101"/>
                    <a:pt x="21476" y="18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333355" y="4646954"/>
              <a:ext cx="105046" cy="10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50" fill="norm" stroke="1" extrusionOk="0">
                  <a:moveTo>
                    <a:pt x="703" y="1644"/>
                  </a:moveTo>
                  <a:cubicBezTo>
                    <a:pt x="703" y="5644"/>
                    <a:pt x="703" y="9644"/>
                    <a:pt x="919" y="13244"/>
                  </a:cubicBezTo>
                  <a:cubicBezTo>
                    <a:pt x="1135" y="16844"/>
                    <a:pt x="1567" y="20044"/>
                    <a:pt x="1351" y="20644"/>
                  </a:cubicBezTo>
                  <a:cubicBezTo>
                    <a:pt x="1135" y="21244"/>
                    <a:pt x="271" y="19244"/>
                    <a:pt x="55" y="16044"/>
                  </a:cubicBezTo>
                  <a:cubicBezTo>
                    <a:pt x="-161" y="12844"/>
                    <a:pt x="271" y="8444"/>
                    <a:pt x="1135" y="5444"/>
                  </a:cubicBezTo>
                  <a:cubicBezTo>
                    <a:pt x="1999" y="2444"/>
                    <a:pt x="3295" y="844"/>
                    <a:pt x="5023" y="244"/>
                  </a:cubicBezTo>
                  <a:cubicBezTo>
                    <a:pt x="6751" y="-356"/>
                    <a:pt x="8911" y="44"/>
                    <a:pt x="11719" y="2644"/>
                  </a:cubicBezTo>
                  <a:cubicBezTo>
                    <a:pt x="14527" y="5244"/>
                    <a:pt x="17983" y="10044"/>
                    <a:pt x="21439" y="14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506254" y="4586984"/>
              <a:ext cx="63380" cy="15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26" fill="norm" stroke="1" extrusionOk="0">
                  <a:moveTo>
                    <a:pt x="19469" y="8712"/>
                  </a:moveTo>
                  <a:cubicBezTo>
                    <a:pt x="20166" y="7232"/>
                    <a:pt x="20863" y="5753"/>
                    <a:pt x="20863" y="4273"/>
                  </a:cubicBezTo>
                  <a:cubicBezTo>
                    <a:pt x="20863" y="2794"/>
                    <a:pt x="20166" y="1314"/>
                    <a:pt x="18076" y="575"/>
                  </a:cubicBezTo>
                  <a:cubicBezTo>
                    <a:pt x="15986" y="-165"/>
                    <a:pt x="12502" y="-165"/>
                    <a:pt x="9715" y="427"/>
                  </a:cubicBezTo>
                  <a:cubicBezTo>
                    <a:pt x="6928" y="1019"/>
                    <a:pt x="4837" y="2202"/>
                    <a:pt x="5186" y="4125"/>
                  </a:cubicBezTo>
                  <a:cubicBezTo>
                    <a:pt x="5534" y="6049"/>
                    <a:pt x="8321" y="8712"/>
                    <a:pt x="10760" y="10783"/>
                  </a:cubicBezTo>
                  <a:cubicBezTo>
                    <a:pt x="13198" y="12854"/>
                    <a:pt x="15289" y="14334"/>
                    <a:pt x="15986" y="15813"/>
                  </a:cubicBezTo>
                  <a:cubicBezTo>
                    <a:pt x="16682" y="17293"/>
                    <a:pt x="15986" y="18772"/>
                    <a:pt x="12850" y="19808"/>
                  </a:cubicBezTo>
                  <a:cubicBezTo>
                    <a:pt x="9715" y="20843"/>
                    <a:pt x="4140" y="21435"/>
                    <a:pt x="1702" y="20695"/>
                  </a:cubicBezTo>
                  <a:cubicBezTo>
                    <a:pt x="-737" y="19956"/>
                    <a:pt x="-40" y="17884"/>
                    <a:pt x="657" y="15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679700" y="4399227"/>
              <a:ext cx="114300" cy="3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3196"/>
                  </a:moveTo>
                  <a:cubicBezTo>
                    <a:pt x="20400" y="2687"/>
                    <a:pt x="19200" y="2179"/>
                    <a:pt x="17600" y="1544"/>
                  </a:cubicBezTo>
                  <a:cubicBezTo>
                    <a:pt x="16000" y="908"/>
                    <a:pt x="14000" y="146"/>
                    <a:pt x="12400" y="19"/>
                  </a:cubicBezTo>
                  <a:cubicBezTo>
                    <a:pt x="10800" y="-108"/>
                    <a:pt x="9600" y="400"/>
                    <a:pt x="8000" y="1988"/>
                  </a:cubicBezTo>
                  <a:cubicBezTo>
                    <a:pt x="6400" y="3577"/>
                    <a:pt x="4400" y="6245"/>
                    <a:pt x="3000" y="9676"/>
                  </a:cubicBezTo>
                  <a:cubicBezTo>
                    <a:pt x="1600" y="13106"/>
                    <a:pt x="800" y="17299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635250" y="4618405"/>
              <a:ext cx="207434" cy="109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7172"/>
                  </a:moveTo>
                  <a:cubicBezTo>
                    <a:pt x="1984" y="4727"/>
                    <a:pt x="3967" y="2281"/>
                    <a:pt x="7273" y="1059"/>
                  </a:cubicBezTo>
                  <a:cubicBezTo>
                    <a:pt x="10580" y="-164"/>
                    <a:pt x="15208" y="-164"/>
                    <a:pt x="16420" y="244"/>
                  </a:cubicBezTo>
                  <a:cubicBezTo>
                    <a:pt x="17633" y="651"/>
                    <a:pt x="15429" y="1466"/>
                    <a:pt x="14106" y="3096"/>
                  </a:cubicBezTo>
                  <a:cubicBezTo>
                    <a:pt x="12784" y="4727"/>
                    <a:pt x="12343" y="7172"/>
                    <a:pt x="12563" y="10228"/>
                  </a:cubicBezTo>
                  <a:cubicBezTo>
                    <a:pt x="12784" y="13285"/>
                    <a:pt x="13665" y="16953"/>
                    <a:pt x="14988" y="18991"/>
                  </a:cubicBezTo>
                  <a:cubicBezTo>
                    <a:pt x="16310" y="21028"/>
                    <a:pt x="18073" y="21436"/>
                    <a:pt x="19396" y="20621"/>
                  </a:cubicBezTo>
                  <a:cubicBezTo>
                    <a:pt x="20718" y="19806"/>
                    <a:pt x="21600" y="17768"/>
                    <a:pt x="21600" y="15119"/>
                  </a:cubicBezTo>
                  <a:cubicBezTo>
                    <a:pt x="21600" y="12470"/>
                    <a:pt x="20718" y="9210"/>
                    <a:pt x="19727" y="7579"/>
                  </a:cubicBezTo>
                  <a:cubicBezTo>
                    <a:pt x="18735" y="5949"/>
                    <a:pt x="17633" y="5949"/>
                    <a:pt x="16531" y="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863850" y="4605796"/>
              <a:ext cx="91811" cy="14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73" fill="norm" stroke="1" extrusionOk="0">
                  <a:moveTo>
                    <a:pt x="0" y="1765"/>
                  </a:moveTo>
                  <a:cubicBezTo>
                    <a:pt x="1964" y="812"/>
                    <a:pt x="3927" y="-141"/>
                    <a:pt x="6136" y="18"/>
                  </a:cubicBezTo>
                  <a:cubicBezTo>
                    <a:pt x="8345" y="177"/>
                    <a:pt x="10800" y="1447"/>
                    <a:pt x="13255" y="3830"/>
                  </a:cubicBezTo>
                  <a:cubicBezTo>
                    <a:pt x="15709" y="6212"/>
                    <a:pt x="18164" y="9706"/>
                    <a:pt x="19636" y="12247"/>
                  </a:cubicBezTo>
                  <a:cubicBezTo>
                    <a:pt x="21109" y="14788"/>
                    <a:pt x="21600" y="16377"/>
                    <a:pt x="21109" y="17806"/>
                  </a:cubicBezTo>
                  <a:cubicBezTo>
                    <a:pt x="20618" y="19235"/>
                    <a:pt x="19145" y="20506"/>
                    <a:pt x="17182" y="20983"/>
                  </a:cubicBezTo>
                  <a:cubicBezTo>
                    <a:pt x="15218" y="21459"/>
                    <a:pt x="12764" y="21141"/>
                    <a:pt x="11291" y="18918"/>
                  </a:cubicBezTo>
                  <a:cubicBezTo>
                    <a:pt x="9818" y="16694"/>
                    <a:pt x="9327" y="12565"/>
                    <a:pt x="11045" y="9547"/>
                  </a:cubicBezTo>
                  <a:cubicBezTo>
                    <a:pt x="12764" y="6530"/>
                    <a:pt x="16691" y="4624"/>
                    <a:pt x="20618" y="2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028950" y="4603453"/>
              <a:ext cx="203200" cy="12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255"/>
                  </a:moveTo>
                  <a:cubicBezTo>
                    <a:pt x="900" y="2284"/>
                    <a:pt x="1800" y="3312"/>
                    <a:pt x="2250" y="6055"/>
                  </a:cubicBezTo>
                  <a:cubicBezTo>
                    <a:pt x="2700" y="8798"/>
                    <a:pt x="2700" y="13255"/>
                    <a:pt x="2587" y="16341"/>
                  </a:cubicBezTo>
                  <a:cubicBezTo>
                    <a:pt x="2475" y="19427"/>
                    <a:pt x="2250" y="21141"/>
                    <a:pt x="2138" y="20970"/>
                  </a:cubicBezTo>
                  <a:cubicBezTo>
                    <a:pt x="2025" y="20798"/>
                    <a:pt x="2025" y="18741"/>
                    <a:pt x="2587" y="15827"/>
                  </a:cubicBezTo>
                  <a:cubicBezTo>
                    <a:pt x="3150" y="12912"/>
                    <a:pt x="4275" y="9141"/>
                    <a:pt x="5175" y="6398"/>
                  </a:cubicBezTo>
                  <a:cubicBezTo>
                    <a:pt x="6075" y="3655"/>
                    <a:pt x="6750" y="1941"/>
                    <a:pt x="7200" y="1941"/>
                  </a:cubicBezTo>
                  <a:cubicBezTo>
                    <a:pt x="7650" y="1941"/>
                    <a:pt x="7875" y="3655"/>
                    <a:pt x="7987" y="5370"/>
                  </a:cubicBezTo>
                  <a:cubicBezTo>
                    <a:pt x="8100" y="7084"/>
                    <a:pt x="8100" y="8798"/>
                    <a:pt x="8100" y="10684"/>
                  </a:cubicBezTo>
                  <a:cubicBezTo>
                    <a:pt x="8100" y="12570"/>
                    <a:pt x="8100" y="14627"/>
                    <a:pt x="8325" y="14627"/>
                  </a:cubicBezTo>
                  <a:cubicBezTo>
                    <a:pt x="8550" y="14627"/>
                    <a:pt x="9000" y="12570"/>
                    <a:pt x="9788" y="9827"/>
                  </a:cubicBezTo>
                  <a:cubicBezTo>
                    <a:pt x="10575" y="7084"/>
                    <a:pt x="11700" y="3655"/>
                    <a:pt x="12825" y="1770"/>
                  </a:cubicBezTo>
                  <a:cubicBezTo>
                    <a:pt x="13950" y="-116"/>
                    <a:pt x="15075" y="-459"/>
                    <a:pt x="15750" y="570"/>
                  </a:cubicBezTo>
                  <a:cubicBezTo>
                    <a:pt x="16425" y="1598"/>
                    <a:pt x="16650" y="3998"/>
                    <a:pt x="16650" y="6055"/>
                  </a:cubicBezTo>
                  <a:cubicBezTo>
                    <a:pt x="16650" y="8112"/>
                    <a:pt x="16425" y="9827"/>
                    <a:pt x="16200" y="12055"/>
                  </a:cubicBezTo>
                  <a:cubicBezTo>
                    <a:pt x="15975" y="14284"/>
                    <a:pt x="15750" y="17027"/>
                    <a:pt x="16200" y="18570"/>
                  </a:cubicBezTo>
                  <a:cubicBezTo>
                    <a:pt x="16650" y="20112"/>
                    <a:pt x="17775" y="20455"/>
                    <a:pt x="18788" y="20112"/>
                  </a:cubicBezTo>
                  <a:cubicBezTo>
                    <a:pt x="19800" y="19770"/>
                    <a:pt x="20700" y="18741"/>
                    <a:pt x="2160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221004" y="4409749"/>
              <a:ext cx="315947" cy="31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36" fill="norm" stroke="1" extrusionOk="0">
                  <a:moveTo>
                    <a:pt x="4214" y="16189"/>
                  </a:moveTo>
                  <a:cubicBezTo>
                    <a:pt x="4646" y="15474"/>
                    <a:pt x="5078" y="14759"/>
                    <a:pt x="4862" y="14330"/>
                  </a:cubicBezTo>
                  <a:cubicBezTo>
                    <a:pt x="4646" y="13901"/>
                    <a:pt x="3782" y="13757"/>
                    <a:pt x="2846" y="14258"/>
                  </a:cubicBezTo>
                  <a:cubicBezTo>
                    <a:pt x="1910" y="14759"/>
                    <a:pt x="902" y="15903"/>
                    <a:pt x="398" y="16905"/>
                  </a:cubicBezTo>
                  <a:cubicBezTo>
                    <a:pt x="-106" y="17906"/>
                    <a:pt x="-106" y="18764"/>
                    <a:pt x="254" y="19193"/>
                  </a:cubicBezTo>
                  <a:cubicBezTo>
                    <a:pt x="614" y="19622"/>
                    <a:pt x="1334" y="19622"/>
                    <a:pt x="1982" y="19408"/>
                  </a:cubicBezTo>
                  <a:cubicBezTo>
                    <a:pt x="2630" y="19193"/>
                    <a:pt x="3206" y="18764"/>
                    <a:pt x="3854" y="19122"/>
                  </a:cubicBezTo>
                  <a:cubicBezTo>
                    <a:pt x="4502" y="19479"/>
                    <a:pt x="5222" y="20624"/>
                    <a:pt x="5942" y="21053"/>
                  </a:cubicBezTo>
                  <a:cubicBezTo>
                    <a:pt x="6662" y="21482"/>
                    <a:pt x="7382" y="21196"/>
                    <a:pt x="8318" y="19765"/>
                  </a:cubicBezTo>
                  <a:cubicBezTo>
                    <a:pt x="9254" y="18335"/>
                    <a:pt x="10406" y="15760"/>
                    <a:pt x="11558" y="12542"/>
                  </a:cubicBezTo>
                  <a:cubicBezTo>
                    <a:pt x="12710" y="9323"/>
                    <a:pt x="13862" y="5461"/>
                    <a:pt x="14510" y="3172"/>
                  </a:cubicBezTo>
                  <a:cubicBezTo>
                    <a:pt x="15158" y="883"/>
                    <a:pt x="15302" y="168"/>
                    <a:pt x="15086" y="25"/>
                  </a:cubicBezTo>
                  <a:cubicBezTo>
                    <a:pt x="14870" y="-118"/>
                    <a:pt x="14294" y="311"/>
                    <a:pt x="13358" y="2314"/>
                  </a:cubicBezTo>
                  <a:cubicBezTo>
                    <a:pt x="12422" y="4316"/>
                    <a:pt x="11126" y="7893"/>
                    <a:pt x="10406" y="10825"/>
                  </a:cubicBezTo>
                  <a:cubicBezTo>
                    <a:pt x="9686" y="13757"/>
                    <a:pt x="9542" y="16046"/>
                    <a:pt x="9758" y="17477"/>
                  </a:cubicBezTo>
                  <a:cubicBezTo>
                    <a:pt x="9974" y="18907"/>
                    <a:pt x="10550" y="19479"/>
                    <a:pt x="11198" y="19694"/>
                  </a:cubicBezTo>
                  <a:cubicBezTo>
                    <a:pt x="11846" y="19908"/>
                    <a:pt x="12566" y="19765"/>
                    <a:pt x="13142" y="19408"/>
                  </a:cubicBezTo>
                  <a:cubicBezTo>
                    <a:pt x="13718" y="19050"/>
                    <a:pt x="14150" y="18478"/>
                    <a:pt x="13934" y="17119"/>
                  </a:cubicBezTo>
                  <a:cubicBezTo>
                    <a:pt x="13718" y="15760"/>
                    <a:pt x="12854" y="13614"/>
                    <a:pt x="12062" y="12399"/>
                  </a:cubicBezTo>
                  <a:cubicBezTo>
                    <a:pt x="11270" y="11183"/>
                    <a:pt x="10550" y="10897"/>
                    <a:pt x="9830" y="10825"/>
                  </a:cubicBezTo>
                  <a:cubicBezTo>
                    <a:pt x="9110" y="10754"/>
                    <a:pt x="8390" y="10897"/>
                    <a:pt x="8462" y="11040"/>
                  </a:cubicBezTo>
                  <a:cubicBezTo>
                    <a:pt x="8534" y="11183"/>
                    <a:pt x="9398" y="11326"/>
                    <a:pt x="10982" y="11540"/>
                  </a:cubicBezTo>
                  <a:cubicBezTo>
                    <a:pt x="12566" y="11755"/>
                    <a:pt x="14870" y="12041"/>
                    <a:pt x="16382" y="12399"/>
                  </a:cubicBezTo>
                  <a:cubicBezTo>
                    <a:pt x="17894" y="12756"/>
                    <a:pt x="18614" y="13185"/>
                    <a:pt x="19118" y="14115"/>
                  </a:cubicBezTo>
                  <a:cubicBezTo>
                    <a:pt x="19622" y="15045"/>
                    <a:pt x="19910" y="16475"/>
                    <a:pt x="19910" y="17548"/>
                  </a:cubicBezTo>
                  <a:cubicBezTo>
                    <a:pt x="19910" y="18621"/>
                    <a:pt x="19622" y="19336"/>
                    <a:pt x="19406" y="19336"/>
                  </a:cubicBezTo>
                  <a:cubicBezTo>
                    <a:pt x="19190" y="19336"/>
                    <a:pt x="19046" y="18621"/>
                    <a:pt x="19406" y="16189"/>
                  </a:cubicBezTo>
                  <a:cubicBezTo>
                    <a:pt x="19766" y="13757"/>
                    <a:pt x="20630" y="9609"/>
                    <a:pt x="21494" y="5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563720" y="4576967"/>
              <a:ext cx="108156" cy="10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642" fill="norm" stroke="1" extrusionOk="0">
                  <a:moveTo>
                    <a:pt x="14408" y="3039"/>
                  </a:moveTo>
                  <a:cubicBezTo>
                    <a:pt x="12370" y="2616"/>
                    <a:pt x="10332" y="2192"/>
                    <a:pt x="8498" y="2827"/>
                  </a:cubicBezTo>
                  <a:cubicBezTo>
                    <a:pt x="6664" y="3463"/>
                    <a:pt x="5034" y="5157"/>
                    <a:pt x="3608" y="7063"/>
                  </a:cubicBezTo>
                  <a:cubicBezTo>
                    <a:pt x="2181" y="8969"/>
                    <a:pt x="959" y="11086"/>
                    <a:pt x="347" y="13627"/>
                  </a:cubicBezTo>
                  <a:cubicBezTo>
                    <a:pt x="-264" y="16169"/>
                    <a:pt x="-264" y="19133"/>
                    <a:pt x="1978" y="20192"/>
                  </a:cubicBezTo>
                  <a:cubicBezTo>
                    <a:pt x="4219" y="21251"/>
                    <a:pt x="8702" y="20404"/>
                    <a:pt x="12370" y="18075"/>
                  </a:cubicBezTo>
                  <a:cubicBezTo>
                    <a:pt x="16038" y="15745"/>
                    <a:pt x="18891" y="11933"/>
                    <a:pt x="20113" y="8757"/>
                  </a:cubicBezTo>
                  <a:cubicBezTo>
                    <a:pt x="21336" y="5580"/>
                    <a:pt x="20928" y="3039"/>
                    <a:pt x="19298" y="1557"/>
                  </a:cubicBezTo>
                  <a:cubicBezTo>
                    <a:pt x="17668" y="75"/>
                    <a:pt x="14815" y="-349"/>
                    <a:pt x="12778" y="286"/>
                  </a:cubicBezTo>
                  <a:cubicBezTo>
                    <a:pt x="10740" y="922"/>
                    <a:pt x="9517" y="2616"/>
                    <a:pt x="8294" y="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683000" y="4578349"/>
              <a:ext cx="117163" cy="14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46" fill="norm" stroke="1" extrusionOk="0">
                  <a:moveTo>
                    <a:pt x="0" y="168"/>
                  </a:moveTo>
                  <a:cubicBezTo>
                    <a:pt x="1137" y="3715"/>
                    <a:pt x="2274" y="7261"/>
                    <a:pt x="2842" y="9840"/>
                  </a:cubicBezTo>
                  <a:cubicBezTo>
                    <a:pt x="3411" y="12419"/>
                    <a:pt x="3411" y="14031"/>
                    <a:pt x="3221" y="15643"/>
                  </a:cubicBezTo>
                  <a:cubicBezTo>
                    <a:pt x="3032" y="17255"/>
                    <a:pt x="2653" y="18867"/>
                    <a:pt x="2274" y="18867"/>
                  </a:cubicBezTo>
                  <a:cubicBezTo>
                    <a:pt x="1895" y="18867"/>
                    <a:pt x="1516" y="17255"/>
                    <a:pt x="1705" y="14676"/>
                  </a:cubicBezTo>
                  <a:cubicBezTo>
                    <a:pt x="1895" y="12097"/>
                    <a:pt x="2653" y="8550"/>
                    <a:pt x="5684" y="5488"/>
                  </a:cubicBezTo>
                  <a:cubicBezTo>
                    <a:pt x="8716" y="2425"/>
                    <a:pt x="14021" y="-154"/>
                    <a:pt x="17242" y="7"/>
                  </a:cubicBezTo>
                  <a:cubicBezTo>
                    <a:pt x="20463" y="168"/>
                    <a:pt x="21600" y="3070"/>
                    <a:pt x="20653" y="7100"/>
                  </a:cubicBezTo>
                  <a:cubicBezTo>
                    <a:pt x="19705" y="11130"/>
                    <a:pt x="16674" y="16288"/>
                    <a:pt x="1364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841750" y="4757254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639483" y="5554804"/>
              <a:ext cx="249767" cy="4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3363" y="1486"/>
                  </a:moveTo>
                  <a:cubicBezTo>
                    <a:pt x="12631" y="923"/>
                    <a:pt x="11898" y="361"/>
                    <a:pt x="11075" y="192"/>
                  </a:cubicBezTo>
                  <a:cubicBezTo>
                    <a:pt x="10251" y="23"/>
                    <a:pt x="9336" y="248"/>
                    <a:pt x="7597" y="1598"/>
                  </a:cubicBezTo>
                  <a:cubicBezTo>
                    <a:pt x="5858" y="2948"/>
                    <a:pt x="3295" y="5423"/>
                    <a:pt x="1831" y="8067"/>
                  </a:cubicBezTo>
                  <a:cubicBezTo>
                    <a:pt x="366" y="10711"/>
                    <a:pt x="0" y="13523"/>
                    <a:pt x="0" y="15492"/>
                  </a:cubicBezTo>
                  <a:cubicBezTo>
                    <a:pt x="0" y="17461"/>
                    <a:pt x="366" y="18586"/>
                    <a:pt x="824" y="19373"/>
                  </a:cubicBezTo>
                  <a:cubicBezTo>
                    <a:pt x="1281" y="20161"/>
                    <a:pt x="1831" y="20611"/>
                    <a:pt x="2563" y="20948"/>
                  </a:cubicBezTo>
                  <a:cubicBezTo>
                    <a:pt x="3295" y="21286"/>
                    <a:pt x="4210" y="21511"/>
                    <a:pt x="5217" y="21455"/>
                  </a:cubicBezTo>
                  <a:cubicBezTo>
                    <a:pt x="6224" y="21398"/>
                    <a:pt x="7322" y="21061"/>
                    <a:pt x="8969" y="19542"/>
                  </a:cubicBezTo>
                  <a:cubicBezTo>
                    <a:pt x="10617" y="18023"/>
                    <a:pt x="12814" y="15323"/>
                    <a:pt x="14278" y="12399"/>
                  </a:cubicBezTo>
                  <a:cubicBezTo>
                    <a:pt x="15742" y="9473"/>
                    <a:pt x="16475" y="6323"/>
                    <a:pt x="16658" y="4467"/>
                  </a:cubicBezTo>
                  <a:cubicBezTo>
                    <a:pt x="16841" y="2611"/>
                    <a:pt x="16475" y="2048"/>
                    <a:pt x="16017" y="1542"/>
                  </a:cubicBezTo>
                  <a:cubicBezTo>
                    <a:pt x="15559" y="1036"/>
                    <a:pt x="15010" y="586"/>
                    <a:pt x="14278" y="305"/>
                  </a:cubicBezTo>
                  <a:cubicBezTo>
                    <a:pt x="13546" y="23"/>
                    <a:pt x="12631" y="-89"/>
                    <a:pt x="11258" y="80"/>
                  </a:cubicBezTo>
                  <a:cubicBezTo>
                    <a:pt x="9885" y="248"/>
                    <a:pt x="8054" y="698"/>
                    <a:pt x="6407" y="1430"/>
                  </a:cubicBezTo>
                  <a:cubicBezTo>
                    <a:pt x="4759" y="2161"/>
                    <a:pt x="3295" y="3173"/>
                    <a:pt x="2380" y="3961"/>
                  </a:cubicBezTo>
                  <a:cubicBezTo>
                    <a:pt x="1464" y="4748"/>
                    <a:pt x="1098" y="5311"/>
                    <a:pt x="1007" y="5930"/>
                  </a:cubicBezTo>
                  <a:cubicBezTo>
                    <a:pt x="915" y="6548"/>
                    <a:pt x="1098" y="7223"/>
                    <a:pt x="1556" y="7730"/>
                  </a:cubicBezTo>
                  <a:cubicBezTo>
                    <a:pt x="2014" y="8236"/>
                    <a:pt x="2746" y="8573"/>
                    <a:pt x="4668" y="8686"/>
                  </a:cubicBezTo>
                  <a:cubicBezTo>
                    <a:pt x="6590" y="8798"/>
                    <a:pt x="9702" y="8686"/>
                    <a:pt x="12722" y="8180"/>
                  </a:cubicBezTo>
                  <a:cubicBezTo>
                    <a:pt x="15742" y="7673"/>
                    <a:pt x="18671" y="6773"/>
                    <a:pt x="21600" y="5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765733" y="5255642"/>
              <a:ext cx="125962" cy="18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77" fill="norm" stroke="1" extrusionOk="0">
                  <a:moveTo>
                    <a:pt x="6853" y="8576"/>
                  </a:moveTo>
                  <a:cubicBezTo>
                    <a:pt x="6499" y="7334"/>
                    <a:pt x="6145" y="6093"/>
                    <a:pt x="5968" y="6093"/>
                  </a:cubicBezTo>
                  <a:cubicBezTo>
                    <a:pt x="5791" y="6093"/>
                    <a:pt x="5791" y="7334"/>
                    <a:pt x="5260" y="9320"/>
                  </a:cubicBezTo>
                  <a:cubicBezTo>
                    <a:pt x="4728" y="11307"/>
                    <a:pt x="3666" y="14038"/>
                    <a:pt x="2604" y="16396"/>
                  </a:cubicBezTo>
                  <a:cubicBezTo>
                    <a:pt x="1541" y="18755"/>
                    <a:pt x="479" y="20741"/>
                    <a:pt x="125" y="21114"/>
                  </a:cubicBezTo>
                  <a:cubicBezTo>
                    <a:pt x="-229" y="21486"/>
                    <a:pt x="125" y="20245"/>
                    <a:pt x="1719" y="16893"/>
                  </a:cubicBezTo>
                  <a:cubicBezTo>
                    <a:pt x="3312" y="13541"/>
                    <a:pt x="6145" y="8079"/>
                    <a:pt x="8269" y="4727"/>
                  </a:cubicBezTo>
                  <a:cubicBezTo>
                    <a:pt x="10394" y="1376"/>
                    <a:pt x="11810" y="134"/>
                    <a:pt x="13050" y="10"/>
                  </a:cubicBezTo>
                  <a:cubicBezTo>
                    <a:pt x="14289" y="-114"/>
                    <a:pt x="15351" y="879"/>
                    <a:pt x="16768" y="3858"/>
                  </a:cubicBezTo>
                  <a:cubicBezTo>
                    <a:pt x="18184" y="6838"/>
                    <a:pt x="19955" y="11803"/>
                    <a:pt x="20663" y="14907"/>
                  </a:cubicBezTo>
                  <a:cubicBezTo>
                    <a:pt x="21371" y="18010"/>
                    <a:pt x="21017" y="19252"/>
                    <a:pt x="20663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060700" y="5811354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556388" y="5543440"/>
              <a:ext cx="279012" cy="38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0" fill="norm" stroke="1" extrusionOk="0">
                  <a:moveTo>
                    <a:pt x="11176" y="4293"/>
                  </a:moveTo>
                  <a:cubicBezTo>
                    <a:pt x="9552" y="4176"/>
                    <a:pt x="7928" y="4059"/>
                    <a:pt x="6467" y="4528"/>
                  </a:cubicBezTo>
                  <a:cubicBezTo>
                    <a:pt x="5005" y="4998"/>
                    <a:pt x="3706" y="6054"/>
                    <a:pt x="2569" y="8109"/>
                  </a:cubicBezTo>
                  <a:cubicBezTo>
                    <a:pt x="1432" y="10163"/>
                    <a:pt x="458" y="13215"/>
                    <a:pt x="133" y="15387"/>
                  </a:cubicBezTo>
                  <a:cubicBezTo>
                    <a:pt x="-192" y="17559"/>
                    <a:pt x="133" y="18850"/>
                    <a:pt x="539" y="19730"/>
                  </a:cubicBezTo>
                  <a:cubicBezTo>
                    <a:pt x="945" y="20611"/>
                    <a:pt x="1432" y="21080"/>
                    <a:pt x="2163" y="21315"/>
                  </a:cubicBezTo>
                  <a:cubicBezTo>
                    <a:pt x="2894" y="21550"/>
                    <a:pt x="3868" y="21550"/>
                    <a:pt x="5573" y="20728"/>
                  </a:cubicBezTo>
                  <a:cubicBezTo>
                    <a:pt x="7279" y="19907"/>
                    <a:pt x="9715" y="18263"/>
                    <a:pt x="11907" y="16267"/>
                  </a:cubicBezTo>
                  <a:cubicBezTo>
                    <a:pt x="14100" y="14272"/>
                    <a:pt x="16049" y="11924"/>
                    <a:pt x="17104" y="9576"/>
                  </a:cubicBezTo>
                  <a:cubicBezTo>
                    <a:pt x="18160" y="7228"/>
                    <a:pt x="18322" y="4880"/>
                    <a:pt x="18322" y="3413"/>
                  </a:cubicBezTo>
                  <a:cubicBezTo>
                    <a:pt x="18322" y="1946"/>
                    <a:pt x="18160" y="1359"/>
                    <a:pt x="17754" y="889"/>
                  </a:cubicBezTo>
                  <a:cubicBezTo>
                    <a:pt x="17348" y="420"/>
                    <a:pt x="16698" y="67"/>
                    <a:pt x="15155" y="9"/>
                  </a:cubicBezTo>
                  <a:cubicBezTo>
                    <a:pt x="13613" y="-50"/>
                    <a:pt x="11176" y="185"/>
                    <a:pt x="9146" y="889"/>
                  </a:cubicBezTo>
                  <a:cubicBezTo>
                    <a:pt x="7116" y="1593"/>
                    <a:pt x="5492" y="2767"/>
                    <a:pt x="4599" y="3648"/>
                  </a:cubicBezTo>
                  <a:cubicBezTo>
                    <a:pt x="3706" y="4528"/>
                    <a:pt x="3543" y="5115"/>
                    <a:pt x="3787" y="5643"/>
                  </a:cubicBezTo>
                  <a:cubicBezTo>
                    <a:pt x="4031" y="6172"/>
                    <a:pt x="4680" y="6641"/>
                    <a:pt x="7441" y="6876"/>
                  </a:cubicBezTo>
                  <a:cubicBezTo>
                    <a:pt x="10202" y="7111"/>
                    <a:pt x="15074" y="7111"/>
                    <a:pt x="17754" y="7170"/>
                  </a:cubicBezTo>
                  <a:cubicBezTo>
                    <a:pt x="20434" y="7228"/>
                    <a:pt x="20921" y="7346"/>
                    <a:pt x="21408" y="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705100" y="6071704"/>
              <a:ext cx="1054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5" y="21600"/>
                    <a:pt x="2949" y="21600"/>
                    <a:pt x="4576" y="20000"/>
                  </a:cubicBezTo>
                  <a:cubicBezTo>
                    <a:pt x="6202" y="18400"/>
                    <a:pt x="7981" y="15200"/>
                    <a:pt x="9629" y="12800"/>
                  </a:cubicBezTo>
                  <a:cubicBezTo>
                    <a:pt x="11277" y="10400"/>
                    <a:pt x="12795" y="8800"/>
                    <a:pt x="14335" y="7200"/>
                  </a:cubicBezTo>
                  <a:cubicBezTo>
                    <a:pt x="15875" y="5600"/>
                    <a:pt x="17436" y="4000"/>
                    <a:pt x="18651" y="2800"/>
                  </a:cubicBezTo>
                  <a:cubicBezTo>
                    <a:pt x="19865" y="1600"/>
                    <a:pt x="2073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939690" y="6304075"/>
              <a:ext cx="134916" cy="21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100" fill="norm" stroke="1" extrusionOk="0">
                  <a:moveTo>
                    <a:pt x="20674" y="3954"/>
                  </a:moveTo>
                  <a:cubicBezTo>
                    <a:pt x="19692" y="2925"/>
                    <a:pt x="18710" y="1897"/>
                    <a:pt x="16583" y="1074"/>
                  </a:cubicBezTo>
                  <a:cubicBezTo>
                    <a:pt x="14456" y="251"/>
                    <a:pt x="11183" y="-366"/>
                    <a:pt x="8074" y="251"/>
                  </a:cubicBezTo>
                  <a:cubicBezTo>
                    <a:pt x="4965" y="868"/>
                    <a:pt x="2019" y="2720"/>
                    <a:pt x="710" y="4160"/>
                  </a:cubicBezTo>
                  <a:cubicBezTo>
                    <a:pt x="-599" y="5600"/>
                    <a:pt x="-272" y="6628"/>
                    <a:pt x="3165" y="8171"/>
                  </a:cubicBezTo>
                  <a:cubicBezTo>
                    <a:pt x="6601" y="9714"/>
                    <a:pt x="13146" y="11771"/>
                    <a:pt x="16746" y="13314"/>
                  </a:cubicBezTo>
                  <a:cubicBezTo>
                    <a:pt x="20346" y="14857"/>
                    <a:pt x="21001" y="15885"/>
                    <a:pt x="20837" y="16811"/>
                  </a:cubicBezTo>
                  <a:cubicBezTo>
                    <a:pt x="20674" y="17737"/>
                    <a:pt x="19692" y="18560"/>
                    <a:pt x="18546" y="19280"/>
                  </a:cubicBezTo>
                  <a:cubicBezTo>
                    <a:pt x="17401" y="20000"/>
                    <a:pt x="16092" y="20617"/>
                    <a:pt x="14128" y="20925"/>
                  </a:cubicBezTo>
                  <a:cubicBezTo>
                    <a:pt x="12165" y="21234"/>
                    <a:pt x="9546" y="21234"/>
                    <a:pt x="8565" y="20103"/>
                  </a:cubicBezTo>
                  <a:cubicBezTo>
                    <a:pt x="7583" y="18971"/>
                    <a:pt x="8237" y="16708"/>
                    <a:pt x="8892" y="1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236606" y="6293712"/>
              <a:ext cx="217794" cy="19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867" fill="norm" stroke="1" extrusionOk="0">
                  <a:moveTo>
                    <a:pt x="801" y="7691"/>
                  </a:moveTo>
                  <a:cubicBezTo>
                    <a:pt x="1830" y="8156"/>
                    <a:pt x="2858" y="8620"/>
                    <a:pt x="3887" y="8504"/>
                  </a:cubicBezTo>
                  <a:cubicBezTo>
                    <a:pt x="4916" y="8388"/>
                    <a:pt x="5944" y="7691"/>
                    <a:pt x="6767" y="6878"/>
                  </a:cubicBezTo>
                  <a:cubicBezTo>
                    <a:pt x="7590" y="6065"/>
                    <a:pt x="8207" y="5136"/>
                    <a:pt x="8516" y="3975"/>
                  </a:cubicBezTo>
                  <a:cubicBezTo>
                    <a:pt x="8824" y="2814"/>
                    <a:pt x="8824" y="1420"/>
                    <a:pt x="8207" y="607"/>
                  </a:cubicBezTo>
                  <a:cubicBezTo>
                    <a:pt x="7590" y="-206"/>
                    <a:pt x="6356" y="-438"/>
                    <a:pt x="4710" y="1420"/>
                  </a:cubicBezTo>
                  <a:cubicBezTo>
                    <a:pt x="3064" y="3278"/>
                    <a:pt x="1007" y="7227"/>
                    <a:pt x="287" y="10710"/>
                  </a:cubicBezTo>
                  <a:cubicBezTo>
                    <a:pt x="-433" y="14194"/>
                    <a:pt x="184" y="17214"/>
                    <a:pt x="2344" y="18956"/>
                  </a:cubicBezTo>
                  <a:cubicBezTo>
                    <a:pt x="4504" y="20697"/>
                    <a:pt x="8207" y="21162"/>
                    <a:pt x="11601" y="20697"/>
                  </a:cubicBezTo>
                  <a:cubicBezTo>
                    <a:pt x="14996" y="20233"/>
                    <a:pt x="18081" y="18839"/>
                    <a:pt x="21167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326450" y="5862154"/>
              <a:ext cx="366201" cy="18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74" fill="norm" stroke="1" extrusionOk="0">
                  <a:moveTo>
                    <a:pt x="3974" y="19440"/>
                  </a:moveTo>
                  <a:cubicBezTo>
                    <a:pt x="3353" y="19920"/>
                    <a:pt x="2732" y="20400"/>
                    <a:pt x="2049" y="20520"/>
                  </a:cubicBezTo>
                  <a:cubicBezTo>
                    <a:pt x="1367" y="20640"/>
                    <a:pt x="622" y="20400"/>
                    <a:pt x="249" y="19680"/>
                  </a:cubicBezTo>
                  <a:cubicBezTo>
                    <a:pt x="-123" y="18960"/>
                    <a:pt x="-123" y="17760"/>
                    <a:pt x="560" y="15720"/>
                  </a:cubicBezTo>
                  <a:cubicBezTo>
                    <a:pt x="1243" y="13680"/>
                    <a:pt x="2608" y="10800"/>
                    <a:pt x="3911" y="8880"/>
                  </a:cubicBezTo>
                  <a:cubicBezTo>
                    <a:pt x="5215" y="6960"/>
                    <a:pt x="6456" y="6000"/>
                    <a:pt x="7325" y="6120"/>
                  </a:cubicBezTo>
                  <a:cubicBezTo>
                    <a:pt x="8194" y="6240"/>
                    <a:pt x="8691" y="7440"/>
                    <a:pt x="9374" y="9720"/>
                  </a:cubicBezTo>
                  <a:cubicBezTo>
                    <a:pt x="10056" y="12000"/>
                    <a:pt x="10925" y="15360"/>
                    <a:pt x="11670" y="17520"/>
                  </a:cubicBezTo>
                  <a:cubicBezTo>
                    <a:pt x="12415" y="19680"/>
                    <a:pt x="13036" y="20640"/>
                    <a:pt x="13656" y="21120"/>
                  </a:cubicBezTo>
                  <a:cubicBezTo>
                    <a:pt x="14277" y="21600"/>
                    <a:pt x="14898" y="21600"/>
                    <a:pt x="16139" y="19320"/>
                  </a:cubicBezTo>
                  <a:cubicBezTo>
                    <a:pt x="17380" y="17040"/>
                    <a:pt x="19243" y="12480"/>
                    <a:pt x="20236" y="8880"/>
                  </a:cubicBezTo>
                  <a:cubicBezTo>
                    <a:pt x="21229" y="5280"/>
                    <a:pt x="21353" y="264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014518" y="5659681"/>
              <a:ext cx="421082" cy="41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2" fill="norm" stroke="1" extrusionOk="0">
                  <a:moveTo>
                    <a:pt x="2693" y="2254"/>
                  </a:moveTo>
                  <a:cubicBezTo>
                    <a:pt x="2045" y="2254"/>
                    <a:pt x="1397" y="2254"/>
                    <a:pt x="1505" y="2145"/>
                  </a:cubicBezTo>
                  <a:cubicBezTo>
                    <a:pt x="1613" y="2036"/>
                    <a:pt x="2477" y="1818"/>
                    <a:pt x="4637" y="1545"/>
                  </a:cubicBezTo>
                  <a:cubicBezTo>
                    <a:pt x="6797" y="1272"/>
                    <a:pt x="10253" y="945"/>
                    <a:pt x="12629" y="672"/>
                  </a:cubicBezTo>
                  <a:cubicBezTo>
                    <a:pt x="15005" y="399"/>
                    <a:pt x="16301" y="181"/>
                    <a:pt x="17435" y="72"/>
                  </a:cubicBezTo>
                  <a:cubicBezTo>
                    <a:pt x="18569" y="-37"/>
                    <a:pt x="19541" y="-37"/>
                    <a:pt x="19865" y="181"/>
                  </a:cubicBezTo>
                  <a:cubicBezTo>
                    <a:pt x="20189" y="399"/>
                    <a:pt x="19865" y="836"/>
                    <a:pt x="18299" y="2145"/>
                  </a:cubicBezTo>
                  <a:cubicBezTo>
                    <a:pt x="16733" y="3454"/>
                    <a:pt x="13925" y="5636"/>
                    <a:pt x="11279" y="7927"/>
                  </a:cubicBezTo>
                  <a:cubicBezTo>
                    <a:pt x="8633" y="10218"/>
                    <a:pt x="6149" y="12618"/>
                    <a:pt x="4313" y="14527"/>
                  </a:cubicBezTo>
                  <a:cubicBezTo>
                    <a:pt x="2477" y="16436"/>
                    <a:pt x="1289" y="17854"/>
                    <a:pt x="641" y="18945"/>
                  </a:cubicBezTo>
                  <a:cubicBezTo>
                    <a:pt x="-7" y="20036"/>
                    <a:pt x="-115" y="20799"/>
                    <a:pt x="101" y="21181"/>
                  </a:cubicBezTo>
                  <a:cubicBezTo>
                    <a:pt x="317" y="21563"/>
                    <a:pt x="857" y="21563"/>
                    <a:pt x="3071" y="21290"/>
                  </a:cubicBezTo>
                  <a:cubicBezTo>
                    <a:pt x="5285" y="21018"/>
                    <a:pt x="9173" y="20472"/>
                    <a:pt x="12521" y="20199"/>
                  </a:cubicBezTo>
                  <a:cubicBezTo>
                    <a:pt x="15869" y="19927"/>
                    <a:pt x="18677" y="19927"/>
                    <a:pt x="21485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469993" y="5347804"/>
              <a:ext cx="35208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1527"/>
                    <a:pt x="10969" y="3055"/>
                    <a:pt x="8428" y="5127"/>
                  </a:cubicBezTo>
                  <a:cubicBezTo>
                    <a:pt x="5887" y="7200"/>
                    <a:pt x="5887" y="9818"/>
                    <a:pt x="4616" y="12109"/>
                  </a:cubicBezTo>
                  <a:cubicBezTo>
                    <a:pt x="3346" y="14400"/>
                    <a:pt x="805" y="16364"/>
                    <a:pt x="169" y="17891"/>
                  </a:cubicBezTo>
                  <a:cubicBezTo>
                    <a:pt x="-466" y="19418"/>
                    <a:pt x="805" y="20509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143250" y="5258375"/>
              <a:ext cx="961015" cy="74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29" fill="norm" stroke="1" extrusionOk="0">
                  <a:moveTo>
                    <a:pt x="8403" y="4249"/>
                  </a:moveTo>
                  <a:cubicBezTo>
                    <a:pt x="8213" y="4065"/>
                    <a:pt x="8023" y="3881"/>
                    <a:pt x="7880" y="3636"/>
                  </a:cubicBezTo>
                  <a:cubicBezTo>
                    <a:pt x="7738" y="3390"/>
                    <a:pt x="7643" y="3084"/>
                    <a:pt x="7762" y="2838"/>
                  </a:cubicBezTo>
                  <a:cubicBezTo>
                    <a:pt x="7880" y="2593"/>
                    <a:pt x="8213" y="2409"/>
                    <a:pt x="9328" y="2040"/>
                  </a:cubicBezTo>
                  <a:cubicBezTo>
                    <a:pt x="10444" y="1672"/>
                    <a:pt x="12343" y="1120"/>
                    <a:pt x="13981" y="721"/>
                  </a:cubicBezTo>
                  <a:cubicBezTo>
                    <a:pt x="15618" y="322"/>
                    <a:pt x="16995" y="77"/>
                    <a:pt x="18087" y="15"/>
                  </a:cubicBezTo>
                  <a:cubicBezTo>
                    <a:pt x="19179" y="-46"/>
                    <a:pt x="19986" y="77"/>
                    <a:pt x="20532" y="384"/>
                  </a:cubicBezTo>
                  <a:cubicBezTo>
                    <a:pt x="21078" y="690"/>
                    <a:pt x="21363" y="1181"/>
                    <a:pt x="21481" y="2286"/>
                  </a:cubicBezTo>
                  <a:cubicBezTo>
                    <a:pt x="21600" y="3390"/>
                    <a:pt x="21553" y="5109"/>
                    <a:pt x="21481" y="7041"/>
                  </a:cubicBezTo>
                  <a:cubicBezTo>
                    <a:pt x="21410" y="8974"/>
                    <a:pt x="21315" y="11122"/>
                    <a:pt x="21315" y="13024"/>
                  </a:cubicBezTo>
                  <a:cubicBezTo>
                    <a:pt x="21315" y="14927"/>
                    <a:pt x="21410" y="16584"/>
                    <a:pt x="21386" y="17780"/>
                  </a:cubicBezTo>
                  <a:cubicBezTo>
                    <a:pt x="21363" y="18977"/>
                    <a:pt x="21220" y="19713"/>
                    <a:pt x="20935" y="20265"/>
                  </a:cubicBezTo>
                  <a:cubicBezTo>
                    <a:pt x="20651" y="20818"/>
                    <a:pt x="20223" y="21186"/>
                    <a:pt x="19274" y="21370"/>
                  </a:cubicBezTo>
                  <a:cubicBezTo>
                    <a:pt x="18324" y="21554"/>
                    <a:pt x="16853" y="21554"/>
                    <a:pt x="15215" y="21493"/>
                  </a:cubicBezTo>
                  <a:cubicBezTo>
                    <a:pt x="13577" y="21431"/>
                    <a:pt x="11773" y="21309"/>
                    <a:pt x="9732" y="21216"/>
                  </a:cubicBezTo>
                  <a:cubicBezTo>
                    <a:pt x="7691" y="21124"/>
                    <a:pt x="5412" y="21063"/>
                    <a:pt x="3750" y="21032"/>
                  </a:cubicBezTo>
                  <a:cubicBezTo>
                    <a:pt x="2089" y="21002"/>
                    <a:pt x="1044" y="21002"/>
                    <a:pt x="0" y="210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096000" y="609075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181214" y="562720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091867" y="5525583"/>
              <a:ext cx="343984" cy="55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5" fill="norm" stroke="1" extrusionOk="0">
                  <a:moveTo>
                    <a:pt x="6784" y="3168"/>
                  </a:moveTo>
                  <a:cubicBezTo>
                    <a:pt x="5599" y="3655"/>
                    <a:pt x="4414" y="4143"/>
                    <a:pt x="3294" y="4427"/>
                  </a:cubicBezTo>
                  <a:cubicBezTo>
                    <a:pt x="2175" y="4711"/>
                    <a:pt x="1121" y="4792"/>
                    <a:pt x="594" y="4589"/>
                  </a:cubicBezTo>
                  <a:cubicBezTo>
                    <a:pt x="67" y="4386"/>
                    <a:pt x="67" y="3899"/>
                    <a:pt x="528" y="3290"/>
                  </a:cubicBezTo>
                  <a:cubicBezTo>
                    <a:pt x="989" y="2681"/>
                    <a:pt x="1911" y="1950"/>
                    <a:pt x="2636" y="1422"/>
                  </a:cubicBezTo>
                  <a:cubicBezTo>
                    <a:pt x="3360" y="894"/>
                    <a:pt x="3887" y="570"/>
                    <a:pt x="4480" y="326"/>
                  </a:cubicBezTo>
                  <a:cubicBezTo>
                    <a:pt x="5072" y="82"/>
                    <a:pt x="5731" y="-80"/>
                    <a:pt x="6060" y="42"/>
                  </a:cubicBezTo>
                  <a:cubicBezTo>
                    <a:pt x="6389" y="164"/>
                    <a:pt x="6389" y="570"/>
                    <a:pt x="6324" y="2234"/>
                  </a:cubicBezTo>
                  <a:cubicBezTo>
                    <a:pt x="6258" y="3899"/>
                    <a:pt x="6126" y="6822"/>
                    <a:pt x="5731" y="8852"/>
                  </a:cubicBezTo>
                  <a:cubicBezTo>
                    <a:pt x="5336" y="10882"/>
                    <a:pt x="4677" y="12019"/>
                    <a:pt x="4084" y="12750"/>
                  </a:cubicBezTo>
                  <a:cubicBezTo>
                    <a:pt x="3492" y="13481"/>
                    <a:pt x="2965" y="13806"/>
                    <a:pt x="2306" y="14009"/>
                  </a:cubicBezTo>
                  <a:cubicBezTo>
                    <a:pt x="1648" y="14212"/>
                    <a:pt x="858" y="14293"/>
                    <a:pt x="397" y="14131"/>
                  </a:cubicBezTo>
                  <a:cubicBezTo>
                    <a:pt x="-64" y="13968"/>
                    <a:pt x="-196" y="13562"/>
                    <a:pt x="397" y="12588"/>
                  </a:cubicBezTo>
                  <a:cubicBezTo>
                    <a:pt x="989" y="11613"/>
                    <a:pt x="2306" y="10070"/>
                    <a:pt x="4216" y="8446"/>
                  </a:cubicBezTo>
                  <a:cubicBezTo>
                    <a:pt x="6126" y="6822"/>
                    <a:pt x="8628" y="5117"/>
                    <a:pt x="10077" y="4102"/>
                  </a:cubicBezTo>
                  <a:cubicBezTo>
                    <a:pt x="11526" y="3087"/>
                    <a:pt x="11921" y="2762"/>
                    <a:pt x="12382" y="2437"/>
                  </a:cubicBezTo>
                  <a:cubicBezTo>
                    <a:pt x="12843" y="2112"/>
                    <a:pt x="13370" y="1788"/>
                    <a:pt x="13370" y="1991"/>
                  </a:cubicBezTo>
                  <a:cubicBezTo>
                    <a:pt x="13370" y="2194"/>
                    <a:pt x="12843" y="2925"/>
                    <a:pt x="12053" y="4508"/>
                  </a:cubicBezTo>
                  <a:cubicBezTo>
                    <a:pt x="11263" y="6091"/>
                    <a:pt x="10209" y="8528"/>
                    <a:pt x="9616" y="11045"/>
                  </a:cubicBezTo>
                  <a:cubicBezTo>
                    <a:pt x="9024" y="13562"/>
                    <a:pt x="8892" y="16161"/>
                    <a:pt x="8826" y="17663"/>
                  </a:cubicBezTo>
                  <a:cubicBezTo>
                    <a:pt x="8760" y="19165"/>
                    <a:pt x="8760" y="19571"/>
                    <a:pt x="8892" y="20058"/>
                  </a:cubicBezTo>
                  <a:cubicBezTo>
                    <a:pt x="9024" y="20546"/>
                    <a:pt x="9287" y="21114"/>
                    <a:pt x="9748" y="21317"/>
                  </a:cubicBezTo>
                  <a:cubicBezTo>
                    <a:pt x="10209" y="21520"/>
                    <a:pt x="10867" y="21358"/>
                    <a:pt x="11658" y="20505"/>
                  </a:cubicBezTo>
                  <a:cubicBezTo>
                    <a:pt x="12448" y="19652"/>
                    <a:pt x="13370" y="18109"/>
                    <a:pt x="13897" y="16851"/>
                  </a:cubicBezTo>
                  <a:cubicBezTo>
                    <a:pt x="14424" y="15592"/>
                    <a:pt x="14555" y="14618"/>
                    <a:pt x="14621" y="13928"/>
                  </a:cubicBezTo>
                  <a:cubicBezTo>
                    <a:pt x="14687" y="13237"/>
                    <a:pt x="14687" y="12831"/>
                    <a:pt x="14358" y="12547"/>
                  </a:cubicBezTo>
                  <a:cubicBezTo>
                    <a:pt x="14028" y="12263"/>
                    <a:pt x="13370" y="12100"/>
                    <a:pt x="13436" y="12060"/>
                  </a:cubicBezTo>
                  <a:cubicBezTo>
                    <a:pt x="13502" y="12019"/>
                    <a:pt x="14292" y="12100"/>
                    <a:pt x="15741" y="11897"/>
                  </a:cubicBezTo>
                  <a:cubicBezTo>
                    <a:pt x="17189" y="11694"/>
                    <a:pt x="19297" y="11207"/>
                    <a:pt x="21404" y="1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706647" y="5523488"/>
              <a:ext cx="160209" cy="27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23" fill="norm" stroke="1" extrusionOk="0">
                  <a:moveTo>
                    <a:pt x="6189" y="1172"/>
                  </a:moveTo>
                  <a:cubicBezTo>
                    <a:pt x="4786" y="1674"/>
                    <a:pt x="3384" y="2177"/>
                    <a:pt x="2682" y="3851"/>
                  </a:cubicBezTo>
                  <a:cubicBezTo>
                    <a:pt x="1981" y="5526"/>
                    <a:pt x="1981" y="8372"/>
                    <a:pt x="2262" y="11219"/>
                  </a:cubicBezTo>
                  <a:cubicBezTo>
                    <a:pt x="2542" y="14065"/>
                    <a:pt x="3103" y="16912"/>
                    <a:pt x="3384" y="18753"/>
                  </a:cubicBezTo>
                  <a:cubicBezTo>
                    <a:pt x="3664" y="20595"/>
                    <a:pt x="3664" y="21433"/>
                    <a:pt x="3103" y="21516"/>
                  </a:cubicBezTo>
                  <a:cubicBezTo>
                    <a:pt x="2542" y="21600"/>
                    <a:pt x="1420" y="20930"/>
                    <a:pt x="719" y="19926"/>
                  </a:cubicBezTo>
                  <a:cubicBezTo>
                    <a:pt x="18" y="18921"/>
                    <a:pt x="-263" y="17581"/>
                    <a:pt x="298" y="16744"/>
                  </a:cubicBezTo>
                  <a:cubicBezTo>
                    <a:pt x="859" y="15907"/>
                    <a:pt x="2262" y="15572"/>
                    <a:pt x="5207" y="14233"/>
                  </a:cubicBezTo>
                  <a:cubicBezTo>
                    <a:pt x="8153" y="12893"/>
                    <a:pt x="12641" y="10549"/>
                    <a:pt x="15586" y="8288"/>
                  </a:cubicBezTo>
                  <a:cubicBezTo>
                    <a:pt x="18532" y="6028"/>
                    <a:pt x="19934" y="3851"/>
                    <a:pt x="20636" y="2344"/>
                  </a:cubicBezTo>
                  <a:cubicBezTo>
                    <a:pt x="21337" y="837"/>
                    <a:pt x="21337" y="0"/>
                    <a:pt x="21056" y="0"/>
                  </a:cubicBezTo>
                  <a:cubicBezTo>
                    <a:pt x="20776" y="0"/>
                    <a:pt x="20215" y="837"/>
                    <a:pt x="19794" y="3935"/>
                  </a:cubicBezTo>
                  <a:cubicBezTo>
                    <a:pt x="19373" y="7033"/>
                    <a:pt x="19093" y="12391"/>
                    <a:pt x="19233" y="15572"/>
                  </a:cubicBezTo>
                  <a:cubicBezTo>
                    <a:pt x="19373" y="18753"/>
                    <a:pt x="19934" y="19758"/>
                    <a:pt x="20495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935559" y="5728804"/>
              <a:ext cx="98108" cy="7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330" fill="norm" stroke="1" extrusionOk="0">
                  <a:moveTo>
                    <a:pt x="7017" y="0"/>
                  </a:moveTo>
                  <a:cubicBezTo>
                    <a:pt x="4813" y="1906"/>
                    <a:pt x="2609" y="3812"/>
                    <a:pt x="1286" y="6988"/>
                  </a:cubicBezTo>
                  <a:cubicBezTo>
                    <a:pt x="-36" y="10165"/>
                    <a:pt x="-477" y="14612"/>
                    <a:pt x="625" y="17471"/>
                  </a:cubicBezTo>
                  <a:cubicBezTo>
                    <a:pt x="1727" y="20329"/>
                    <a:pt x="4372" y="21600"/>
                    <a:pt x="7899" y="21282"/>
                  </a:cubicBezTo>
                  <a:cubicBezTo>
                    <a:pt x="11425" y="20965"/>
                    <a:pt x="15833" y="19059"/>
                    <a:pt x="18258" y="16518"/>
                  </a:cubicBezTo>
                  <a:cubicBezTo>
                    <a:pt x="20682" y="13976"/>
                    <a:pt x="21123" y="10800"/>
                    <a:pt x="19360" y="8894"/>
                  </a:cubicBezTo>
                  <a:cubicBezTo>
                    <a:pt x="17596" y="6988"/>
                    <a:pt x="13629" y="6353"/>
                    <a:pt x="10103" y="6353"/>
                  </a:cubicBezTo>
                  <a:cubicBezTo>
                    <a:pt x="6576" y="6353"/>
                    <a:pt x="3490" y="6988"/>
                    <a:pt x="405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393569" y="5404954"/>
              <a:ext cx="566282" cy="40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13" fill="norm" stroke="1" extrusionOk="0">
                  <a:moveTo>
                    <a:pt x="4153" y="0"/>
                  </a:moveTo>
                  <a:cubicBezTo>
                    <a:pt x="3589" y="2160"/>
                    <a:pt x="3025" y="4320"/>
                    <a:pt x="2743" y="7389"/>
                  </a:cubicBezTo>
                  <a:cubicBezTo>
                    <a:pt x="2461" y="10459"/>
                    <a:pt x="2461" y="14438"/>
                    <a:pt x="2501" y="16768"/>
                  </a:cubicBezTo>
                  <a:cubicBezTo>
                    <a:pt x="2541" y="19099"/>
                    <a:pt x="2622" y="19781"/>
                    <a:pt x="2783" y="20349"/>
                  </a:cubicBezTo>
                  <a:cubicBezTo>
                    <a:pt x="2944" y="20918"/>
                    <a:pt x="3186" y="21373"/>
                    <a:pt x="3508" y="21486"/>
                  </a:cubicBezTo>
                  <a:cubicBezTo>
                    <a:pt x="3831" y="21600"/>
                    <a:pt x="4234" y="21373"/>
                    <a:pt x="4355" y="20349"/>
                  </a:cubicBezTo>
                  <a:cubicBezTo>
                    <a:pt x="4475" y="19326"/>
                    <a:pt x="4314" y="17507"/>
                    <a:pt x="3669" y="16029"/>
                  </a:cubicBezTo>
                  <a:cubicBezTo>
                    <a:pt x="3025" y="14552"/>
                    <a:pt x="1896" y="13415"/>
                    <a:pt x="1131" y="12789"/>
                  </a:cubicBezTo>
                  <a:cubicBezTo>
                    <a:pt x="365" y="12164"/>
                    <a:pt x="-38" y="12051"/>
                    <a:pt x="2" y="11823"/>
                  </a:cubicBezTo>
                  <a:cubicBezTo>
                    <a:pt x="43" y="11596"/>
                    <a:pt x="526" y="11255"/>
                    <a:pt x="1332" y="11141"/>
                  </a:cubicBezTo>
                  <a:cubicBezTo>
                    <a:pt x="2138" y="11027"/>
                    <a:pt x="3266" y="11141"/>
                    <a:pt x="4193" y="11937"/>
                  </a:cubicBezTo>
                  <a:cubicBezTo>
                    <a:pt x="5120" y="12733"/>
                    <a:pt x="5846" y="14211"/>
                    <a:pt x="6289" y="15291"/>
                  </a:cubicBezTo>
                  <a:cubicBezTo>
                    <a:pt x="6732" y="16371"/>
                    <a:pt x="6893" y="17053"/>
                    <a:pt x="6934" y="17678"/>
                  </a:cubicBezTo>
                  <a:cubicBezTo>
                    <a:pt x="6974" y="18303"/>
                    <a:pt x="6893" y="18872"/>
                    <a:pt x="6652" y="19213"/>
                  </a:cubicBezTo>
                  <a:cubicBezTo>
                    <a:pt x="6410" y="19554"/>
                    <a:pt x="6007" y="19667"/>
                    <a:pt x="5725" y="19213"/>
                  </a:cubicBezTo>
                  <a:cubicBezTo>
                    <a:pt x="5443" y="18758"/>
                    <a:pt x="5281" y="17735"/>
                    <a:pt x="5523" y="16371"/>
                  </a:cubicBezTo>
                  <a:cubicBezTo>
                    <a:pt x="5765" y="15006"/>
                    <a:pt x="6410" y="13301"/>
                    <a:pt x="6934" y="12278"/>
                  </a:cubicBezTo>
                  <a:cubicBezTo>
                    <a:pt x="7458" y="11255"/>
                    <a:pt x="7861" y="10914"/>
                    <a:pt x="8263" y="10686"/>
                  </a:cubicBezTo>
                  <a:cubicBezTo>
                    <a:pt x="8666" y="10459"/>
                    <a:pt x="9069" y="10345"/>
                    <a:pt x="9311" y="10573"/>
                  </a:cubicBezTo>
                  <a:cubicBezTo>
                    <a:pt x="9553" y="10800"/>
                    <a:pt x="9634" y="11368"/>
                    <a:pt x="9674" y="12278"/>
                  </a:cubicBezTo>
                  <a:cubicBezTo>
                    <a:pt x="9714" y="13187"/>
                    <a:pt x="9714" y="14438"/>
                    <a:pt x="9795" y="15347"/>
                  </a:cubicBezTo>
                  <a:cubicBezTo>
                    <a:pt x="9875" y="16257"/>
                    <a:pt x="10037" y="16825"/>
                    <a:pt x="10238" y="17337"/>
                  </a:cubicBezTo>
                  <a:cubicBezTo>
                    <a:pt x="10440" y="17848"/>
                    <a:pt x="10681" y="18303"/>
                    <a:pt x="10963" y="18246"/>
                  </a:cubicBezTo>
                  <a:cubicBezTo>
                    <a:pt x="11246" y="18189"/>
                    <a:pt x="11568" y="17621"/>
                    <a:pt x="11850" y="16882"/>
                  </a:cubicBezTo>
                  <a:cubicBezTo>
                    <a:pt x="12132" y="16143"/>
                    <a:pt x="12374" y="15234"/>
                    <a:pt x="12535" y="14495"/>
                  </a:cubicBezTo>
                  <a:cubicBezTo>
                    <a:pt x="12696" y="13756"/>
                    <a:pt x="12777" y="13187"/>
                    <a:pt x="12777" y="13187"/>
                  </a:cubicBezTo>
                  <a:cubicBezTo>
                    <a:pt x="12777" y="13187"/>
                    <a:pt x="12696" y="13756"/>
                    <a:pt x="12656" y="14324"/>
                  </a:cubicBezTo>
                  <a:cubicBezTo>
                    <a:pt x="12616" y="14893"/>
                    <a:pt x="12616" y="15461"/>
                    <a:pt x="12737" y="15973"/>
                  </a:cubicBezTo>
                  <a:cubicBezTo>
                    <a:pt x="12858" y="16484"/>
                    <a:pt x="13099" y="16939"/>
                    <a:pt x="13422" y="17280"/>
                  </a:cubicBezTo>
                  <a:cubicBezTo>
                    <a:pt x="13744" y="17621"/>
                    <a:pt x="14147" y="17848"/>
                    <a:pt x="14550" y="17792"/>
                  </a:cubicBezTo>
                  <a:cubicBezTo>
                    <a:pt x="14953" y="17735"/>
                    <a:pt x="15356" y="17394"/>
                    <a:pt x="15840" y="16371"/>
                  </a:cubicBezTo>
                  <a:cubicBezTo>
                    <a:pt x="16323" y="15347"/>
                    <a:pt x="16887" y="13642"/>
                    <a:pt x="17169" y="12448"/>
                  </a:cubicBezTo>
                  <a:cubicBezTo>
                    <a:pt x="17452" y="11255"/>
                    <a:pt x="17452" y="10573"/>
                    <a:pt x="17290" y="10573"/>
                  </a:cubicBezTo>
                  <a:cubicBezTo>
                    <a:pt x="17129" y="10573"/>
                    <a:pt x="16807" y="11255"/>
                    <a:pt x="16605" y="12221"/>
                  </a:cubicBezTo>
                  <a:cubicBezTo>
                    <a:pt x="16404" y="13187"/>
                    <a:pt x="16323" y="14438"/>
                    <a:pt x="16484" y="15291"/>
                  </a:cubicBezTo>
                  <a:cubicBezTo>
                    <a:pt x="16646" y="16143"/>
                    <a:pt x="17049" y="16598"/>
                    <a:pt x="17935" y="16939"/>
                  </a:cubicBezTo>
                  <a:cubicBezTo>
                    <a:pt x="18822" y="17280"/>
                    <a:pt x="20192" y="17507"/>
                    <a:pt x="21562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333288" y="5383483"/>
              <a:ext cx="134562" cy="35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96" fill="norm" stroke="1" extrusionOk="0">
                  <a:moveTo>
                    <a:pt x="21456" y="1690"/>
                  </a:moveTo>
                  <a:cubicBezTo>
                    <a:pt x="20781" y="919"/>
                    <a:pt x="20106" y="147"/>
                    <a:pt x="18925" y="19"/>
                  </a:cubicBezTo>
                  <a:cubicBezTo>
                    <a:pt x="17744" y="-110"/>
                    <a:pt x="16056" y="404"/>
                    <a:pt x="13019" y="2397"/>
                  </a:cubicBezTo>
                  <a:cubicBezTo>
                    <a:pt x="9981" y="4390"/>
                    <a:pt x="5593" y="7861"/>
                    <a:pt x="3062" y="11076"/>
                  </a:cubicBezTo>
                  <a:cubicBezTo>
                    <a:pt x="531" y="14290"/>
                    <a:pt x="-144" y="17247"/>
                    <a:pt x="25" y="18983"/>
                  </a:cubicBezTo>
                  <a:cubicBezTo>
                    <a:pt x="193" y="20719"/>
                    <a:pt x="1206" y="21233"/>
                    <a:pt x="3737" y="21361"/>
                  </a:cubicBezTo>
                  <a:cubicBezTo>
                    <a:pt x="6269" y="21490"/>
                    <a:pt x="10319" y="21233"/>
                    <a:pt x="14369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513424" y="5424501"/>
              <a:ext cx="157626" cy="32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194" fill="norm" stroke="1" extrusionOk="0">
                  <a:moveTo>
                    <a:pt x="8376" y="6984"/>
                  </a:moveTo>
                  <a:cubicBezTo>
                    <a:pt x="6954" y="6984"/>
                    <a:pt x="5533" y="6984"/>
                    <a:pt x="4112" y="8154"/>
                  </a:cubicBezTo>
                  <a:cubicBezTo>
                    <a:pt x="2691" y="9323"/>
                    <a:pt x="1270" y="11662"/>
                    <a:pt x="702" y="13588"/>
                  </a:cubicBezTo>
                  <a:cubicBezTo>
                    <a:pt x="133" y="15514"/>
                    <a:pt x="418" y="17027"/>
                    <a:pt x="986" y="18266"/>
                  </a:cubicBezTo>
                  <a:cubicBezTo>
                    <a:pt x="1554" y="19504"/>
                    <a:pt x="2407" y="20467"/>
                    <a:pt x="3544" y="20948"/>
                  </a:cubicBezTo>
                  <a:cubicBezTo>
                    <a:pt x="4681" y="21430"/>
                    <a:pt x="6102" y="21430"/>
                    <a:pt x="8091" y="18816"/>
                  </a:cubicBezTo>
                  <a:cubicBezTo>
                    <a:pt x="10081" y="16202"/>
                    <a:pt x="12639" y="10974"/>
                    <a:pt x="13633" y="7603"/>
                  </a:cubicBezTo>
                  <a:cubicBezTo>
                    <a:pt x="14628" y="4233"/>
                    <a:pt x="14060" y="2719"/>
                    <a:pt x="12354" y="1619"/>
                  </a:cubicBezTo>
                  <a:cubicBezTo>
                    <a:pt x="10649" y="518"/>
                    <a:pt x="7807" y="-170"/>
                    <a:pt x="5391" y="36"/>
                  </a:cubicBezTo>
                  <a:cubicBezTo>
                    <a:pt x="2976" y="243"/>
                    <a:pt x="986" y="1343"/>
                    <a:pt x="276" y="2719"/>
                  </a:cubicBezTo>
                  <a:cubicBezTo>
                    <a:pt x="-435" y="4095"/>
                    <a:pt x="133" y="5746"/>
                    <a:pt x="3118" y="6778"/>
                  </a:cubicBezTo>
                  <a:cubicBezTo>
                    <a:pt x="6102" y="7810"/>
                    <a:pt x="11502" y="8222"/>
                    <a:pt x="14912" y="8291"/>
                  </a:cubicBezTo>
                  <a:cubicBezTo>
                    <a:pt x="18323" y="8360"/>
                    <a:pt x="19744" y="8085"/>
                    <a:pt x="21165" y="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810749" y="554465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804400" y="563990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0085246" y="5445171"/>
              <a:ext cx="182704" cy="28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7" fill="norm" stroke="1" extrusionOk="0">
                  <a:moveTo>
                    <a:pt x="16216" y="4572"/>
                  </a:moveTo>
                  <a:cubicBezTo>
                    <a:pt x="15471" y="3942"/>
                    <a:pt x="14727" y="3311"/>
                    <a:pt x="12740" y="3311"/>
                  </a:cubicBezTo>
                  <a:cubicBezTo>
                    <a:pt x="10754" y="3311"/>
                    <a:pt x="7527" y="3942"/>
                    <a:pt x="5168" y="5834"/>
                  </a:cubicBezTo>
                  <a:cubicBezTo>
                    <a:pt x="2809" y="7726"/>
                    <a:pt x="1320" y="10879"/>
                    <a:pt x="575" y="13401"/>
                  </a:cubicBezTo>
                  <a:cubicBezTo>
                    <a:pt x="-170" y="15924"/>
                    <a:pt x="-170" y="17816"/>
                    <a:pt x="451" y="19077"/>
                  </a:cubicBezTo>
                  <a:cubicBezTo>
                    <a:pt x="1071" y="20339"/>
                    <a:pt x="2313" y="20969"/>
                    <a:pt x="3554" y="21285"/>
                  </a:cubicBezTo>
                  <a:cubicBezTo>
                    <a:pt x="4796" y="21600"/>
                    <a:pt x="6037" y="21600"/>
                    <a:pt x="8023" y="20733"/>
                  </a:cubicBezTo>
                  <a:cubicBezTo>
                    <a:pt x="10009" y="19866"/>
                    <a:pt x="12740" y="18131"/>
                    <a:pt x="14851" y="15530"/>
                  </a:cubicBezTo>
                  <a:cubicBezTo>
                    <a:pt x="16961" y="12928"/>
                    <a:pt x="18451" y="9460"/>
                    <a:pt x="18947" y="6937"/>
                  </a:cubicBezTo>
                  <a:cubicBezTo>
                    <a:pt x="19444" y="4415"/>
                    <a:pt x="18947" y="2838"/>
                    <a:pt x="17458" y="1734"/>
                  </a:cubicBezTo>
                  <a:cubicBezTo>
                    <a:pt x="15968" y="631"/>
                    <a:pt x="13485" y="0"/>
                    <a:pt x="11002" y="0"/>
                  </a:cubicBezTo>
                  <a:cubicBezTo>
                    <a:pt x="8520" y="0"/>
                    <a:pt x="6037" y="631"/>
                    <a:pt x="4547" y="1340"/>
                  </a:cubicBezTo>
                  <a:cubicBezTo>
                    <a:pt x="3058" y="2050"/>
                    <a:pt x="2561" y="2838"/>
                    <a:pt x="2313" y="3626"/>
                  </a:cubicBezTo>
                  <a:cubicBezTo>
                    <a:pt x="2064" y="4415"/>
                    <a:pt x="2064" y="5203"/>
                    <a:pt x="4920" y="6228"/>
                  </a:cubicBezTo>
                  <a:cubicBezTo>
                    <a:pt x="7775" y="7253"/>
                    <a:pt x="13485" y="8514"/>
                    <a:pt x="16713" y="9223"/>
                  </a:cubicBezTo>
                  <a:cubicBezTo>
                    <a:pt x="19940" y="9933"/>
                    <a:pt x="20685" y="10091"/>
                    <a:pt x="21430" y="1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0255241" y="5678004"/>
              <a:ext cx="84180" cy="8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489" fill="norm" stroke="1" extrusionOk="0">
                  <a:moveTo>
                    <a:pt x="9259" y="4985"/>
                  </a:moveTo>
                  <a:cubicBezTo>
                    <a:pt x="6688" y="6092"/>
                    <a:pt x="4117" y="7200"/>
                    <a:pt x="2317" y="9692"/>
                  </a:cubicBezTo>
                  <a:cubicBezTo>
                    <a:pt x="517" y="12185"/>
                    <a:pt x="-512" y="16062"/>
                    <a:pt x="259" y="18277"/>
                  </a:cubicBezTo>
                  <a:cubicBezTo>
                    <a:pt x="1031" y="20492"/>
                    <a:pt x="3602" y="21046"/>
                    <a:pt x="6174" y="21323"/>
                  </a:cubicBezTo>
                  <a:cubicBezTo>
                    <a:pt x="8745" y="21600"/>
                    <a:pt x="11317" y="21600"/>
                    <a:pt x="13631" y="20769"/>
                  </a:cubicBezTo>
                  <a:cubicBezTo>
                    <a:pt x="15945" y="19938"/>
                    <a:pt x="18002" y="18277"/>
                    <a:pt x="19288" y="16062"/>
                  </a:cubicBezTo>
                  <a:cubicBezTo>
                    <a:pt x="20574" y="13846"/>
                    <a:pt x="21088" y="11077"/>
                    <a:pt x="19288" y="9415"/>
                  </a:cubicBezTo>
                  <a:cubicBezTo>
                    <a:pt x="17488" y="7754"/>
                    <a:pt x="13374" y="7200"/>
                    <a:pt x="10545" y="5815"/>
                  </a:cubicBezTo>
                  <a:cubicBezTo>
                    <a:pt x="7717" y="4431"/>
                    <a:pt x="6174" y="2215"/>
                    <a:pt x="46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337800" y="5443054"/>
              <a:ext cx="13848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0482" y="0"/>
                  </a:moveTo>
                  <a:cubicBezTo>
                    <a:pt x="13976" y="2671"/>
                    <a:pt x="17471" y="5342"/>
                    <a:pt x="19376" y="7839"/>
                  </a:cubicBezTo>
                  <a:cubicBezTo>
                    <a:pt x="21282" y="10335"/>
                    <a:pt x="21600" y="12658"/>
                    <a:pt x="18106" y="14923"/>
                  </a:cubicBezTo>
                  <a:cubicBezTo>
                    <a:pt x="14612" y="17187"/>
                    <a:pt x="7306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439399" y="5855804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990220" y="6351104"/>
              <a:ext cx="344030" cy="38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8" fill="norm" stroke="1" extrusionOk="0">
                  <a:moveTo>
                    <a:pt x="8817" y="0"/>
                  </a:moveTo>
                  <a:cubicBezTo>
                    <a:pt x="8286" y="3052"/>
                    <a:pt x="7756" y="6104"/>
                    <a:pt x="7491" y="9333"/>
                  </a:cubicBezTo>
                  <a:cubicBezTo>
                    <a:pt x="7226" y="12561"/>
                    <a:pt x="7226" y="15965"/>
                    <a:pt x="7359" y="17961"/>
                  </a:cubicBezTo>
                  <a:cubicBezTo>
                    <a:pt x="7491" y="19957"/>
                    <a:pt x="7756" y="20543"/>
                    <a:pt x="8220" y="20954"/>
                  </a:cubicBezTo>
                  <a:cubicBezTo>
                    <a:pt x="8684" y="21365"/>
                    <a:pt x="9347" y="21600"/>
                    <a:pt x="9678" y="21365"/>
                  </a:cubicBezTo>
                  <a:cubicBezTo>
                    <a:pt x="10009" y="21130"/>
                    <a:pt x="10009" y="20426"/>
                    <a:pt x="9015" y="18900"/>
                  </a:cubicBezTo>
                  <a:cubicBezTo>
                    <a:pt x="8021" y="17374"/>
                    <a:pt x="6034" y="15026"/>
                    <a:pt x="4642" y="13676"/>
                  </a:cubicBezTo>
                  <a:cubicBezTo>
                    <a:pt x="3251" y="12326"/>
                    <a:pt x="2456" y="11974"/>
                    <a:pt x="1661" y="11798"/>
                  </a:cubicBezTo>
                  <a:cubicBezTo>
                    <a:pt x="866" y="11622"/>
                    <a:pt x="71" y="11622"/>
                    <a:pt x="4" y="11563"/>
                  </a:cubicBezTo>
                  <a:cubicBezTo>
                    <a:pt x="-62" y="11504"/>
                    <a:pt x="601" y="11387"/>
                    <a:pt x="2390" y="10389"/>
                  </a:cubicBezTo>
                  <a:cubicBezTo>
                    <a:pt x="4178" y="9391"/>
                    <a:pt x="7094" y="7513"/>
                    <a:pt x="9015" y="6104"/>
                  </a:cubicBezTo>
                  <a:cubicBezTo>
                    <a:pt x="10937" y="4696"/>
                    <a:pt x="11864" y="3757"/>
                    <a:pt x="12659" y="3111"/>
                  </a:cubicBezTo>
                  <a:cubicBezTo>
                    <a:pt x="13455" y="2465"/>
                    <a:pt x="14117" y="2113"/>
                    <a:pt x="14515" y="2289"/>
                  </a:cubicBezTo>
                  <a:cubicBezTo>
                    <a:pt x="14912" y="2465"/>
                    <a:pt x="15045" y="3170"/>
                    <a:pt x="15111" y="5635"/>
                  </a:cubicBezTo>
                  <a:cubicBezTo>
                    <a:pt x="15177" y="8100"/>
                    <a:pt x="15177" y="12326"/>
                    <a:pt x="15177" y="14850"/>
                  </a:cubicBezTo>
                  <a:cubicBezTo>
                    <a:pt x="15177" y="17374"/>
                    <a:pt x="15177" y="18196"/>
                    <a:pt x="14978" y="18900"/>
                  </a:cubicBezTo>
                  <a:cubicBezTo>
                    <a:pt x="14780" y="19604"/>
                    <a:pt x="14382" y="20191"/>
                    <a:pt x="14117" y="19957"/>
                  </a:cubicBezTo>
                  <a:cubicBezTo>
                    <a:pt x="13852" y="19722"/>
                    <a:pt x="13720" y="18665"/>
                    <a:pt x="13786" y="17550"/>
                  </a:cubicBezTo>
                  <a:cubicBezTo>
                    <a:pt x="13852" y="16435"/>
                    <a:pt x="14117" y="15261"/>
                    <a:pt x="14515" y="14380"/>
                  </a:cubicBezTo>
                  <a:cubicBezTo>
                    <a:pt x="14912" y="13500"/>
                    <a:pt x="15442" y="12913"/>
                    <a:pt x="15906" y="12913"/>
                  </a:cubicBezTo>
                  <a:cubicBezTo>
                    <a:pt x="16370" y="12913"/>
                    <a:pt x="16767" y="13500"/>
                    <a:pt x="17231" y="14498"/>
                  </a:cubicBezTo>
                  <a:cubicBezTo>
                    <a:pt x="17695" y="15496"/>
                    <a:pt x="18225" y="16904"/>
                    <a:pt x="18755" y="17785"/>
                  </a:cubicBezTo>
                  <a:cubicBezTo>
                    <a:pt x="19285" y="18665"/>
                    <a:pt x="19815" y="19017"/>
                    <a:pt x="20279" y="19135"/>
                  </a:cubicBezTo>
                  <a:cubicBezTo>
                    <a:pt x="20743" y="19252"/>
                    <a:pt x="21140" y="19135"/>
                    <a:pt x="21538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353300" y="6539193"/>
              <a:ext cx="259645" cy="16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20" fill="norm" stroke="1" extrusionOk="0">
                  <a:moveTo>
                    <a:pt x="0" y="14439"/>
                  </a:moveTo>
                  <a:cubicBezTo>
                    <a:pt x="0" y="13054"/>
                    <a:pt x="0" y="11670"/>
                    <a:pt x="610" y="10424"/>
                  </a:cubicBezTo>
                  <a:cubicBezTo>
                    <a:pt x="1219" y="9177"/>
                    <a:pt x="2439" y="8070"/>
                    <a:pt x="3310" y="6962"/>
                  </a:cubicBezTo>
                  <a:cubicBezTo>
                    <a:pt x="4181" y="5854"/>
                    <a:pt x="4703" y="4747"/>
                    <a:pt x="4965" y="3500"/>
                  </a:cubicBezTo>
                  <a:cubicBezTo>
                    <a:pt x="5226" y="2254"/>
                    <a:pt x="5226" y="870"/>
                    <a:pt x="4790" y="316"/>
                  </a:cubicBezTo>
                  <a:cubicBezTo>
                    <a:pt x="4355" y="-238"/>
                    <a:pt x="3484" y="39"/>
                    <a:pt x="2700" y="1424"/>
                  </a:cubicBezTo>
                  <a:cubicBezTo>
                    <a:pt x="1916" y="2808"/>
                    <a:pt x="1219" y="5300"/>
                    <a:pt x="958" y="8070"/>
                  </a:cubicBezTo>
                  <a:cubicBezTo>
                    <a:pt x="697" y="10839"/>
                    <a:pt x="871" y="13885"/>
                    <a:pt x="1742" y="15962"/>
                  </a:cubicBezTo>
                  <a:cubicBezTo>
                    <a:pt x="2613" y="18039"/>
                    <a:pt x="4181" y="19147"/>
                    <a:pt x="5835" y="18454"/>
                  </a:cubicBezTo>
                  <a:cubicBezTo>
                    <a:pt x="7490" y="17762"/>
                    <a:pt x="9232" y="15270"/>
                    <a:pt x="10277" y="13331"/>
                  </a:cubicBezTo>
                  <a:cubicBezTo>
                    <a:pt x="11323" y="11393"/>
                    <a:pt x="11671" y="10008"/>
                    <a:pt x="11584" y="9870"/>
                  </a:cubicBezTo>
                  <a:cubicBezTo>
                    <a:pt x="11497" y="9731"/>
                    <a:pt x="10974" y="10839"/>
                    <a:pt x="10539" y="12500"/>
                  </a:cubicBezTo>
                  <a:cubicBezTo>
                    <a:pt x="10103" y="14162"/>
                    <a:pt x="9755" y="16377"/>
                    <a:pt x="9581" y="18177"/>
                  </a:cubicBezTo>
                  <a:cubicBezTo>
                    <a:pt x="9406" y="19977"/>
                    <a:pt x="9406" y="21362"/>
                    <a:pt x="9494" y="21085"/>
                  </a:cubicBezTo>
                  <a:cubicBezTo>
                    <a:pt x="9581" y="20808"/>
                    <a:pt x="9755" y="18870"/>
                    <a:pt x="10190" y="16239"/>
                  </a:cubicBezTo>
                  <a:cubicBezTo>
                    <a:pt x="10626" y="13608"/>
                    <a:pt x="11323" y="10285"/>
                    <a:pt x="11932" y="7931"/>
                  </a:cubicBezTo>
                  <a:cubicBezTo>
                    <a:pt x="12542" y="5577"/>
                    <a:pt x="13065" y="4193"/>
                    <a:pt x="13587" y="2947"/>
                  </a:cubicBezTo>
                  <a:cubicBezTo>
                    <a:pt x="14110" y="1700"/>
                    <a:pt x="14632" y="593"/>
                    <a:pt x="15416" y="177"/>
                  </a:cubicBezTo>
                  <a:cubicBezTo>
                    <a:pt x="16200" y="-238"/>
                    <a:pt x="17245" y="39"/>
                    <a:pt x="18377" y="1424"/>
                  </a:cubicBezTo>
                  <a:cubicBezTo>
                    <a:pt x="19510" y="2808"/>
                    <a:pt x="20729" y="5300"/>
                    <a:pt x="21165" y="8762"/>
                  </a:cubicBezTo>
                  <a:cubicBezTo>
                    <a:pt x="21600" y="12224"/>
                    <a:pt x="21252" y="16654"/>
                    <a:pt x="20903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260850" y="6452038"/>
              <a:ext cx="210050" cy="28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30" fill="norm" stroke="1" extrusionOk="0">
                  <a:moveTo>
                    <a:pt x="12882" y="2887"/>
                  </a:moveTo>
                  <a:cubicBezTo>
                    <a:pt x="12882" y="1941"/>
                    <a:pt x="12882" y="995"/>
                    <a:pt x="12348" y="443"/>
                  </a:cubicBezTo>
                  <a:cubicBezTo>
                    <a:pt x="11813" y="-108"/>
                    <a:pt x="10744" y="-266"/>
                    <a:pt x="8819" y="680"/>
                  </a:cubicBezTo>
                  <a:cubicBezTo>
                    <a:pt x="6894" y="1626"/>
                    <a:pt x="4114" y="3676"/>
                    <a:pt x="2296" y="6198"/>
                  </a:cubicBezTo>
                  <a:cubicBezTo>
                    <a:pt x="478" y="8721"/>
                    <a:pt x="-377" y="11716"/>
                    <a:pt x="158" y="14318"/>
                  </a:cubicBezTo>
                  <a:cubicBezTo>
                    <a:pt x="692" y="16919"/>
                    <a:pt x="2617" y="19127"/>
                    <a:pt x="4221" y="20230"/>
                  </a:cubicBezTo>
                  <a:cubicBezTo>
                    <a:pt x="5825" y="21334"/>
                    <a:pt x="7108" y="21334"/>
                    <a:pt x="8498" y="20703"/>
                  </a:cubicBezTo>
                  <a:cubicBezTo>
                    <a:pt x="9888" y="20073"/>
                    <a:pt x="11385" y="18811"/>
                    <a:pt x="12775" y="16525"/>
                  </a:cubicBezTo>
                  <a:cubicBezTo>
                    <a:pt x="14166" y="14239"/>
                    <a:pt x="15449" y="10928"/>
                    <a:pt x="15876" y="8327"/>
                  </a:cubicBezTo>
                  <a:cubicBezTo>
                    <a:pt x="16304" y="5725"/>
                    <a:pt x="15876" y="3833"/>
                    <a:pt x="15128" y="2651"/>
                  </a:cubicBezTo>
                  <a:cubicBezTo>
                    <a:pt x="14379" y="1468"/>
                    <a:pt x="13310" y="995"/>
                    <a:pt x="12241" y="759"/>
                  </a:cubicBezTo>
                  <a:cubicBezTo>
                    <a:pt x="11172" y="522"/>
                    <a:pt x="10102" y="522"/>
                    <a:pt x="8819" y="1074"/>
                  </a:cubicBezTo>
                  <a:cubicBezTo>
                    <a:pt x="7536" y="1626"/>
                    <a:pt x="6039" y="2730"/>
                    <a:pt x="5183" y="3676"/>
                  </a:cubicBezTo>
                  <a:cubicBezTo>
                    <a:pt x="4328" y="4622"/>
                    <a:pt x="4114" y="5410"/>
                    <a:pt x="4114" y="6198"/>
                  </a:cubicBezTo>
                  <a:cubicBezTo>
                    <a:pt x="4114" y="6987"/>
                    <a:pt x="4328" y="7775"/>
                    <a:pt x="4970" y="8248"/>
                  </a:cubicBezTo>
                  <a:cubicBezTo>
                    <a:pt x="5611" y="8721"/>
                    <a:pt x="6680" y="8879"/>
                    <a:pt x="9033" y="8721"/>
                  </a:cubicBezTo>
                  <a:cubicBezTo>
                    <a:pt x="11385" y="8563"/>
                    <a:pt x="15021" y="8090"/>
                    <a:pt x="17267" y="7617"/>
                  </a:cubicBezTo>
                  <a:cubicBezTo>
                    <a:pt x="19512" y="7144"/>
                    <a:pt x="20368" y="6671"/>
                    <a:pt x="21223" y="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376291" y="6270871"/>
              <a:ext cx="107309" cy="15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05" fill="norm" stroke="1" extrusionOk="0">
                  <a:moveTo>
                    <a:pt x="4954" y="2247"/>
                  </a:moveTo>
                  <a:cubicBezTo>
                    <a:pt x="4107" y="3668"/>
                    <a:pt x="3260" y="5089"/>
                    <a:pt x="2413" y="6510"/>
                  </a:cubicBezTo>
                  <a:cubicBezTo>
                    <a:pt x="1566" y="7931"/>
                    <a:pt x="719" y="9352"/>
                    <a:pt x="296" y="9352"/>
                  </a:cubicBezTo>
                  <a:cubicBezTo>
                    <a:pt x="-128" y="9352"/>
                    <a:pt x="-128" y="7931"/>
                    <a:pt x="507" y="6510"/>
                  </a:cubicBezTo>
                  <a:cubicBezTo>
                    <a:pt x="1143" y="5089"/>
                    <a:pt x="2413" y="3668"/>
                    <a:pt x="4107" y="2247"/>
                  </a:cubicBezTo>
                  <a:cubicBezTo>
                    <a:pt x="5801" y="826"/>
                    <a:pt x="7919" y="-595"/>
                    <a:pt x="9613" y="258"/>
                  </a:cubicBezTo>
                  <a:cubicBezTo>
                    <a:pt x="11307" y="1110"/>
                    <a:pt x="12578" y="4237"/>
                    <a:pt x="14484" y="8073"/>
                  </a:cubicBezTo>
                  <a:cubicBezTo>
                    <a:pt x="16390" y="11910"/>
                    <a:pt x="18931" y="16458"/>
                    <a:pt x="21472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566150" y="659875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916924" y="6410371"/>
              <a:ext cx="201677" cy="30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5" fill="norm" stroke="1" extrusionOk="0">
                  <a:moveTo>
                    <a:pt x="11313" y="3403"/>
                  </a:moveTo>
                  <a:cubicBezTo>
                    <a:pt x="10188" y="3255"/>
                    <a:pt x="9063" y="3107"/>
                    <a:pt x="8163" y="3329"/>
                  </a:cubicBezTo>
                  <a:cubicBezTo>
                    <a:pt x="7263" y="3551"/>
                    <a:pt x="6588" y="4142"/>
                    <a:pt x="5238" y="6140"/>
                  </a:cubicBezTo>
                  <a:cubicBezTo>
                    <a:pt x="3888" y="8137"/>
                    <a:pt x="1863" y="11540"/>
                    <a:pt x="850" y="14055"/>
                  </a:cubicBezTo>
                  <a:cubicBezTo>
                    <a:pt x="-162" y="16570"/>
                    <a:pt x="-162" y="18197"/>
                    <a:pt x="288" y="19307"/>
                  </a:cubicBezTo>
                  <a:cubicBezTo>
                    <a:pt x="738" y="20416"/>
                    <a:pt x="1638" y="21008"/>
                    <a:pt x="2763" y="21304"/>
                  </a:cubicBezTo>
                  <a:cubicBezTo>
                    <a:pt x="3888" y="21600"/>
                    <a:pt x="5238" y="21600"/>
                    <a:pt x="7038" y="20786"/>
                  </a:cubicBezTo>
                  <a:cubicBezTo>
                    <a:pt x="8838" y="19973"/>
                    <a:pt x="11088" y="18345"/>
                    <a:pt x="12888" y="15756"/>
                  </a:cubicBezTo>
                  <a:cubicBezTo>
                    <a:pt x="14688" y="13167"/>
                    <a:pt x="16038" y="9616"/>
                    <a:pt x="16376" y="6879"/>
                  </a:cubicBezTo>
                  <a:cubicBezTo>
                    <a:pt x="16713" y="4142"/>
                    <a:pt x="16038" y="2219"/>
                    <a:pt x="15138" y="1184"/>
                  </a:cubicBezTo>
                  <a:cubicBezTo>
                    <a:pt x="14238" y="148"/>
                    <a:pt x="13113" y="0"/>
                    <a:pt x="11876" y="0"/>
                  </a:cubicBezTo>
                  <a:cubicBezTo>
                    <a:pt x="10638" y="0"/>
                    <a:pt x="9288" y="148"/>
                    <a:pt x="8276" y="518"/>
                  </a:cubicBezTo>
                  <a:cubicBezTo>
                    <a:pt x="7263" y="888"/>
                    <a:pt x="6588" y="1479"/>
                    <a:pt x="6138" y="2367"/>
                  </a:cubicBezTo>
                  <a:cubicBezTo>
                    <a:pt x="5688" y="3255"/>
                    <a:pt x="5463" y="4438"/>
                    <a:pt x="8050" y="5696"/>
                  </a:cubicBezTo>
                  <a:cubicBezTo>
                    <a:pt x="10638" y="6953"/>
                    <a:pt x="16038" y="8285"/>
                    <a:pt x="21438" y="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100558" y="6662254"/>
              <a:ext cx="54690" cy="8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371" fill="norm" stroke="1" extrusionOk="0">
                  <a:moveTo>
                    <a:pt x="18819" y="0"/>
                  </a:moveTo>
                  <a:cubicBezTo>
                    <a:pt x="14819" y="0"/>
                    <a:pt x="10819" y="0"/>
                    <a:pt x="7619" y="1620"/>
                  </a:cubicBezTo>
                  <a:cubicBezTo>
                    <a:pt x="4419" y="3240"/>
                    <a:pt x="2019" y="6480"/>
                    <a:pt x="819" y="9720"/>
                  </a:cubicBezTo>
                  <a:cubicBezTo>
                    <a:pt x="-381" y="12960"/>
                    <a:pt x="-381" y="16200"/>
                    <a:pt x="1619" y="18360"/>
                  </a:cubicBezTo>
                  <a:cubicBezTo>
                    <a:pt x="3619" y="20520"/>
                    <a:pt x="7619" y="21600"/>
                    <a:pt x="11219" y="21330"/>
                  </a:cubicBezTo>
                  <a:cubicBezTo>
                    <a:pt x="14819" y="21060"/>
                    <a:pt x="18019" y="19440"/>
                    <a:pt x="19619" y="17280"/>
                  </a:cubicBezTo>
                  <a:cubicBezTo>
                    <a:pt x="21219" y="15120"/>
                    <a:pt x="21219" y="12420"/>
                    <a:pt x="18019" y="9720"/>
                  </a:cubicBezTo>
                  <a:cubicBezTo>
                    <a:pt x="14819" y="7020"/>
                    <a:pt x="8419" y="4320"/>
                    <a:pt x="2019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064499" y="6871804"/>
              <a:ext cx="990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523" y="18000"/>
                    <a:pt x="3046" y="21600"/>
                    <a:pt x="4777" y="21600"/>
                  </a:cubicBezTo>
                  <a:cubicBezTo>
                    <a:pt x="6508" y="21600"/>
                    <a:pt x="8446" y="18000"/>
                    <a:pt x="10315" y="14400"/>
                  </a:cubicBezTo>
                  <a:cubicBezTo>
                    <a:pt x="12185" y="10800"/>
                    <a:pt x="13985" y="7200"/>
                    <a:pt x="15854" y="4800"/>
                  </a:cubicBezTo>
                  <a:cubicBezTo>
                    <a:pt x="17723" y="2400"/>
                    <a:pt x="196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451246" y="7021759"/>
              <a:ext cx="121255" cy="18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17" fill="norm" stroke="1" extrusionOk="0">
                  <a:moveTo>
                    <a:pt x="20972" y="1699"/>
                  </a:moveTo>
                  <a:cubicBezTo>
                    <a:pt x="19508" y="749"/>
                    <a:pt x="18043" y="-200"/>
                    <a:pt x="14565" y="37"/>
                  </a:cubicBezTo>
                  <a:cubicBezTo>
                    <a:pt x="11087" y="275"/>
                    <a:pt x="5596" y="1699"/>
                    <a:pt x="2667" y="3004"/>
                  </a:cubicBezTo>
                  <a:cubicBezTo>
                    <a:pt x="-262" y="4310"/>
                    <a:pt x="-628" y="5497"/>
                    <a:pt x="836" y="6921"/>
                  </a:cubicBezTo>
                  <a:cubicBezTo>
                    <a:pt x="2301" y="8345"/>
                    <a:pt x="5596" y="10007"/>
                    <a:pt x="8341" y="11075"/>
                  </a:cubicBezTo>
                  <a:cubicBezTo>
                    <a:pt x="11087" y="12143"/>
                    <a:pt x="13284" y="12618"/>
                    <a:pt x="15480" y="13448"/>
                  </a:cubicBezTo>
                  <a:cubicBezTo>
                    <a:pt x="17677" y="14279"/>
                    <a:pt x="19874" y="15466"/>
                    <a:pt x="19508" y="16890"/>
                  </a:cubicBezTo>
                  <a:cubicBezTo>
                    <a:pt x="19141" y="18314"/>
                    <a:pt x="16213" y="19976"/>
                    <a:pt x="13833" y="20688"/>
                  </a:cubicBezTo>
                  <a:cubicBezTo>
                    <a:pt x="11453" y="21400"/>
                    <a:pt x="9623" y="21163"/>
                    <a:pt x="8525" y="20451"/>
                  </a:cubicBezTo>
                  <a:cubicBezTo>
                    <a:pt x="7426" y="19738"/>
                    <a:pt x="7060" y="18552"/>
                    <a:pt x="6694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8619514" y="7009858"/>
              <a:ext cx="213337" cy="19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843" fill="norm" stroke="1" extrusionOk="0">
                  <a:moveTo>
                    <a:pt x="3487" y="9726"/>
                  </a:moveTo>
                  <a:cubicBezTo>
                    <a:pt x="5564" y="7680"/>
                    <a:pt x="7641" y="5634"/>
                    <a:pt x="8783" y="3928"/>
                  </a:cubicBezTo>
                  <a:cubicBezTo>
                    <a:pt x="9925" y="2223"/>
                    <a:pt x="10133" y="859"/>
                    <a:pt x="9718" y="290"/>
                  </a:cubicBezTo>
                  <a:cubicBezTo>
                    <a:pt x="9302" y="-278"/>
                    <a:pt x="8264" y="-51"/>
                    <a:pt x="6706" y="1314"/>
                  </a:cubicBezTo>
                  <a:cubicBezTo>
                    <a:pt x="5148" y="2678"/>
                    <a:pt x="3071" y="5179"/>
                    <a:pt x="1618" y="8476"/>
                  </a:cubicBezTo>
                  <a:cubicBezTo>
                    <a:pt x="164" y="11773"/>
                    <a:pt x="-667" y="15865"/>
                    <a:pt x="683" y="18253"/>
                  </a:cubicBezTo>
                  <a:cubicBezTo>
                    <a:pt x="2033" y="20640"/>
                    <a:pt x="5564" y="21322"/>
                    <a:pt x="9302" y="20526"/>
                  </a:cubicBezTo>
                  <a:cubicBezTo>
                    <a:pt x="13041" y="19730"/>
                    <a:pt x="16987" y="17457"/>
                    <a:pt x="20933" y="15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450450" y="6738454"/>
              <a:ext cx="284100" cy="15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26" fill="norm" stroke="1" extrusionOk="0">
                  <a:moveTo>
                    <a:pt x="2275" y="18389"/>
                  </a:moveTo>
                  <a:cubicBezTo>
                    <a:pt x="1475" y="18389"/>
                    <a:pt x="675" y="18389"/>
                    <a:pt x="275" y="17659"/>
                  </a:cubicBezTo>
                  <a:cubicBezTo>
                    <a:pt x="-125" y="16930"/>
                    <a:pt x="-125" y="15470"/>
                    <a:pt x="515" y="13573"/>
                  </a:cubicBezTo>
                  <a:cubicBezTo>
                    <a:pt x="1155" y="11676"/>
                    <a:pt x="2435" y="9341"/>
                    <a:pt x="3875" y="8319"/>
                  </a:cubicBezTo>
                  <a:cubicBezTo>
                    <a:pt x="5315" y="7297"/>
                    <a:pt x="6915" y="7589"/>
                    <a:pt x="8195" y="9195"/>
                  </a:cubicBezTo>
                  <a:cubicBezTo>
                    <a:pt x="9475" y="10800"/>
                    <a:pt x="10435" y="13719"/>
                    <a:pt x="11075" y="15908"/>
                  </a:cubicBezTo>
                  <a:cubicBezTo>
                    <a:pt x="11715" y="18097"/>
                    <a:pt x="12035" y="19557"/>
                    <a:pt x="12835" y="20432"/>
                  </a:cubicBezTo>
                  <a:cubicBezTo>
                    <a:pt x="13635" y="21308"/>
                    <a:pt x="14915" y="21600"/>
                    <a:pt x="16195" y="20578"/>
                  </a:cubicBezTo>
                  <a:cubicBezTo>
                    <a:pt x="17475" y="19557"/>
                    <a:pt x="18755" y="17222"/>
                    <a:pt x="19635" y="13573"/>
                  </a:cubicBezTo>
                  <a:cubicBezTo>
                    <a:pt x="20515" y="9924"/>
                    <a:pt x="20995" y="4962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941106" y="6592404"/>
              <a:ext cx="343079" cy="33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41" fill="norm" stroke="1" extrusionOk="0">
                  <a:moveTo>
                    <a:pt x="4088" y="0"/>
                  </a:moveTo>
                  <a:cubicBezTo>
                    <a:pt x="8512" y="136"/>
                    <a:pt x="12936" y="272"/>
                    <a:pt x="15474" y="340"/>
                  </a:cubicBezTo>
                  <a:cubicBezTo>
                    <a:pt x="18011" y="408"/>
                    <a:pt x="18661" y="408"/>
                    <a:pt x="19312" y="408"/>
                  </a:cubicBezTo>
                  <a:cubicBezTo>
                    <a:pt x="19963" y="408"/>
                    <a:pt x="20613" y="408"/>
                    <a:pt x="20678" y="679"/>
                  </a:cubicBezTo>
                  <a:cubicBezTo>
                    <a:pt x="20743" y="951"/>
                    <a:pt x="20223" y="1494"/>
                    <a:pt x="18922" y="2989"/>
                  </a:cubicBezTo>
                  <a:cubicBezTo>
                    <a:pt x="17621" y="4483"/>
                    <a:pt x="15539" y="6928"/>
                    <a:pt x="12676" y="9645"/>
                  </a:cubicBezTo>
                  <a:cubicBezTo>
                    <a:pt x="9813" y="12362"/>
                    <a:pt x="6170" y="15351"/>
                    <a:pt x="4023" y="17117"/>
                  </a:cubicBezTo>
                  <a:cubicBezTo>
                    <a:pt x="1876" y="18883"/>
                    <a:pt x="1225" y="19426"/>
                    <a:pt x="705" y="19970"/>
                  </a:cubicBezTo>
                  <a:cubicBezTo>
                    <a:pt x="184" y="20513"/>
                    <a:pt x="-206" y="21057"/>
                    <a:pt x="119" y="21328"/>
                  </a:cubicBezTo>
                  <a:cubicBezTo>
                    <a:pt x="445" y="21600"/>
                    <a:pt x="1486" y="21600"/>
                    <a:pt x="3958" y="21396"/>
                  </a:cubicBezTo>
                  <a:cubicBezTo>
                    <a:pt x="6430" y="21192"/>
                    <a:pt x="10334" y="20785"/>
                    <a:pt x="12806" y="20445"/>
                  </a:cubicBezTo>
                  <a:cubicBezTo>
                    <a:pt x="15278" y="20106"/>
                    <a:pt x="16319" y="19834"/>
                    <a:pt x="17621" y="19630"/>
                  </a:cubicBezTo>
                  <a:cubicBezTo>
                    <a:pt x="18922" y="19426"/>
                    <a:pt x="20483" y="19291"/>
                    <a:pt x="20939" y="19358"/>
                  </a:cubicBezTo>
                  <a:cubicBezTo>
                    <a:pt x="21394" y="19426"/>
                    <a:pt x="20743" y="19698"/>
                    <a:pt x="20093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023279" y="4919386"/>
              <a:ext cx="2119038" cy="190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82" fill="norm" stroke="1" extrusionOk="0">
                  <a:moveTo>
                    <a:pt x="12312" y="1187"/>
                  </a:moveTo>
                  <a:cubicBezTo>
                    <a:pt x="12225" y="1115"/>
                    <a:pt x="12139" y="1043"/>
                    <a:pt x="11848" y="1007"/>
                  </a:cubicBezTo>
                  <a:cubicBezTo>
                    <a:pt x="11557" y="971"/>
                    <a:pt x="11061" y="971"/>
                    <a:pt x="10436" y="1007"/>
                  </a:cubicBezTo>
                  <a:cubicBezTo>
                    <a:pt x="9811" y="1043"/>
                    <a:pt x="9056" y="1115"/>
                    <a:pt x="8270" y="1247"/>
                  </a:cubicBezTo>
                  <a:cubicBezTo>
                    <a:pt x="7483" y="1380"/>
                    <a:pt x="6664" y="1572"/>
                    <a:pt x="5898" y="1776"/>
                  </a:cubicBezTo>
                  <a:cubicBezTo>
                    <a:pt x="5133" y="1980"/>
                    <a:pt x="4422" y="2196"/>
                    <a:pt x="3883" y="2461"/>
                  </a:cubicBezTo>
                  <a:cubicBezTo>
                    <a:pt x="3344" y="2725"/>
                    <a:pt x="2977" y="3037"/>
                    <a:pt x="2611" y="3566"/>
                  </a:cubicBezTo>
                  <a:cubicBezTo>
                    <a:pt x="2244" y="4095"/>
                    <a:pt x="1878" y="4839"/>
                    <a:pt x="1609" y="5680"/>
                  </a:cubicBezTo>
                  <a:cubicBezTo>
                    <a:pt x="1339" y="6521"/>
                    <a:pt x="1167" y="7458"/>
                    <a:pt x="1016" y="8407"/>
                  </a:cubicBezTo>
                  <a:cubicBezTo>
                    <a:pt x="865" y="9356"/>
                    <a:pt x="735" y="10317"/>
                    <a:pt x="606" y="11255"/>
                  </a:cubicBezTo>
                  <a:cubicBezTo>
                    <a:pt x="477" y="12192"/>
                    <a:pt x="347" y="13105"/>
                    <a:pt x="272" y="14030"/>
                  </a:cubicBezTo>
                  <a:cubicBezTo>
                    <a:pt x="197" y="14955"/>
                    <a:pt x="175" y="15892"/>
                    <a:pt x="164" y="16853"/>
                  </a:cubicBezTo>
                  <a:cubicBezTo>
                    <a:pt x="153" y="17814"/>
                    <a:pt x="153" y="18799"/>
                    <a:pt x="132" y="19496"/>
                  </a:cubicBezTo>
                  <a:cubicBezTo>
                    <a:pt x="110" y="20192"/>
                    <a:pt x="67" y="20601"/>
                    <a:pt x="35" y="20901"/>
                  </a:cubicBezTo>
                  <a:cubicBezTo>
                    <a:pt x="3" y="21202"/>
                    <a:pt x="-19" y="21394"/>
                    <a:pt x="24" y="21466"/>
                  </a:cubicBezTo>
                  <a:cubicBezTo>
                    <a:pt x="67" y="21538"/>
                    <a:pt x="175" y="21490"/>
                    <a:pt x="520" y="21442"/>
                  </a:cubicBezTo>
                  <a:cubicBezTo>
                    <a:pt x="865" y="21394"/>
                    <a:pt x="1447" y="21346"/>
                    <a:pt x="2137" y="21358"/>
                  </a:cubicBezTo>
                  <a:cubicBezTo>
                    <a:pt x="2827" y="21370"/>
                    <a:pt x="3624" y="21442"/>
                    <a:pt x="4443" y="21490"/>
                  </a:cubicBezTo>
                  <a:cubicBezTo>
                    <a:pt x="5262" y="21538"/>
                    <a:pt x="6103" y="21562"/>
                    <a:pt x="6987" y="21574"/>
                  </a:cubicBezTo>
                  <a:cubicBezTo>
                    <a:pt x="7871" y="21586"/>
                    <a:pt x="8798" y="21586"/>
                    <a:pt x="9671" y="21562"/>
                  </a:cubicBezTo>
                  <a:cubicBezTo>
                    <a:pt x="10544" y="21538"/>
                    <a:pt x="11363" y="21490"/>
                    <a:pt x="12204" y="21430"/>
                  </a:cubicBezTo>
                  <a:cubicBezTo>
                    <a:pt x="13044" y="21370"/>
                    <a:pt x="13907" y="21298"/>
                    <a:pt x="14715" y="21202"/>
                  </a:cubicBezTo>
                  <a:cubicBezTo>
                    <a:pt x="15524" y="21105"/>
                    <a:pt x="16278" y="20985"/>
                    <a:pt x="17043" y="20841"/>
                  </a:cubicBezTo>
                  <a:cubicBezTo>
                    <a:pt x="17809" y="20697"/>
                    <a:pt x="18585" y="20529"/>
                    <a:pt x="19177" y="20397"/>
                  </a:cubicBezTo>
                  <a:cubicBezTo>
                    <a:pt x="19770" y="20265"/>
                    <a:pt x="20180" y="20168"/>
                    <a:pt x="20438" y="20096"/>
                  </a:cubicBezTo>
                  <a:cubicBezTo>
                    <a:pt x="20697" y="20024"/>
                    <a:pt x="20805" y="19976"/>
                    <a:pt x="20902" y="19904"/>
                  </a:cubicBezTo>
                  <a:cubicBezTo>
                    <a:pt x="20999" y="19832"/>
                    <a:pt x="21085" y="19736"/>
                    <a:pt x="21128" y="19568"/>
                  </a:cubicBezTo>
                  <a:cubicBezTo>
                    <a:pt x="21171" y="19400"/>
                    <a:pt x="21171" y="19159"/>
                    <a:pt x="21225" y="18751"/>
                  </a:cubicBezTo>
                  <a:cubicBezTo>
                    <a:pt x="21279" y="18342"/>
                    <a:pt x="21387" y="17766"/>
                    <a:pt x="21441" y="16997"/>
                  </a:cubicBezTo>
                  <a:cubicBezTo>
                    <a:pt x="21495" y="16228"/>
                    <a:pt x="21495" y="15267"/>
                    <a:pt x="21495" y="14270"/>
                  </a:cubicBezTo>
                  <a:cubicBezTo>
                    <a:pt x="21495" y="13273"/>
                    <a:pt x="21495" y="12240"/>
                    <a:pt x="21516" y="11327"/>
                  </a:cubicBezTo>
                  <a:cubicBezTo>
                    <a:pt x="21538" y="10414"/>
                    <a:pt x="21581" y="9621"/>
                    <a:pt x="21581" y="8804"/>
                  </a:cubicBezTo>
                  <a:cubicBezTo>
                    <a:pt x="21581" y="7987"/>
                    <a:pt x="21538" y="7146"/>
                    <a:pt x="21462" y="6233"/>
                  </a:cubicBezTo>
                  <a:cubicBezTo>
                    <a:pt x="21387" y="5320"/>
                    <a:pt x="21279" y="4335"/>
                    <a:pt x="21236" y="3446"/>
                  </a:cubicBezTo>
                  <a:cubicBezTo>
                    <a:pt x="21193" y="2557"/>
                    <a:pt x="21215" y="1764"/>
                    <a:pt x="21236" y="1307"/>
                  </a:cubicBezTo>
                  <a:cubicBezTo>
                    <a:pt x="21258" y="851"/>
                    <a:pt x="21279" y="731"/>
                    <a:pt x="21247" y="599"/>
                  </a:cubicBezTo>
                  <a:cubicBezTo>
                    <a:pt x="21215" y="467"/>
                    <a:pt x="21128" y="322"/>
                    <a:pt x="20924" y="214"/>
                  </a:cubicBezTo>
                  <a:cubicBezTo>
                    <a:pt x="20719" y="106"/>
                    <a:pt x="20395" y="34"/>
                    <a:pt x="19889" y="10"/>
                  </a:cubicBezTo>
                  <a:cubicBezTo>
                    <a:pt x="19382" y="-14"/>
                    <a:pt x="18692" y="10"/>
                    <a:pt x="18024" y="46"/>
                  </a:cubicBezTo>
                  <a:cubicBezTo>
                    <a:pt x="17356" y="82"/>
                    <a:pt x="16709" y="130"/>
                    <a:pt x="15987" y="166"/>
                  </a:cubicBezTo>
                  <a:cubicBezTo>
                    <a:pt x="15265" y="202"/>
                    <a:pt x="14467" y="226"/>
                    <a:pt x="13648" y="298"/>
                  </a:cubicBezTo>
                  <a:cubicBezTo>
                    <a:pt x="12829" y="370"/>
                    <a:pt x="11988" y="491"/>
                    <a:pt x="11169" y="695"/>
                  </a:cubicBezTo>
                  <a:cubicBezTo>
                    <a:pt x="10350" y="899"/>
                    <a:pt x="9552" y="1187"/>
                    <a:pt x="9003" y="1404"/>
                  </a:cubicBezTo>
                  <a:cubicBezTo>
                    <a:pt x="8453" y="1620"/>
                    <a:pt x="8151" y="1764"/>
                    <a:pt x="7849" y="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928120" y="6091280"/>
              <a:ext cx="123681" cy="129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56" fill="norm" stroke="1" extrusionOk="0">
                  <a:moveTo>
                    <a:pt x="12395" y="625"/>
                  </a:moveTo>
                  <a:cubicBezTo>
                    <a:pt x="13475" y="344"/>
                    <a:pt x="14555" y="62"/>
                    <a:pt x="15635" y="9"/>
                  </a:cubicBezTo>
                  <a:cubicBezTo>
                    <a:pt x="16715" y="-44"/>
                    <a:pt x="17795" y="132"/>
                    <a:pt x="18875" y="731"/>
                  </a:cubicBezTo>
                  <a:cubicBezTo>
                    <a:pt x="19955" y="1330"/>
                    <a:pt x="21035" y="2352"/>
                    <a:pt x="21035" y="3585"/>
                  </a:cubicBezTo>
                  <a:cubicBezTo>
                    <a:pt x="21035" y="4819"/>
                    <a:pt x="19955" y="6263"/>
                    <a:pt x="18515" y="7708"/>
                  </a:cubicBezTo>
                  <a:cubicBezTo>
                    <a:pt x="17075" y="9153"/>
                    <a:pt x="15275" y="10597"/>
                    <a:pt x="13295" y="12077"/>
                  </a:cubicBezTo>
                  <a:cubicBezTo>
                    <a:pt x="11315" y="13557"/>
                    <a:pt x="9155" y="15072"/>
                    <a:pt x="6635" y="16464"/>
                  </a:cubicBezTo>
                  <a:cubicBezTo>
                    <a:pt x="4115" y="17856"/>
                    <a:pt x="1235" y="19125"/>
                    <a:pt x="335" y="19953"/>
                  </a:cubicBezTo>
                  <a:cubicBezTo>
                    <a:pt x="-565" y="20781"/>
                    <a:pt x="515" y="21168"/>
                    <a:pt x="1595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912100" y="6055565"/>
              <a:ext cx="1526117" cy="150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1079" y="413"/>
                  </a:moveTo>
                  <a:cubicBezTo>
                    <a:pt x="1168" y="292"/>
                    <a:pt x="1258" y="171"/>
                    <a:pt x="1558" y="95"/>
                  </a:cubicBezTo>
                  <a:cubicBezTo>
                    <a:pt x="1857" y="19"/>
                    <a:pt x="2367" y="-11"/>
                    <a:pt x="3116" y="4"/>
                  </a:cubicBezTo>
                  <a:cubicBezTo>
                    <a:pt x="3865" y="19"/>
                    <a:pt x="4853" y="80"/>
                    <a:pt x="5902" y="125"/>
                  </a:cubicBezTo>
                  <a:cubicBezTo>
                    <a:pt x="6950" y="171"/>
                    <a:pt x="8059" y="201"/>
                    <a:pt x="9212" y="216"/>
                  </a:cubicBezTo>
                  <a:cubicBezTo>
                    <a:pt x="10366" y="231"/>
                    <a:pt x="11564" y="231"/>
                    <a:pt x="12792" y="231"/>
                  </a:cubicBezTo>
                  <a:cubicBezTo>
                    <a:pt x="14021" y="231"/>
                    <a:pt x="15279" y="231"/>
                    <a:pt x="16387" y="231"/>
                  </a:cubicBezTo>
                  <a:cubicBezTo>
                    <a:pt x="17496" y="231"/>
                    <a:pt x="18454" y="231"/>
                    <a:pt x="19248" y="276"/>
                  </a:cubicBezTo>
                  <a:cubicBezTo>
                    <a:pt x="20042" y="322"/>
                    <a:pt x="20671" y="413"/>
                    <a:pt x="21061" y="473"/>
                  </a:cubicBezTo>
                  <a:cubicBezTo>
                    <a:pt x="21450" y="534"/>
                    <a:pt x="21600" y="564"/>
                    <a:pt x="21600" y="700"/>
                  </a:cubicBezTo>
                  <a:cubicBezTo>
                    <a:pt x="21600" y="836"/>
                    <a:pt x="21450" y="1078"/>
                    <a:pt x="21226" y="1562"/>
                  </a:cubicBezTo>
                  <a:cubicBezTo>
                    <a:pt x="21001" y="2046"/>
                    <a:pt x="20701" y="2772"/>
                    <a:pt x="20432" y="3665"/>
                  </a:cubicBezTo>
                  <a:cubicBezTo>
                    <a:pt x="20162" y="4557"/>
                    <a:pt x="19922" y="5616"/>
                    <a:pt x="19698" y="6644"/>
                  </a:cubicBezTo>
                  <a:cubicBezTo>
                    <a:pt x="19473" y="7673"/>
                    <a:pt x="19263" y="8671"/>
                    <a:pt x="19039" y="9730"/>
                  </a:cubicBezTo>
                  <a:cubicBezTo>
                    <a:pt x="18814" y="10789"/>
                    <a:pt x="18574" y="11908"/>
                    <a:pt x="18335" y="12907"/>
                  </a:cubicBezTo>
                  <a:cubicBezTo>
                    <a:pt x="18095" y="13905"/>
                    <a:pt x="17855" y="14782"/>
                    <a:pt x="17631" y="15644"/>
                  </a:cubicBezTo>
                  <a:cubicBezTo>
                    <a:pt x="17406" y="16507"/>
                    <a:pt x="17196" y="17354"/>
                    <a:pt x="17016" y="18095"/>
                  </a:cubicBezTo>
                  <a:cubicBezTo>
                    <a:pt x="16837" y="18836"/>
                    <a:pt x="16687" y="19471"/>
                    <a:pt x="16522" y="19971"/>
                  </a:cubicBezTo>
                  <a:cubicBezTo>
                    <a:pt x="16357" y="20470"/>
                    <a:pt x="16178" y="20833"/>
                    <a:pt x="15893" y="21090"/>
                  </a:cubicBezTo>
                  <a:cubicBezTo>
                    <a:pt x="15608" y="21347"/>
                    <a:pt x="15219" y="21498"/>
                    <a:pt x="14500" y="21544"/>
                  </a:cubicBezTo>
                  <a:cubicBezTo>
                    <a:pt x="13781" y="21589"/>
                    <a:pt x="12732" y="21528"/>
                    <a:pt x="11684" y="21407"/>
                  </a:cubicBezTo>
                  <a:cubicBezTo>
                    <a:pt x="10635" y="21286"/>
                    <a:pt x="9587" y="21105"/>
                    <a:pt x="8538" y="20954"/>
                  </a:cubicBezTo>
                  <a:cubicBezTo>
                    <a:pt x="7490" y="20802"/>
                    <a:pt x="6441" y="20681"/>
                    <a:pt x="5467" y="20515"/>
                  </a:cubicBezTo>
                  <a:cubicBezTo>
                    <a:pt x="4494" y="20349"/>
                    <a:pt x="3595" y="20137"/>
                    <a:pt x="2891" y="19865"/>
                  </a:cubicBezTo>
                  <a:cubicBezTo>
                    <a:pt x="2187" y="19592"/>
                    <a:pt x="1678" y="19260"/>
                    <a:pt x="1258" y="19108"/>
                  </a:cubicBezTo>
                  <a:cubicBezTo>
                    <a:pt x="839" y="18957"/>
                    <a:pt x="509" y="18987"/>
                    <a:pt x="315" y="19108"/>
                  </a:cubicBezTo>
                  <a:cubicBezTo>
                    <a:pt x="120" y="19229"/>
                    <a:pt x="60" y="19441"/>
                    <a:pt x="0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9359899" y="7330229"/>
              <a:ext cx="336551" cy="37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451"/>
                  </a:moveTo>
                  <a:cubicBezTo>
                    <a:pt x="408" y="1371"/>
                    <a:pt x="815" y="291"/>
                    <a:pt x="1155" y="51"/>
                  </a:cubicBezTo>
                  <a:cubicBezTo>
                    <a:pt x="1494" y="-189"/>
                    <a:pt x="1766" y="411"/>
                    <a:pt x="1970" y="2151"/>
                  </a:cubicBezTo>
                  <a:cubicBezTo>
                    <a:pt x="2174" y="3891"/>
                    <a:pt x="2309" y="6771"/>
                    <a:pt x="2445" y="9651"/>
                  </a:cubicBezTo>
                  <a:cubicBezTo>
                    <a:pt x="2581" y="12531"/>
                    <a:pt x="2717" y="15411"/>
                    <a:pt x="2785" y="17151"/>
                  </a:cubicBezTo>
                  <a:cubicBezTo>
                    <a:pt x="2853" y="18891"/>
                    <a:pt x="2853" y="19491"/>
                    <a:pt x="2989" y="20091"/>
                  </a:cubicBezTo>
                  <a:cubicBezTo>
                    <a:pt x="3125" y="20691"/>
                    <a:pt x="3396" y="21291"/>
                    <a:pt x="3736" y="21351"/>
                  </a:cubicBezTo>
                  <a:cubicBezTo>
                    <a:pt x="4075" y="21411"/>
                    <a:pt x="4483" y="20931"/>
                    <a:pt x="4958" y="19791"/>
                  </a:cubicBezTo>
                  <a:cubicBezTo>
                    <a:pt x="5434" y="18651"/>
                    <a:pt x="5977" y="16851"/>
                    <a:pt x="6521" y="15231"/>
                  </a:cubicBezTo>
                  <a:cubicBezTo>
                    <a:pt x="7064" y="13611"/>
                    <a:pt x="7608" y="12171"/>
                    <a:pt x="8219" y="11151"/>
                  </a:cubicBezTo>
                  <a:cubicBezTo>
                    <a:pt x="8830" y="10131"/>
                    <a:pt x="9509" y="9531"/>
                    <a:pt x="9985" y="9531"/>
                  </a:cubicBezTo>
                  <a:cubicBezTo>
                    <a:pt x="10460" y="9531"/>
                    <a:pt x="10732" y="10131"/>
                    <a:pt x="11208" y="11931"/>
                  </a:cubicBezTo>
                  <a:cubicBezTo>
                    <a:pt x="11683" y="13731"/>
                    <a:pt x="12362" y="16731"/>
                    <a:pt x="12838" y="18531"/>
                  </a:cubicBezTo>
                  <a:cubicBezTo>
                    <a:pt x="13313" y="20331"/>
                    <a:pt x="13585" y="20931"/>
                    <a:pt x="13992" y="21051"/>
                  </a:cubicBezTo>
                  <a:cubicBezTo>
                    <a:pt x="14400" y="21171"/>
                    <a:pt x="14943" y="20811"/>
                    <a:pt x="15623" y="19491"/>
                  </a:cubicBezTo>
                  <a:cubicBezTo>
                    <a:pt x="16302" y="18171"/>
                    <a:pt x="17117" y="15891"/>
                    <a:pt x="17932" y="13551"/>
                  </a:cubicBezTo>
                  <a:cubicBezTo>
                    <a:pt x="18747" y="11211"/>
                    <a:pt x="19562" y="8811"/>
                    <a:pt x="20174" y="7071"/>
                  </a:cubicBezTo>
                  <a:cubicBezTo>
                    <a:pt x="20785" y="5331"/>
                    <a:pt x="21192" y="4251"/>
                    <a:pt x="21396" y="4011"/>
                  </a:cubicBezTo>
                  <a:cubicBezTo>
                    <a:pt x="21600" y="3771"/>
                    <a:pt x="21600" y="4371"/>
                    <a:pt x="21600" y="4791"/>
                  </a:cubicBezTo>
                  <a:cubicBezTo>
                    <a:pt x="21600" y="5211"/>
                    <a:pt x="21600" y="5451"/>
                    <a:pt x="21600" y="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864350" y="5189054"/>
              <a:ext cx="3999707" cy="94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2" fill="norm" stroke="1" extrusionOk="0">
                  <a:moveTo>
                    <a:pt x="0" y="3752"/>
                  </a:moveTo>
                  <a:cubicBezTo>
                    <a:pt x="11" y="3512"/>
                    <a:pt x="23" y="3271"/>
                    <a:pt x="103" y="3103"/>
                  </a:cubicBezTo>
                  <a:cubicBezTo>
                    <a:pt x="183" y="2935"/>
                    <a:pt x="331" y="2838"/>
                    <a:pt x="611" y="2670"/>
                  </a:cubicBezTo>
                  <a:cubicBezTo>
                    <a:pt x="891" y="2502"/>
                    <a:pt x="1303" y="2261"/>
                    <a:pt x="1703" y="2045"/>
                  </a:cubicBezTo>
                  <a:cubicBezTo>
                    <a:pt x="2103" y="1828"/>
                    <a:pt x="2491" y="1636"/>
                    <a:pt x="2891" y="1467"/>
                  </a:cubicBezTo>
                  <a:cubicBezTo>
                    <a:pt x="3291" y="1299"/>
                    <a:pt x="3703" y="1155"/>
                    <a:pt x="4109" y="1058"/>
                  </a:cubicBezTo>
                  <a:cubicBezTo>
                    <a:pt x="4514" y="962"/>
                    <a:pt x="4914" y="914"/>
                    <a:pt x="5337" y="842"/>
                  </a:cubicBezTo>
                  <a:cubicBezTo>
                    <a:pt x="5760" y="770"/>
                    <a:pt x="6206" y="673"/>
                    <a:pt x="6674" y="577"/>
                  </a:cubicBezTo>
                  <a:cubicBezTo>
                    <a:pt x="7143" y="481"/>
                    <a:pt x="7634" y="385"/>
                    <a:pt x="8120" y="289"/>
                  </a:cubicBezTo>
                  <a:cubicBezTo>
                    <a:pt x="8606" y="192"/>
                    <a:pt x="9086" y="96"/>
                    <a:pt x="9531" y="48"/>
                  </a:cubicBezTo>
                  <a:cubicBezTo>
                    <a:pt x="9977" y="0"/>
                    <a:pt x="10389" y="0"/>
                    <a:pt x="10829" y="0"/>
                  </a:cubicBezTo>
                  <a:cubicBezTo>
                    <a:pt x="11269" y="0"/>
                    <a:pt x="11737" y="0"/>
                    <a:pt x="12183" y="0"/>
                  </a:cubicBezTo>
                  <a:cubicBezTo>
                    <a:pt x="12629" y="0"/>
                    <a:pt x="13051" y="0"/>
                    <a:pt x="13474" y="0"/>
                  </a:cubicBezTo>
                  <a:cubicBezTo>
                    <a:pt x="13897" y="0"/>
                    <a:pt x="14320" y="0"/>
                    <a:pt x="14731" y="24"/>
                  </a:cubicBezTo>
                  <a:cubicBezTo>
                    <a:pt x="15143" y="48"/>
                    <a:pt x="15543" y="96"/>
                    <a:pt x="15977" y="168"/>
                  </a:cubicBezTo>
                  <a:cubicBezTo>
                    <a:pt x="16411" y="241"/>
                    <a:pt x="16880" y="337"/>
                    <a:pt x="17280" y="433"/>
                  </a:cubicBezTo>
                  <a:cubicBezTo>
                    <a:pt x="17680" y="529"/>
                    <a:pt x="18011" y="625"/>
                    <a:pt x="18371" y="866"/>
                  </a:cubicBezTo>
                  <a:cubicBezTo>
                    <a:pt x="18731" y="1106"/>
                    <a:pt x="19120" y="1491"/>
                    <a:pt x="19480" y="1948"/>
                  </a:cubicBezTo>
                  <a:cubicBezTo>
                    <a:pt x="19840" y="2405"/>
                    <a:pt x="20171" y="2935"/>
                    <a:pt x="20451" y="3560"/>
                  </a:cubicBezTo>
                  <a:cubicBezTo>
                    <a:pt x="20731" y="4185"/>
                    <a:pt x="20960" y="4907"/>
                    <a:pt x="21109" y="5749"/>
                  </a:cubicBezTo>
                  <a:cubicBezTo>
                    <a:pt x="21257" y="6591"/>
                    <a:pt x="21326" y="7553"/>
                    <a:pt x="21377" y="8707"/>
                  </a:cubicBezTo>
                  <a:cubicBezTo>
                    <a:pt x="21429" y="9862"/>
                    <a:pt x="21463" y="11209"/>
                    <a:pt x="21497" y="12436"/>
                  </a:cubicBezTo>
                  <a:cubicBezTo>
                    <a:pt x="21531" y="13662"/>
                    <a:pt x="21566" y="14769"/>
                    <a:pt x="21583" y="15442"/>
                  </a:cubicBezTo>
                  <a:cubicBezTo>
                    <a:pt x="21600" y="16116"/>
                    <a:pt x="21600" y="16356"/>
                    <a:pt x="21583" y="16573"/>
                  </a:cubicBezTo>
                  <a:cubicBezTo>
                    <a:pt x="21566" y="16789"/>
                    <a:pt x="21531" y="16982"/>
                    <a:pt x="21377" y="17174"/>
                  </a:cubicBezTo>
                  <a:cubicBezTo>
                    <a:pt x="21223" y="17367"/>
                    <a:pt x="20949" y="17559"/>
                    <a:pt x="20589" y="17751"/>
                  </a:cubicBezTo>
                  <a:cubicBezTo>
                    <a:pt x="20229" y="17944"/>
                    <a:pt x="19783" y="18136"/>
                    <a:pt x="19360" y="18281"/>
                  </a:cubicBezTo>
                  <a:cubicBezTo>
                    <a:pt x="18937" y="18425"/>
                    <a:pt x="18537" y="18521"/>
                    <a:pt x="18114" y="18569"/>
                  </a:cubicBezTo>
                  <a:cubicBezTo>
                    <a:pt x="17691" y="18617"/>
                    <a:pt x="17246" y="18617"/>
                    <a:pt x="16789" y="18617"/>
                  </a:cubicBezTo>
                  <a:cubicBezTo>
                    <a:pt x="16331" y="18617"/>
                    <a:pt x="15863" y="18617"/>
                    <a:pt x="15400" y="18617"/>
                  </a:cubicBezTo>
                  <a:cubicBezTo>
                    <a:pt x="14937" y="18617"/>
                    <a:pt x="14480" y="18617"/>
                    <a:pt x="14051" y="18641"/>
                  </a:cubicBezTo>
                  <a:cubicBezTo>
                    <a:pt x="13623" y="18665"/>
                    <a:pt x="13223" y="18714"/>
                    <a:pt x="12806" y="18786"/>
                  </a:cubicBezTo>
                  <a:cubicBezTo>
                    <a:pt x="12389" y="18858"/>
                    <a:pt x="11954" y="18954"/>
                    <a:pt x="11549" y="19050"/>
                  </a:cubicBezTo>
                  <a:cubicBezTo>
                    <a:pt x="11143" y="19147"/>
                    <a:pt x="10766" y="19243"/>
                    <a:pt x="10349" y="19339"/>
                  </a:cubicBezTo>
                  <a:cubicBezTo>
                    <a:pt x="9931" y="19435"/>
                    <a:pt x="9474" y="19531"/>
                    <a:pt x="9057" y="19628"/>
                  </a:cubicBezTo>
                  <a:cubicBezTo>
                    <a:pt x="8640" y="19724"/>
                    <a:pt x="8263" y="19820"/>
                    <a:pt x="7857" y="19940"/>
                  </a:cubicBezTo>
                  <a:cubicBezTo>
                    <a:pt x="7451" y="20061"/>
                    <a:pt x="7017" y="20205"/>
                    <a:pt x="6594" y="20349"/>
                  </a:cubicBezTo>
                  <a:cubicBezTo>
                    <a:pt x="6171" y="20494"/>
                    <a:pt x="5760" y="20638"/>
                    <a:pt x="5349" y="20782"/>
                  </a:cubicBezTo>
                  <a:cubicBezTo>
                    <a:pt x="4937" y="20927"/>
                    <a:pt x="4526" y="21071"/>
                    <a:pt x="4131" y="21191"/>
                  </a:cubicBezTo>
                  <a:cubicBezTo>
                    <a:pt x="3737" y="21311"/>
                    <a:pt x="3360" y="21408"/>
                    <a:pt x="2977" y="21480"/>
                  </a:cubicBezTo>
                  <a:cubicBezTo>
                    <a:pt x="2594" y="21552"/>
                    <a:pt x="2206" y="21600"/>
                    <a:pt x="1829" y="21576"/>
                  </a:cubicBezTo>
                  <a:cubicBezTo>
                    <a:pt x="1451" y="21552"/>
                    <a:pt x="1086" y="21456"/>
                    <a:pt x="834" y="21287"/>
                  </a:cubicBezTo>
                  <a:cubicBezTo>
                    <a:pt x="583" y="21119"/>
                    <a:pt x="446" y="20878"/>
                    <a:pt x="349" y="20542"/>
                  </a:cubicBezTo>
                  <a:cubicBezTo>
                    <a:pt x="251" y="20205"/>
                    <a:pt x="194" y="19772"/>
                    <a:pt x="183" y="19026"/>
                  </a:cubicBezTo>
                  <a:cubicBezTo>
                    <a:pt x="171" y="18281"/>
                    <a:pt x="206" y="17222"/>
                    <a:pt x="269" y="15899"/>
                  </a:cubicBezTo>
                  <a:cubicBezTo>
                    <a:pt x="331" y="14576"/>
                    <a:pt x="423" y="12989"/>
                    <a:pt x="520" y="11353"/>
                  </a:cubicBezTo>
                  <a:cubicBezTo>
                    <a:pt x="617" y="9718"/>
                    <a:pt x="720" y="8034"/>
                    <a:pt x="760" y="6494"/>
                  </a:cubicBezTo>
                  <a:cubicBezTo>
                    <a:pt x="800" y="4955"/>
                    <a:pt x="777" y="3560"/>
                    <a:pt x="794" y="2502"/>
                  </a:cubicBezTo>
                  <a:cubicBezTo>
                    <a:pt x="811" y="1443"/>
                    <a:pt x="869" y="722"/>
                    <a:pt x="9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6933" y="2198204"/>
              <a:ext cx="7867916" cy="1558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2" fill="norm" stroke="1" extrusionOk="0">
                  <a:moveTo>
                    <a:pt x="4084" y="2286"/>
                  </a:moveTo>
                  <a:cubicBezTo>
                    <a:pt x="4067" y="2169"/>
                    <a:pt x="4049" y="2052"/>
                    <a:pt x="3991" y="1964"/>
                  </a:cubicBezTo>
                  <a:cubicBezTo>
                    <a:pt x="3933" y="1876"/>
                    <a:pt x="3834" y="1817"/>
                    <a:pt x="3666" y="1788"/>
                  </a:cubicBezTo>
                  <a:cubicBezTo>
                    <a:pt x="3497" y="1758"/>
                    <a:pt x="3259" y="1758"/>
                    <a:pt x="3018" y="1773"/>
                  </a:cubicBezTo>
                  <a:cubicBezTo>
                    <a:pt x="2777" y="1788"/>
                    <a:pt x="2533" y="1817"/>
                    <a:pt x="2301" y="1876"/>
                  </a:cubicBezTo>
                  <a:cubicBezTo>
                    <a:pt x="2068" y="1934"/>
                    <a:pt x="1847" y="2022"/>
                    <a:pt x="1630" y="2096"/>
                  </a:cubicBezTo>
                  <a:cubicBezTo>
                    <a:pt x="1412" y="2169"/>
                    <a:pt x="1197" y="2227"/>
                    <a:pt x="999" y="2330"/>
                  </a:cubicBezTo>
                  <a:cubicBezTo>
                    <a:pt x="802" y="2433"/>
                    <a:pt x="622" y="2579"/>
                    <a:pt x="462" y="2887"/>
                  </a:cubicBezTo>
                  <a:cubicBezTo>
                    <a:pt x="302" y="3195"/>
                    <a:pt x="163" y="3664"/>
                    <a:pt x="87" y="4382"/>
                  </a:cubicBezTo>
                  <a:cubicBezTo>
                    <a:pt x="12" y="5100"/>
                    <a:pt x="0" y="6067"/>
                    <a:pt x="0" y="7019"/>
                  </a:cubicBezTo>
                  <a:cubicBezTo>
                    <a:pt x="0" y="7972"/>
                    <a:pt x="12" y="8910"/>
                    <a:pt x="20" y="9891"/>
                  </a:cubicBezTo>
                  <a:cubicBezTo>
                    <a:pt x="29" y="10873"/>
                    <a:pt x="35" y="11899"/>
                    <a:pt x="41" y="12998"/>
                  </a:cubicBezTo>
                  <a:cubicBezTo>
                    <a:pt x="46" y="14097"/>
                    <a:pt x="52" y="15269"/>
                    <a:pt x="55" y="16486"/>
                  </a:cubicBezTo>
                  <a:cubicBezTo>
                    <a:pt x="58" y="17702"/>
                    <a:pt x="58" y="18962"/>
                    <a:pt x="58" y="19739"/>
                  </a:cubicBezTo>
                  <a:cubicBezTo>
                    <a:pt x="58" y="20516"/>
                    <a:pt x="58" y="20809"/>
                    <a:pt x="58" y="21028"/>
                  </a:cubicBezTo>
                  <a:cubicBezTo>
                    <a:pt x="58" y="21248"/>
                    <a:pt x="58" y="21395"/>
                    <a:pt x="73" y="21483"/>
                  </a:cubicBezTo>
                  <a:cubicBezTo>
                    <a:pt x="87" y="21571"/>
                    <a:pt x="116" y="21600"/>
                    <a:pt x="229" y="21571"/>
                  </a:cubicBezTo>
                  <a:cubicBezTo>
                    <a:pt x="343" y="21541"/>
                    <a:pt x="540" y="21453"/>
                    <a:pt x="749" y="21336"/>
                  </a:cubicBezTo>
                  <a:cubicBezTo>
                    <a:pt x="959" y="21219"/>
                    <a:pt x="1179" y="21072"/>
                    <a:pt x="1397" y="20955"/>
                  </a:cubicBezTo>
                  <a:cubicBezTo>
                    <a:pt x="1615" y="20838"/>
                    <a:pt x="1830" y="20750"/>
                    <a:pt x="2045" y="20662"/>
                  </a:cubicBezTo>
                  <a:cubicBezTo>
                    <a:pt x="2260" y="20574"/>
                    <a:pt x="2475" y="20486"/>
                    <a:pt x="2696" y="20413"/>
                  </a:cubicBezTo>
                  <a:cubicBezTo>
                    <a:pt x="2916" y="20340"/>
                    <a:pt x="3143" y="20281"/>
                    <a:pt x="3375" y="20237"/>
                  </a:cubicBezTo>
                  <a:cubicBezTo>
                    <a:pt x="3608" y="20193"/>
                    <a:pt x="3846" y="20164"/>
                    <a:pt x="4084" y="20149"/>
                  </a:cubicBezTo>
                  <a:cubicBezTo>
                    <a:pt x="4322" y="20135"/>
                    <a:pt x="4561" y="20135"/>
                    <a:pt x="4802" y="20135"/>
                  </a:cubicBezTo>
                  <a:cubicBezTo>
                    <a:pt x="5043" y="20135"/>
                    <a:pt x="5287" y="20135"/>
                    <a:pt x="5531" y="20135"/>
                  </a:cubicBezTo>
                  <a:cubicBezTo>
                    <a:pt x="5775" y="20135"/>
                    <a:pt x="6019" y="20135"/>
                    <a:pt x="6237" y="20135"/>
                  </a:cubicBezTo>
                  <a:cubicBezTo>
                    <a:pt x="6454" y="20135"/>
                    <a:pt x="6646" y="20135"/>
                    <a:pt x="6847" y="20135"/>
                  </a:cubicBezTo>
                  <a:cubicBezTo>
                    <a:pt x="7047" y="20135"/>
                    <a:pt x="7256" y="20135"/>
                    <a:pt x="7489" y="20135"/>
                  </a:cubicBezTo>
                  <a:cubicBezTo>
                    <a:pt x="7721" y="20135"/>
                    <a:pt x="7977" y="20135"/>
                    <a:pt x="8229" y="20149"/>
                  </a:cubicBezTo>
                  <a:cubicBezTo>
                    <a:pt x="8482" y="20164"/>
                    <a:pt x="8732" y="20193"/>
                    <a:pt x="8973" y="20208"/>
                  </a:cubicBezTo>
                  <a:cubicBezTo>
                    <a:pt x="9214" y="20223"/>
                    <a:pt x="9446" y="20223"/>
                    <a:pt x="9682" y="20223"/>
                  </a:cubicBezTo>
                  <a:cubicBezTo>
                    <a:pt x="9917" y="20223"/>
                    <a:pt x="10155" y="20223"/>
                    <a:pt x="10390" y="20223"/>
                  </a:cubicBezTo>
                  <a:cubicBezTo>
                    <a:pt x="10626" y="20223"/>
                    <a:pt x="10858" y="20223"/>
                    <a:pt x="11090" y="20223"/>
                  </a:cubicBezTo>
                  <a:cubicBezTo>
                    <a:pt x="11323" y="20223"/>
                    <a:pt x="11555" y="20223"/>
                    <a:pt x="11788" y="20223"/>
                  </a:cubicBezTo>
                  <a:cubicBezTo>
                    <a:pt x="12020" y="20223"/>
                    <a:pt x="12252" y="20223"/>
                    <a:pt x="12493" y="20223"/>
                  </a:cubicBezTo>
                  <a:cubicBezTo>
                    <a:pt x="12735" y="20223"/>
                    <a:pt x="12984" y="20223"/>
                    <a:pt x="13223" y="20237"/>
                  </a:cubicBezTo>
                  <a:cubicBezTo>
                    <a:pt x="13461" y="20252"/>
                    <a:pt x="13687" y="20281"/>
                    <a:pt x="13917" y="20296"/>
                  </a:cubicBezTo>
                  <a:cubicBezTo>
                    <a:pt x="14146" y="20310"/>
                    <a:pt x="14379" y="20310"/>
                    <a:pt x="14605" y="20296"/>
                  </a:cubicBezTo>
                  <a:cubicBezTo>
                    <a:pt x="14832" y="20281"/>
                    <a:pt x="15053" y="20252"/>
                    <a:pt x="15279" y="20208"/>
                  </a:cubicBezTo>
                  <a:cubicBezTo>
                    <a:pt x="15506" y="20164"/>
                    <a:pt x="15738" y="20105"/>
                    <a:pt x="15950" y="20061"/>
                  </a:cubicBezTo>
                  <a:cubicBezTo>
                    <a:pt x="16162" y="20017"/>
                    <a:pt x="16354" y="19988"/>
                    <a:pt x="16549" y="19944"/>
                  </a:cubicBezTo>
                  <a:cubicBezTo>
                    <a:pt x="16743" y="19900"/>
                    <a:pt x="16941" y="19842"/>
                    <a:pt x="17150" y="19754"/>
                  </a:cubicBezTo>
                  <a:cubicBezTo>
                    <a:pt x="17359" y="19666"/>
                    <a:pt x="17580" y="19548"/>
                    <a:pt x="17789" y="19446"/>
                  </a:cubicBezTo>
                  <a:cubicBezTo>
                    <a:pt x="17998" y="19343"/>
                    <a:pt x="18196" y="19255"/>
                    <a:pt x="18396" y="19153"/>
                  </a:cubicBezTo>
                  <a:cubicBezTo>
                    <a:pt x="18596" y="19050"/>
                    <a:pt x="18800" y="18933"/>
                    <a:pt x="19006" y="18830"/>
                  </a:cubicBezTo>
                  <a:cubicBezTo>
                    <a:pt x="19212" y="18728"/>
                    <a:pt x="19421" y="18640"/>
                    <a:pt x="19636" y="18581"/>
                  </a:cubicBezTo>
                  <a:cubicBezTo>
                    <a:pt x="19851" y="18523"/>
                    <a:pt x="20072" y="18493"/>
                    <a:pt x="20275" y="18449"/>
                  </a:cubicBezTo>
                  <a:cubicBezTo>
                    <a:pt x="20479" y="18405"/>
                    <a:pt x="20665" y="18347"/>
                    <a:pt x="20775" y="18288"/>
                  </a:cubicBezTo>
                  <a:cubicBezTo>
                    <a:pt x="20885" y="18230"/>
                    <a:pt x="20920" y="18171"/>
                    <a:pt x="20938" y="17922"/>
                  </a:cubicBezTo>
                  <a:cubicBezTo>
                    <a:pt x="20955" y="17673"/>
                    <a:pt x="20955" y="17233"/>
                    <a:pt x="20970" y="16515"/>
                  </a:cubicBezTo>
                  <a:cubicBezTo>
                    <a:pt x="20984" y="15797"/>
                    <a:pt x="21013" y="14801"/>
                    <a:pt x="21066" y="13760"/>
                  </a:cubicBezTo>
                  <a:cubicBezTo>
                    <a:pt x="21118" y="12720"/>
                    <a:pt x="21193" y="11635"/>
                    <a:pt x="21266" y="10551"/>
                  </a:cubicBezTo>
                  <a:cubicBezTo>
                    <a:pt x="21339" y="9466"/>
                    <a:pt x="21408" y="8382"/>
                    <a:pt x="21463" y="7430"/>
                  </a:cubicBezTo>
                  <a:cubicBezTo>
                    <a:pt x="21519" y="6477"/>
                    <a:pt x="21559" y="5656"/>
                    <a:pt x="21580" y="5114"/>
                  </a:cubicBezTo>
                  <a:cubicBezTo>
                    <a:pt x="21600" y="4572"/>
                    <a:pt x="21600" y="4308"/>
                    <a:pt x="21580" y="4206"/>
                  </a:cubicBezTo>
                  <a:cubicBezTo>
                    <a:pt x="21559" y="4103"/>
                    <a:pt x="21519" y="4162"/>
                    <a:pt x="21402" y="4250"/>
                  </a:cubicBezTo>
                  <a:cubicBezTo>
                    <a:pt x="21286" y="4338"/>
                    <a:pt x="21095" y="4455"/>
                    <a:pt x="20894" y="4484"/>
                  </a:cubicBezTo>
                  <a:cubicBezTo>
                    <a:pt x="20694" y="4513"/>
                    <a:pt x="20485" y="4455"/>
                    <a:pt x="20270" y="4382"/>
                  </a:cubicBezTo>
                  <a:cubicBezTo>
                    <a:pt x="20055" y="4308"/>
                    <a:pt x="19834" y="4220"/>
                    <a:pt x="19625" y="4132"/>
                  </a:cubicBezTo>
                  <a:cubicBezTo>
                    <a:pt x="19416" y="4045"/>
                    <a:pt x="19218" y="3957"/>
                    <a:pt x="19006" y="3869"/>
                  </a:cubicBezTo>
                  <a:cubicBezTo>
                    <a:pt x="18794" y="3781"/>
                    <a:pt x="18567" y="3693"/>
                    <a:pt x="18326" y="3590"/>
                  </a:cubicBezTo>
                  <a:cubicBezTo>
                    <a:pt x="18085" y="3488"/>
                    <a:pt x="17830" y="3370"/>
                    <a:pt x="17577" y="3268"/>
                  </a:cubicBezTo>
                  <a:cubicBezTo>
                    <a:pt x="17324" y="3165"/>
                    <a:pt x="17074" y="3077"/>
                    <a:pt x="16851" y="2989"/>
                  </a:cubicBezTo>
                  <a:cubicBezTo>
                    <a:pt x="16627" y="2901"/>
                    <a:pt x="16429" y="2814"/>
                    <a:pt x="16226" y="2726"/>
                  </a:cubicBezTo>
                  <a:cubicBezTo>
                    <a:pt x="16023" y="2638"/>
                    <a:pt x="15814" y="2550"/>
                    <a:pt x="15613" y="2462"/>
                  </a:cubicBezTo>
                  <a:cubicBezTo>
                    <a:pt x="15413" y="2374"/>
                    <a:pt x="15221" y="2286"/>
                    <a:pt x="15026" y="2198"/>
                  </a:cubicBezTo>
                  <a:cubicBezTo>
                    <a:pt x="14832" y="2110"/>
                    <a:pt x="14634" y="2022"/>
                    <a:pt x="14437" y="1934"/>
                  </a:cubicBezTo>
                  <a:cubicBezTo>
                    <a:pt x="14239" y="1846"/>
                    <a:pt x="14042" y="1758"/>
                    <a:pt x="13844" y="1656"/>
                  </a:cubicBezTo>
                  <a:cubicBezTo>
                    <a:pt x="13647" y="1553"/>
                    <a:pt x="13449" y="1436"/>
                    <a:pt x="13225" y="1334"/>
                  </a:cubicBezTo>
                  <a:cubicBezTo>
                    <a:pt x="13002" y="1231"/>
                    <a:pt x="12752" y="1143"/>
                    <a:pt x="12511" y="1070"/>
                  </a:cubicBezTo>
                  <a:cubicBezTo>
                    <a:pt x="12270" y="996"/>
                    <a:pt x="12037" y="938"/>
                    <a:pt x="11805" y="865"/>
                  </a:cubicBezTo>
                  <a:cubicBezTo>
                    <a:pt x="11573" y="791"/>
                    <a:pt x="11340" y="703"/>
                    <a:pt x="11117" y="630"/>
                  </a:cubicBezTo>
                  <a:cubicBezTo>
                    <a:pt x="10893" y="557"/>
                    <a:pt x="10678" y="498"/>
                    <a:pt x="10454" y="454"/>
                  </a:cubicBezTo>
                  <a:cubicBezTo>
                    <a:pt x="10231" y="410"/>
                    <a:pt x="9998" y="381"/>
                    <a:pt x="9775" y="352"/>
                  </a:cubicBezTo>
                  <a:cubicBezTo>
                    <a:pt x="9551" y="322"/>
                    <a:pt x="9336" y="293"/>
                    <a:pt x="9127" y="264"/>
                  </a:cubicBezTo>
                  <a:cubicBezTo>
                    <a:pt x="8918" y="234"/>
                    <a:pt x="8714" y="205"/>
                    <a:pt x="8508" y="176"/>
                  </a:cubicBezTo>
                  <a:cubicBezTo>
                    <a:pt x="8302" y="147"/>
                    <a:pt x="8093" y="117"/>
                    <a:pt x="7872" y="88"/>
                  </a:cubicBezTo>
                  <a:cubicBezTo>
                    <a:pt x="7651" y="59"/>
                    <a:pt x="7419" y="29"/>
                    <a:pt x="7184" y="15"/>
                  </a:cubicBezTo>
                  <a:cubicBezTo>
                    <a:pt x="6948" y="0"/>
                    <a:pt x="6710" y="0"/>
                    <a:pt x="6472" y="0"/>
                  </a:cubicBezTo>
                  <a:cubicBezTo>
                    <a:pt x="6234" y="0"/>
                    <a:pt x="5995" y="0"/>
                    <a:pt x="5775" y="29"/>
                  </a:cubicBezTo>
                  <a:cubicBezTo>
                    <a:pt x="5554" y="59"/>
                    <a:pt x="5351" y="117"/>
                    <a:pt x="5150" y="191"/>
                  </a:cubicBezTo>
                  <a:cubicBezTo>
                    <a:pt x="4950" y="264"/>
                    <a:pt x="4752" y="352"/>
                    <a:pt x="4529" y="469"/>
                  </a:cubicBezTo>
                  <a:cubicBezTo>
                    <a:pt x="4305" y="586"/>
                    <a:pt x="4055" y="733"/>
                    <a:pt x="3820" y="894"/>
                  </a:cubicBezTo>
                  <a:cubicBezTo>
                    <a:pt x="3585" y="1055"/>
                    <a:pt x="3364" y="1231"/>
                    <a:pt x="3146" y="1436"/>
                  </a:cubicBezTo>
                  <a:cubicBezTo>
                    <a:pt x="2928" y="1641"/>
                    <a:pt x="2713" y="1876"/>
                    <a:pt x="2533" y="2169"/>
                  </a:cubicBezTo>
                  <a:cubicBezTo>
                    <a:pt x="2353" y="2462"/>
                    <a:pt x="2208" y="2814"/>
                    <a:pt x="2062" y="31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60" name="Drawing"/>
          <p:cNvGrpSpPr/>
          <p:nvPr/>
        </p:nvGrpSpPr>
        <p:grpSpPr>
          <a:xfrm>
            <a:off x="2318113" y="1587500"/>
            <a:ext cx="4721694" cy="1252081"/>
            <a:chOff x="0" y="0"/>
            <a:chExt cx="4721693" cy="1252080"/>
          </a:xfrm>
        </p:grpSpPr>
        <p:sp>
          <p:nvSpPr>
            <p:cNvPr id="429" name="Line"/>
            <p:cNvSpPr/>
            <p:nvPr/>
          </p:nvSpPr>
          <p:spPr>
            <a:xfrm>
              <a:off x="0" y="0"/>
              <a:ext cx="19648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1354" y="0"/>
                  </a:moveTo>
                  <a:cubicBezTo>
                    <a:pt x="889" y="3877"/>
                    <a:pt x="425" y="7754"/>
                    <a:pt x="192" y="11132"/>
                  </a:cubicBezTo>
                  <a:cubicBezTo>
                    <a:pt x="-40" y="14511"/>
                    <a:pt x="-40" y="17391"/>
                    <a:pt x="76" y="19163"/>
                  </a:cubicBezTo>
                  <a:cubicBezTo>
                    <a:pt x="192" y="20935"/>
                    <a:pt x="425" y="21600"/>
                    <a:pt x="657" y="21600"/>
                  </a:cubicBezTo>
                  <a:cubicBezTo>
                    <a:pt x="889" y="21600"/>
                    <a:pt x="1121" y="20935"/>
                    <a:pt x="1121" y="19994"/>
                  </a:cubicBezTo>
                  <a:cubicBezTo>
                    <a:pt x="1121" y="19052"/>
                    <a:pt x="889" y="17834"/>
                    <a:pt x="657" y="16837"/>
                  </a:cubicBezTo>
                  <a:cubicBezTo>
                    <a:pt x="425" y="15840"/>
                    <a:pt x="192" y="15065"/>
                    <a:pt x="889" y="14622"/>
                  </a:cubicBezTo>
                  <a:cubicBezTo>
                    <a:pt x="1586" y="14178"/>
                    <a:pt x="3212" y="14068"/>
                    <a:pt x="5418" y="13292"/>
                  </a:cubicBezTo>
                  <a:cubicBezTo>
                    <a:pt x="7625" y="12517"/>
                    <a:pt x="10412" y="11077"/>
                    <a:pt x="12850" y="9360"/>
                  </a:cubicBezTo>
                  <a:cubicBezTo>
                    <a:pt x="15289" y="7643"/>
                    <a:pt x="17379" y="5649"/>
                    <a:pt x="18541" y="4320"/>
                  </a:cubicBezTo>
                  <a:cubicBezTo>
                    <a:pt x="19702" y="2991"/>
                    <a:pt x="19934" y="2326"/>
                    <a:pt x="19934" y="2492"/>
                  </a:cubicBezTo>
                  <a:cubicBezTo>
                    <a:pt x="19934" y="2658"/>
                    <a:pt x="19702" y="3655"/>
                    <a:pt x="19586" y="6314"/>
                  </a:cubicBezTo>
                  <a:cubicBezTo>
                    <a:pt x="19470" y="8972"/>
                    <a:pt x="19470" y="13292"/>
                    <a:pt x="19818" y="15951"/>
                  </a:cubicBezTo>
                  <a:cubicBezTo>
                    <a:pt x="20166" y="18609"/>
                    <a:pt x="20863" y="19606"/>
                    <a:pt x="21560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48097" y="311150"/>
              <a:ext cx="58457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3122" y="0"/>
                  </a:moveTo>
                  <a:cubicBezTo>
                    <a:pt x="7908" y="3224"/>
                    <a:pt x="2694" y="6448"/>
                    <a:pt x="832" y="9833"/>
                  </a:cubicBezTo>
                  <a:cubicBezTo>
                    <a:pt x="-1030" y="13218"/>
                    <a:pt x="460" y="16764"/>
                    <a:pt x="3067" y="18860"/>
                  </a:cubicBezTo>
                  <a:cubicBezTo>
                    <a:pt x="5673" y="20955"/>
                    <a:pt x="9398" y="21600"/>
                    <a:pt x="13122" y="21600"/>
                  </a:cubicBezTo>
                  <a:cubicBezTo>
                    <a:pt x="16846" y="21600"/>
                    <a:pt x="20570" y="20955"/>
                    <a:pt x="20570" y="17570"/>
                  </a:cubicBezTo>
                  <a:cubicBezTo>
                    <a:pt x="20570" y="14185"/>
                    <a:pt x="16846" y="8060"/>
                    <a:pt x="13122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37786" y="190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69536" y="3429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73692" y="84666"/>
              <a:ext cx="243545" cy="38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84" fill="norm" stroke="1" extrusionOk="0">
                  <a:moveTo>
                    <a:pt x="8504" y="2730"/>
                  </a:moveTo>
                  <a:cubicBezTo>
                    <a:pt x="8504" y="2136"/>
                    <a:pt x="8504" y="1543"/>
                    <a:pt x="8227" y="1009"/>
                  </a:cubicBezTo>
                  <a:cubicBezTo>
                    <a:pt x="7950" y="475"/>
                    <a:pt x="7396" y="0"/>
                    <a:pt x="6750" y="0"/>
                  </a:cubicBezTo>
                  <a:cubicBezTo>
                    <a:pt x="6104" y="0"/>
                    <a:pt x="5365" y="475"/>
                    <a:pt x="4073" y="2255"/>
                  </a:cubicBezTo>
                  <a:cubicBezTo>
                    <a:pt x="2780" y="4035"/>
                    <a:pt x="934" y="7121"/>
                    <a:pt x="288" y="10266"/>
                  </a:cubicBezTo>
                  <a:cubicBezTo>
                    <a:pt x="-358" y="13411"/>
                    <a:pt x="196" y="16615"/>
                    <a:pt x="842" y="18514"/>
                  </a:cubicBezTo>
                  <a:cubicBezTo>
                    <a:pt x="1488" y="20413"/>
                    <a:pt x="2227" y="21007"/>
                    <a:pt x="3150" y="21303"/>
                  </a:cubicBezTo>
                  <a:cubicBezTo>
                    <a:pt x="4073" y="21600"/>
                    <a:pt x="5180" y="21600"/>
                    <a:pt x="6842" y="20769"/>
                  </a:cubicBezTo>
                  <a:cubicBezTo>
                    <a:pt x="8504" y="19938"/>
                    <a:pt x="10719" y="18277"/>
                    <a:pt x="12565" y="15547"/>
                  </a:cubicBezTo>
                  <a:cubicBezTo>
                    <a:pt x="14411" y="12818"/>
                    <a:pt x="15888" y="9020"/>
                    <a:pt x="16442" y="6527"/>
                  </a:cubicBezTo>
                  <a:cubicBezTo>
                    <a:pt x="16996" y="4035"/>
                    <a:pt x="16627" y="2848"/>
                    <a:pt x="15888" y="2077"/>
                  </a:cubicBezTo>
                  <a:cubicBezTo>
                    <a:pt x="15150" y="1305"/>
                    <a:pt x="14042" y="949"/>
                    <a:pt x="12842" y="831"/>
                  </a:cubicBezTo>
                  <a:cubicBezTo>
                    <a:pt x="11642" y="712"/>
                    <a:pt x="10350" y="831"/>
                    <a:pt x="9242" y="1484"/>
                  </a:cubicBezTo>
                  <a:cubicBezTo>
                    <a:pt x="8134" y="2136"/>
                    <a:pt x="7211" y="3323"/>
                    <a:pt x="6934" y="4510"/>
                  </a:cubicBezTo>
                  <a:cubicBezTo>
                    <a:pt x="6657" y="5697"/>
                    <a:pt x="7027" y="6884"/>
                    <a:pt x="8965" y="7833"/>
                  </a:cubicBezTo>
                  <a:cubicBezTo>
                    <a:pt x="10904" y="8782"/>
                    <a:pt x="14411" y="9495"/>
                    <a:pt x="16719" y="9791"/>
                  </a:cubicBezTo>
                  <a:cubicBezTo>
                    <a:pt x="19027" y="10088"/>
                    <a:pt x="20134" y="9969"/>
                    <a:pt x="21242" y="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231536" y="29210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206136" y="44450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400" y="21600"/>
                    <a:pt x="10800" y="21600"/>
                    <a:pt x="14400" y="0"/>
                  </a:cubicBezTo>
                  <a:cubicBezTo>
                    <a:pt x="18000" y="21600"/>
                    <a:pt x="198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688741" y="131903"/>
              <a:ext cx="234946" cy="40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97" fill="norm" stroke="1" extrusionOk="0">
                  <a:moveTo>
                    <a:pt x="10414" y="1746"/>
                  </a:moveTo>
                  <a:cubicBezTo>
                    <a:pt x="10607" y="1078"/>
                    <a:pt x="10800" y="410"/>
                    <a:pt x="10414" y="131"/>
                  </a:cubicBezTo>
                  <a:cubicBezTo>
                    <a:pt x="10028" y="-147"/>
                    <a:pt x="9064" y="-36"/>
                    <a:pt x="7618" y="966"/>
                  </a:cubicBezTo>
                  <a:cubicBezTo>
                    <a:pt x="6171" y="1968"/>
                    <a:pt x="4243" y="3861"/>
                    <a:pt x="2796" y="6478"/>
                  </a:cubicBezTo>
                  <a:cubicBezTo>
                    <a:pt x="1350" y="9094"/>
                    <a:pt x="386" y="12434"/>
                    <a:pt x="96" y="14940"/>
                  </a:cubicBezTo>
                  <a:cubicBezTo>
                    <a:pt x="-193" y="17445"/>
                    <a:pt x="193" y="19115"/>
                    <a:pt x="964" y="20117"/>
                  </a:cubicBezTo>
                  <a:cubicBezTo>
                    <a:pt x="1736" y="21119"/>
                    <a:pt x="2893" y="21453"/>
                    <a:pt x="4628" y="21230"/>
                  </a:cubicBezTo>
                  <a:cubicBezTo>
                    <a:pt x="6364" y="21008"/>
                    <a:pt x="8678" y="20228"/>
                    <a:pt x="10896" y="18224"/>
                  </a:cubicBezTo>
                  <a:cubicBezTo>
                    <a:pt x="13114" y="16220"/>
                    <a:pt x="15236" y="12991"/>
                    <a:pt x="15814" y="10152"/>
                  </a:cubicBezTo>
                  <a:cubicBezTo>
                    <a:pt x="16393" y="7313"/>
                    <a:pt x="15428" y="4863"/>
                    <a:pt x="14464" y="3416"/>
                  </a:cubicBezTo>
                  <a:cubicBezTo>
                    <a:pt x="13500" y="1968"/>
                    <a:pt x="12536" y="1523"/>
                    <a:pt x="11571" y="1245"/>
                  </a:cubicBezTo>
                  <a:cubicBezTo>
                    <a:pt x="10607" y="966"/>
                    <a:pt x="9643" y="855"/>
                    <a:pt x="8775" y="1078"/>
                  </a:cubicBezTo>
                  <a:cubicBezTo>
                    <a:pt x="7907" y="1300"/>
                    <a:pt x="7136" y="1857"/>
                    <a:pt x="6557" y="2692"/>
                  </a:cubicBezTo>
                  <a:cubicBezTo>
                    <a:pt x="5978" y="3527"/>
                    <a:pt x="5593" y="4641"/>
                    <a:pt x="6943" y="5754"/>
                  </a:cubicBezTo>
                  <a:cubicBezTo>
                    <a:pt x="8293" y="6867"/>
                    <a:pt x="11378" y="7981"/>
                    <a:pt x="14078" y="8593"/>
                  </a:cubicBezTo>
                  <a:cubicBezTo>
                    <a:pt x="16778" y="9206"/>
                    <a:pt x="19093" y="9317"/>
                    <a:pt x="21407" y="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901060" y="457200"/>
              <a:ext cx="108868" cy="10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128" fill="norm" stroke="1" extrusionOk="0">
                  <a:moveTo>
                    <a:pt x="12676" y="0"/>
                  </a:moveTo>
                  <a:cubicBezTo>
                    <a:pt x="8276" y="2965"/>
                    <a:pt x="3876" y="5929"/>
                    <a:pt x="1676" y="9106"/>
                  </a:cubicBezTo>
                  <a:cubicBezTo>
                    <a:pt x="-524" y="12282"/>
                    <a:pt x="-524" y="15671"/>
                    <a:pt x="1476" y="18000"/>
                  </a:cubicBezTo>
                  <a:cubicBezTo>
                    <a:pt x="3476" y="20329"/>
                    <a:pt x="7476" y="21600"/>
                    <a:pt x="11076" y="20965"/>
                  </a:cubicBezTo>
                  <a:cubicBezTo>
                    <a:pt x="14676" y="20329"/>
                    <a:pt x="17876" y="17788"/>
                    <a:pt x="19476" y="15035"/>
                  </a:cubicBezTo>
                  <a:cubicBezTo>
                    <a:pt x="21076" y="12282"/>
                    <a:pt x="21076" y="9318"/>
                    <a:pt x="18476" y="7412"/>
                  </a:cubicBezTo>
                  <a:cubicBezTo>
                    <a:pt x="15876" y="5506"/>
                    <a:pt x="10676" y="4659"/>
                    <a:pt x="5476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920636" y="273413"/>
              <a:ext cx="120651" cy="19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777"/>
                  </a:moveTo>
                  <a:cubicBezTo>
                    <a:pt x="2653" y="8177"/>
                    <a:pt x="5305" y="13577"/>
                    <a:pt x="7200" y="16864"/>
                  </a:cubicBezTo>
                  <a:cubicBezTo>
                    <a:pt x="9095" y="20151"/>
                    <a:pt x="10232" y="21325"/>
                    <a:pt x="11179" y="21208"/>
                  </a:cubicBezTo>
                  <a:cubicBezTo>
                    <a:pt x="12126" y="21090"/>
                    <a:pt x="12884" y="19682"/>
                    <a:pt x="13642" y="16512"/>
                  </a:cubicBezTo>
                  <a:cubicBezTo>
                    <a:pt x="14400" y="13342"/>
                    <a:pt x="15158" y="8412"/>
                    <a:pt x="15537" y="5242"/>
                  </a:cubicBezTo>
                  <a:cubicBezTo>
                    <a:pt x="15916" y="2073"/>
                    <a:pt x="15916" y="664"/>
                    <a:pt x="16863" y="195"/>
                  </a:cubicBezTo>
                  <a:cubicBezTo>
                    <a:pt x="17811" y="-275"/>
                    <a:pt x="19705" y="195"/>
                    <a:pt x="21600" y="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098165" y="264583"/>
              <a:ext cx="76472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1091" y="3984"/>
                  </a:moveTo>
                  <a:cubicBezTo>
                    <a:pt x="19340" y="2936"/>
                    <a:pt x="17588" y="1887"/>
                    <a:pt x="14961" y="1153"/>
                  </a:cubicBezTo>
                  <a:cubicBezTo>
                    <a:pt x="12334" y="419"/>
                    <a:pt x="8832" y="0"/>
                    <a:pt x="5621" y="0"/>
                  </a:cubicBezTo>
                  <a:cubicBezTo>
                    <a:pt x="2410" y="0"/>
                    <a:pt x="-509" y="419"/>
                    <a:pt x="75" y="2307"/>
                  </a:cubicBezTo>
                  <a:cubicBezTo>
                    <a:pt x="659" y="4194"/>
                    <a:pt x="4745" y="7550"/>
                    <a:pt x="8248" y="9647"/>
                  </a:cubicBezTo>
                  <a:cubicBezTo>
                    <a:pt x="11750" y="11744"/>
                    <a:pt x="14669" y="12583"/>
                    <a:pt x="14961" y="14260"/>
                  </a:cubicBezTo>
                  <a:cubicBezTo>
                    <a:pt x="15253" y="15938"/>
                    <a:pt x="12918" y="18454"/>
                    <a:pt x="10291" y="19817"/>
                  </a:cubicBezTo>
                  <a:cubicBezTo>
                    <a:pt x="7664" y="21181"/>
                    <a:pt x="4745" y="21390"/>
                    <a:pt x="18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269886" y="425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847784" y="202408"/>
              <a:ext cx="253953" cy="33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73" fill="norm" stroke="1" extrusionOk="0">
                  <a:moveTo>
                    <a:pt x="13384" y="3627"/>
                  </a:moveTo>
                  <a:cubicBezTo>
                    <a:pt x="13384" y="2964"/>
                    <a:pt x="13384" y="2302"/>
                    <a:pt x="13027" y="1772"/>
                  </a:cubicBezTo>
                  <a:cubicBezTo>
                    <a:pt x="12670" y="1242"/>
                    <a:pt x="11956" y="844"/>
                    <a:pt x="11153" y="712"/>
                  </a:cubicBezTo>
                  <a:cubicBezTo>
                    <a:pt x="10349" y="579"/>
                    <a:pt x="9457" y="712"/>
                    <a:pt x="7939" y="1705"/>
                  </a:cubicBezTo>
                  <a:cubicBezTo>
                    <a:pt x="6422" y="2699"/>
                    <a:pt x="4280" y="4555"/>
                    <a:pt x="2762" y="7271"/>
                  </a:cubicBezTo>
                  <a:cubicBezTo>
                    <a:pt x="1245" y="9988"/>
                    <a:pt x="353" y="13566"/>
                    <a:pt x="85" y="16017"/>
                  </a:cubicBezTo>
                  <a:cubicBezTo>
                    <a:pt x="-183" y="18469"/>
                    <a:pt x="174" y="19794"/>
                    <a:pt x="1245" y="20523"/>
                  </a:cubicBezTo>
                  <a:cubicBezTo>
                    <a:pt x="2316" y="21251"/>
                    <a:pt x="4101" y="21384"/>
                    <a:pt x="6511" y="20125"/>
                  </a:cubicBezTo>
                  <a:cubicBezTo>
                    <a:pt x="8921" y="18866"/>
                    <a:pt x="11956" y="16216"/>
                    <a:pt x="13830" y="13234"/>
                  </a:cubicBezTo>
                  <a:cubicBezTo>
                    <a:pt x="15705" y="10253"/>
                    <a:pt x="16419" y="6940"/>
                    <a:pt x="16419" y="4621"/>
                  </a:cubicBezTo>
                  <a:cubicBezTo>
                    <a:pt x="16419" y="2302"/>
                    <a:pt x="15705" y="977"/>
                    <a:pt x="14366" y="380"/>
                  </a:cubicBezTo>
                  <a:cubicBezTo>
                    <a:pt x="13027" y="-216"/>
                    <a:pt x="11063" y="-83"/>
                    <a:pt x="9457" y="579"/>
                  </a:cubicBezTo>
                  <a:cubicBezTo>
                    <a:pt x="7850" y="1242"/>
                    <a:pt x="6600" y="2434"/>
                    <a:pt x="5976" y="3561"/>
                  </a:cubicBezTo>
                  <a:cubicBezTo>
                    <a:pt x="5351" y="4687"/>
                    <a:pt x="5351" y="5747"/>
                    <a:pt x="7582" y="6675"/>
                  </a:cubicBezTo>
                  <a:cubicBezTo>
                    <a:pt x="9814" y="7602"/>
                    <a:pt x="14277" y="8397"/>
                    <a:pt x="16954" y="8663"/>
                  </a:cubicBezTo>
                  <a:cubicBezTo>
                    <a:pt x="19632" y="8928"/>
                    <a:pt x="20524" y="8663"/>
                    <a:pt x="21417" y="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607960" y="241300"/>
              <a:ext cx="14273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3532" y="0"/>
                  </a:moveTo>
                  <a:cubicBezTo>
                    <a:pt x="3532" y="5040"/>
                    <a:pt x="3532" y="10080"/>
                    <a:pt x="3532" y="13050"/>
                  </a:cubicBezTo>
                  <a:cubicBezTo>
                    <a:pt x="3532" y="16020"/>
                    <a:pt x="3532" y="16920"/>
                    <a:pt x="2905" y="17010"/>
                  </a:cubicBezTo>
                  <a:cubicBezTo>
                    <a:pt x="2279" y="17100"/>
                    <a:pt x="1027" y="16380"/>
                    <a:pt x="401" y="15570"/>
                  </a:cubicBezTo>
                  <a:cubicBezTo>
                    <a:pt x="-225" y="14760"/>
                    <a:pt x="-225" y="13860"/>
                    <a:pt x="1184" y="13230"/>
                  </a:cubicBezTo>
                  <a:cubicBezTo>
                    <a:pt x="2592" y="12600"/>
                    <a:pt x="5410" y="12240"/>
                    <a:pt x="9010" y="10530"/>
                  </a:cubicBezTo>
                  <a:cubicBezTo>
                    <a:pt x="12610" y="8820"/>
                    <a:pt x="16992" y="5760"/>
                    <a:pt x="19184" y="4140"/>
                  </a:cubicBezTo>
                  <a:cubicBezTo>
                    <a:pt x="21375" y="2520"/>
                    <a:pt x="21375" y="2340"/>
                    <a:pt x="20749" y="4590"/>
                  </a:cubicBezTo>
                  <a:cubicBezTo>
                    <a:pt x="20123" y="6840"/>
                    <a:pt x="18871" y="11520"/>
                    <a:pt x="18088" y="14760"/>
                  </a:cubicBezTo>
                  <a:cubicBezTo>
                    <a:pt x="17305" y="18000"/>
                    <a:pt x="16992" y="19800"/>
                    <a:pt x="166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771536" y="4635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809636" y="3048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828686" y="425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235086" y="3619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247786" y="4572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252141" y="298450"/>
              <a:ext cx="9089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7645" y="3185"/>
                    <a:pt x="14208" y="6369"/>
                    <a:pt x="10526" y="9692"/>
                  </a:cubicBezTo>
                  <a:cubicBezTo>
                    <a:pt x="6845" y="13015"/>
                    <a:pt x="2917" y="16477"/>
                    <a:pt x="1199" y="18485"/>
                  </a:cubicBezTo>
                  <a:cubicBezTo>
                    <a:pt x="-519" y="20492"/>
                    <a:pt x="-28" y="21046"/>
                    <a:pt x="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485651" y="282319"/>
              <a:ext cx="180625" cy="29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3" fill="norm" stroke="1" extrusionOk="0">
                  <a:moveTo>
                    <a:pt x="16984" y="4323"/>
                  </a:moveTo>
                  <a:cubicBezTo>
                    <a:pt x="15226" y="3719"/>
                    <a:pt x="13468" y="3115"/>
                    <a:pt x="12086" y="3040"/>
                  </a:cubicBezTo>
                  <a:cubicBezTo>
                    <a:pt x="10705" y="2964"/>
                    <a:pt x="9700" y="3417"/>
                    <a:pt x="7942" y="5154"/>
                  </a:cubicBezTo>
                  <a:cubicBezTo>
                    <a:pt x="6184" y="6891"/>
                    <a:pt x="3672" y="9912"/>
                    <a:pt x="2165" y="12480"/>
                  </a:cubicBezTo>
                  <a:cubicBezTo>
                    <a:pt x="658" y="15048"/>
                    <a:pt x="156" y="17163"/>
                    <a:pt x="31" y="18598"/>
                  </a:cubicBezTo>
                  <a:cubicBezTo>
                    <a:pt x="-95" y="20033"/>
                    <a:pt x="156" y="20788"/>
                    <a:pt x="910" y="21165"/>
                  </a:cubicBezTo>
                  <a:cubicBezTo>
                    <a:pt x="1663" y="21543"/>
                    <a:pt x="2919" y="21543"/>
                    <a:pt x="5179" y="20637"/>
                  </a:cubicBezTo>
                  <a:cubicBezTo>
                    <a:pt x="7440" y="19730"/>
                    <a:pt x="10705" y="17918"/>
                    <a:pt x="13593" y="15199"/>
                  </a:cubicBezTo>
                  <a:cubicBezTo>
                    <a:pt x="16482" y="12480"/>
                    <a:pt x="18993" y="8855"/>
                    <a:pt x="20249" y="6665"/>
                  </a:cubicBezTo>
                  <a:cubicBezTo>
                    <a:pt x="21505" y="4474"/>
                    <a:pt x="21505" y="3719"/>
                    <a:pt x="21379" y="2964"/>
                  </a:cubicBezTo>
                  <a:cubicBezTo>
                    <a:pt x="21254" y="2209"/>
                    <a:pt x="21003" y="1453"/>
                    <a:pt x="20124" y="925"/>
                  </a:cubicBezTo>
                  <a:cubicBezTo>
                    <a:pt x="19245" y="396"/>
                    <a:pt x="17738" y="94"/>
                    <a:pt x="16105" y="19"/>
                  </a:cubicBezTo>
                  <a:cubicBezTo>
                    <a:pt x="14472" y="-57"/>
                    <a:pt x="12714" y="94"/>
                    <a:pt x="11333" y="623"/>
                  </a:cubicBezTo>
                  <a:cubicBezTo>
                    <a:pt x="9952" y="1151"/>
                    <a:pt x="8947" y="2058"/>
                    <a:pt x="8445" y="3342"/>
                  </a:cubicBezTo>
                  <a:cubicBezTo>
                    <a:pt x="7942" y="4626"/>
                    <a:pt x="7942" y="6287"/>
                    <a:pt x="9324" y="7193"/>
                  </a:cubicBezTo>
                  <a:cubicBezTo>
                    <a:pt x="10705" y="8100"/>
                    <a:pt x="13468" y="8251"/>
                    <a:pt x="15603" y="8251"/>
                  </a:cubicBezTo>
                  <a:cubicBezTo>
                    <a:pt x="17738" y="8251"/>
                    <a:pt x="19245" y="8100"/>
                    <a:pt x="20752" y="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649016" y="546100"/>
              <a:ext cx="72678" cy="8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92" fill="norm" stroke="1" extrusionOk="0">
                  <a:moveTo>
                    <a:pt x="15866" y="0"/>
                  </a:moveTo>
                  <a:cubicBezTo>
                    <a:pt x="12866" y="554"/>
                    <a:pt x="9866" y="1108"/>
                    <a:pt x="7166" y="3323"/>
                  </a:cubicBezTo>
                  <a:cubicBezTo>
                    <a:pt x="4466" y="5538"/>
                    <a:pt x="2066" y="9415"/>
                    <a:pt x="866" y="12738"/>
                  </a:cubicBezTo>
                  <a:cubicBezTo>
                    <a:pt x="-334" y="16062"/>
                    <a:pt x="-334" y="18831"/>
                    <a:pt x="1166" y="20215"/>
                  </a:cubicBezTo>
                  <a:cubicBezTo>
                    <a:pt x="2666" y="21600"/>
                    <a:pt x="5666" y="21600"/>
                    <a:pt x="8666" y="21046"/>
                  </a:cubicBezTo>
                  <a:cubicBezTo>
                    <a:pt x="11666" y="20492"/>
                    <a:pt x="14666" y="19385"/>
                    <a:pt x="17066" y="17446"/>
                  </a:cubicBezTo>
                  <a:cubicBezTo>
                    <a:pt x="19466" y="15508"/>
                    <a:pt x="21266" y="12738"/>
                    <a:pt x="20366" y="9969"/>
                  </a:cubicBezTo>
                  <a:cubicBezTo>
                    <a:pt x="19466" y="7200"/>
                    <a:pt x="15866" y="4431"/>
                    <a:pt x="12266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767986" y="635000"/>
              <a:ext cx="279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200"/>
                    <a:pt x="9164" y="10800"/>
                    <a:pt x="12764" y="7200"/>
                  </a:cubicBezTo>
                  <a:cubicBezTo>
                    <a:pt x="16364" y="3600"/>
                    <a:pt x="189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63236" y="6921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0"/>
                    <a:pt x="10036" y="0"/>
                    <a:pt x="13636" y="3600"/>
                  </a:cubicBezTo>
                  <a:cubicBezTo>
                    <a:pt x="17236" y="7200"/>
                    <a:pt x="1941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68503" y="1022835"/>
              <a:ext cx="162984" cy="20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3086" y="1894"/>
                  </a:moveTo>
                  <a:cubicBezTo>
                    <a:pt x="2805" y="814"/>
                    <a:pt x="2525" y="-266"/>
                    <a:pt x="2104" y="58"/>
                  </a:cubicBezTo>
                  <a:cubicBezTo>
                    <a:pt x="1683" y="382"/>
                    <a:pt x="1122" y="2110"/>
                    <a:pt x="701" y="5026"/>
                  </a:cubicBezTo>
                  <a:cubicBezTo>
                    <a:pt x="281" y="7942"/>
                    <a:pt x="0" y="12046"/>
                    <a:pt x="0" y="14746"/>
                  </a:cubicBezTo>
                  <a:cubicBezTo>
                    <a:pt x="0" y="17446"/>
                    <a:pt x="281" y="18742"/>
                    <a:pt x="982" y="19714"/>
                  </a:cubicBezTo>
                  <a:cubicBezTo>
                    <a:pt x="1683" y="20686"/>
                    <a:pt x="2805" y="21334"/>
                    <a:pt x="4909" y="20038"/>
                  </a:cubicBezTo>
                  <a:cubicBezTo>
                    <a:pt x="7013" y="18742"/>
                    <a:pt x="10099" y="15502"/>
                    <a:pt x="11922" y="13234"/>
                  </a:cubicBezTo>
                  <a:cubicBezTo>
                    <a:pt x="13745" y="10966"/>
                    <a:pt x="14306" y="9670"/>
                    <a:pt x="14727" y="8266"/>
                  </a:cubicBezTo>
                  <a:cubicBezTo>
                    <a:pt x="15148" y="6862"/>
                    <a:pt x="15429" y="5350"/>
                    <a:pt x="15569" y="5350"/>
                  </a:cubicBezTo>
                  <a:cubicBezTo>
                    <a:pt x="15709" y="5350"/>
                    <a:pt x="15709" y="6862"/>
                    <a:pt x="15990" y="8914"/>
                  </a:cubicBezTo>
                  <a:cubicBezTo>
                    <a:pt x="16270" y="10966"/>
                    <a:pt x="16831" y="13558"/>
                    <a:pt x="17813" y="15178"/>
                  </a:cubicBezTo>
                  <a:cubicBezTo>
                    <a:pt x="18795" y="16798"/>
                    <a:pt x="20197" y="17446"/>
                    <a:pt x="21600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66909" y="1039283"/>
              <a:ext cx="78878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424" y="4664"/>
                  </a:moveTo>
                  <a:cubicBezTo>
                    <a:pt x="2424" y="9327"/>
                    <a:pt x="2424" y="13991"/>
                    <a:pt x="2140" y="16936"/>
                  </a:cubicBezTo>
                  <a:cubicBezTo>
                    <a:pt x="1856" y="19882"/>
                    <a:pt x="1287" y="21109"/>
                    <a:pt x="719" y="20986"/>
                  </a:cubicBezTo>
                  <a:cubicBezTo>
                    <a:pt x="150" y="20864"/>
                    <a:pt x="-418" y="19391"/>
                    <a:pt x="435" y="16077"/>
                  </a:cubicBezTo>
                  <a:cubicBezTo>
                    <a:pt x="1287" y="12764"/>
                    <a:pt x="3561" y="7609"/>
                    <a:pt x="6119" y="4418"/>
                  </a:cubicBezTo>
                  <a:cubicBezTo>
                    <a:pt x="8677" y="1227"/>
                    <a:pt x="11519" y="0"/>
                    <a:pt x="13508" y="0"/>
                  </a:cubicBezTo>
                  <a:cubicBezTo>
                    <a:pt x="15498" y="0"/>
                    <a:pt x="16635" y="1227"/>
                    <a:pt x="17771" y="4418"/>
                  </a:cubicBezTo>
                  <a:cubicBezTo>
                    <a:pt x="18908" y="7609"/>
                    <a:pt x="20045" y="12764"/>
                    <a:pt x="20614" y="15955"/>
                  </a:cubicBezTo>
                  <a:cubicBezTo>
                    <a:pt x="21182" y="19145"/>
                    <a:pt x="21182" y="20373"/>
                    <a:pt x="21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41036" y="863599"/>
              <a:ext cx="101601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900" y="4578"/>
                    <a:pt x="1800" y="9157"/>
                    <a:pt x="2250" y="12502"/>
                  </a:cubicBezTo>
                  <a:cubicBezTo>
                    <a:pt x="2700" y="15848"/>
                    <a:pt x="2700" y="17961"/>
                    <a:pt x="2475" y="19370"/>
                  </a:cubicBezTo>
                  <a:cubicBezTo>
                    <a:pt x="2250" y="20778"/>
                    <a:pt x="1800" y="21483"/>
                    <a:pt x="1350" y="21541"/>
                  </a:cubicBezTo>
                  <a:cubicBezTo>
                    <a:pt x="900" y="21600"/>
                    <a:pt x="450" y="21013"/>
                    <a:pt x="1350" y="19546"/>
                  </a:cubicBezTo>
                  <a:cubicBezTo>
                    <a:pt x="2250" y="18078"/>
                    <a:pt x="4500" y="15730"/>
                    <a:pt x="6300" y="14263"/>
                  </a:cubicBezTo>
                  <a:cubicBezTo>
                    <a:pt x="8100" y="12796"/>
                    <a:pt x="9450" y="12209"/>
                    <a:pt x="11025" y="11739"/>
                  </a:cubicBezTo>
                  <a:cubicBezTo>
                    <a:pt x="12600" y="11270"/>
                    <a:pt x="14400" y="10917"/>
                    <a:pt x="15525" y="11035"/>
                  </a:cubicBezTo>
                  <a:cubicBezTo>
                    <a:pt x="16650" y="11152"/>
                    <a:pt x="17100" y="11739"/>
                    <a:pt x="16425" y="12267"/>
                  </a:cubicBezTo>
                  <a:cubicBezTo>
                    <a:pt x="15750" y="12796"/>
                    <a:pt x="13950" y="13265"/>
                    <a:pt x="12150" y="13676"/>
                  </a:cubicBezTo>
                  <a:cubicBezTo>
                    <a:pt x="10350" y="14087"/>
                    <a:pt x="8550" y="14439"/>
                    <a:pt x="7650" y="14909"/>
                  </a:cubicBezTo>
                  <a:cubicBezTo>
                    <a:pt x="6750" y="15378"/>
                    <a:pt x="6750" y="15965"/>
                    <a:pt x="8100" y="16728"/>
                  </a:cubicBezTo>
                  <a:cubicBezTo>
                    <a:pt x="9450" y="17491"/>
                    <a:pt x="12150" y="18430"/>
                    <a:pt x="14625" y="19076"/>
                  </a:cubicBezTo>
                  <a:cubicBezTo>
                    <a:pt x="17100" y="19722"/>
                    <a:pt x="19350" y="20074"/>
                    <a:pt x="21600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99786" y="1063538"/>
              <a:ext cx="95251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201"/>
                  </a:moveTo>
                  <a:cubicBezTo>
                    <a:pt x="1440" y="7455"/>
                    <a:pt x="2880" y="12709"/>
                    <a:pt x="3360" y="16066"/>
                  </a:cubicBezTo>
                  <a:cubicBezTo>
                    <a:pt x="3840" y="19423"/>
                    <a:pt x="3360" y="20882"/>
                    <a:pt x="3120" y="20882"/>
                  </a:cubicBezTo>
                  <a:cubicBezTo>
                    <a:pt x="2880" y="20882"/>
                    <a:pt x="2880" y="19423"/>
                    <a:pt x="3840" y="16212"/>
                  </a:cubicBezTo>
                  <a:cubicBezTo>
                    <a:pt x="4800" y="13001"/>
                    <a:pt x="6720" y="8039"/>
                    <a:pt x="9120" y="4828"/>
                  </a:cubicBezTo>
                  <a:cubicBezTo>
                    <a:pt x="11520" y="1617"/>
                    <a:pt x="14400" y="158"/>
                    <a:pt x="16560" y="12"/>
                  </a:cubicBezTo>
                  <a:cubicBezTo>
                    <a:pt x="18720" y="-134"/>
                    <a:pt x="20160" y="1034"/>
                    <a:pt x="20880" y="4828"/>
                  </a:cubicBezTo>
                  <a:cubicBezTo>
                    <a:pt x="21600" y="8623"/>
                    <a:pt x="21600" y="15044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346200" y="1071415"/>
              <a:ext cx="75402" cy="15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599" fill="norm" stroke="1" extrusionOk="0">
                  <a:moveTo>
                    <a:pt x="3403" y="7704"/>
                  </a:moveTo>
                  <a:cubicBezTo>
                    <a:pt x="2819" y="6319"/>
                    <a:pt x="2235" y="4935"/>
                    <a:pt x="1651" y="4935"/>
                  </a:cubicBezTo>
                  <a:cubicBezTo>
                    <a:pt x="1068" y="4935"/>
                    <a:pt x="484" y="6319"/>
                    <a:pt x="192" y="8396"/>
                  </a:cubicBezTo>
                  <a:cubicBezTo>
                    <a:pt x="-100" y="10473"/>
                    <a:pt x="-100" y="13242"/>
                    <a:pt x="484" y="15319"/>
                  </a:cubicBezTo>
                  <a:cubicBezTo>
                    <a:pt x="1068" y="17396"/>
                    <a:pt x="2235" y="18781"/>
                    <a:pt x="4278" y="19750"/>
                  </a:cubicBezTo>
                  <a:cubicBezTo>
                    <a:pt x="6322" y="20719"/>
                    <a:pt x="9241" y="21273"/>
                    <a:pt x="12451" y="19058"/>
                  </a:cubicBezTo>
                  <a:cubicBezTo>
                    <a:pt x="15662" y="16842"/>
                    <a:pt x="19165" y="11858"/>
                    <a:pt x="20332" y="8535"/>
                  </a:cubicBezTo>
                  <a:cubicBezTo>
                    <a:pt x="21500" y="5211"/>
                    <a:pt x="20332" y="3550"/>
                    <a:pt x="18289" y="2165"/>
                  </a:cubicBezTo>
                  <a:cubicBezTo>
                    <a:pt x="16246" y="781"/>
                    <a:pt x="13327" y="-327"/>
                    <a:pt x="11576" y="88"/>
                  </a:cubicBezTo>
                  <a:cubicBezTo>
                    <a:pt x="9824" y="504"/>
                    <a:pt x="9241" y="2442"/>
                    <a:pt x="8657" y="4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460136" y="1104899"/>
              <a:ext cx="182035" cy="9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3767" y="0"/>
                  </a:moveTo>
                  <a:cubicBezTo>
                    <a:pt x="2512" y="900"/>
                    <a:pt x="1256" y="1800"/>
                    <a:pt x="628" y="3375"/>
                  </a:cubicBezTo>
                  <a:cubicBezTo>
                    <a:pt x="0" y="4950"/>
                    <a:pt x="0" y="7200"/>
                    <a:pt x="0" y="9450"/>
                  </a:cubicBezTo>
                  <a:cubicBezTo>
                    <a:pt x="0" y="11700"/>
                    <a:pt x="0" y="13950"/>
                    <a:pt x="502" y="16200"/>
                  </a:cubicBezTo>
                  <a:cubicBezTo>
                    <a:pt x="1005" y="18450"/>
                    <a:pt x="2009" y="20700"/>
                    <a:pt x="3391" y="20025"/>
                  </a:cubicBezTo>
                  <a:cubicBezTo>
                    <a:pt x="4772" y="19350"/>
                    <a:pt x="6530" y="15750"/>
                    <a:pt x="7660" y="12825"/>
                  </a:cubicBezTo>
                  <a:cubicBezTo>
                    <a:pt x="8791" y="9900"/>
                    <a:pt x="9293" y="7650"/>
                    <a:pt x="9670" y="7650"/>
                  </a:cubicBezTo>
                  <a:cubicBezTo>
                    <a:pt x="10047" y="7650"/>
                    <a:pt x="10298" y="9900"/>
                    <a:pt x="10549" y="12150"/>
                  </a:cubicBezTo>
                  <a:cubicBezTo>
                    <a:pt x="10800" y="14400"/>
                    <a:pt x="11051" y="16650"/>
                    <a:pt x="11679" y="18450"/>
                  </a:cubicBezTo>
                  <a:cubicBezTo>
                    <a:pt x="12307" y="20250"/>
                    <a:pt x="13312" y="21600"/>
                    <a:pt x="14944" y="20475"/>
                  </a:cubicBezTo>
                  <a:cubicBezTo>
                    <a:pt x="16577" y="19350"/>
                    <a:pt x="18837" y="15750"/>
                    <a:pt x="20093" y="12375"/>
                  </a:cubicBezTo>
                  <a:cubicBezTo>
                    <a:pt x="21349" y="9000"/>
                    <a:pt x="21600" y="5850"/>
                    <a:pt x="21600" y="4275"/>
                  </a:cubicBezTo>
                  <a:cubicBezTo>
                    <a:pt x="21600" y="2700"/>
                    <a:pt x="21349" y="2700"/>
                    <a:pt x="2109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726836" y="1075649"/>
              <a:ext cx="165101" cy="15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2194"/>
                  </a:moveTo>
                  <a:cubicBezTo>
                    <a:pt x="554" y="6963"/>
                    <a:pt x="1108" y="11731"/>
                    <a:pt x="1385" y="14817"/>
                  </a:cubicBezTo>
                  <a:cubicBezTo>
                    <a:pt x="1662" y="17903"/>
                    <a:pt x="1662" y="19305"/>
                    <a:pt x="1662" y="19025"/>
                  </a:cubicBezTo>
                  <a:cubicBezTo>
                    <a:pt x="1662" y="18744"/>
                    <a:pt x="1662" y="16781"/>
                    <a:pt x="2492" y="13555"/>
                  </a:cubicBezTo>
                  <a:cubicBezTo>
                    <a:pt x="3323" y="10329"/>
                    <a:pt x="4985" y="5840"/>
                    <a:pt x="7338" y="3035"/>
                  </a:cubicBezTo>
                  <a:cubicBezTo>
                    <a:pt x="9692" y="230"/>
                    <a:pt x="12738" y="-892"/>
                    <a:pt x="15231" y="791"/>
                  </a:cubicBezTo>
                  <a:cubicBezTo>
                    <a:pt x="17723" y="2474"/>
                    <a:pt x="19662" y="6963"/>
                    <a:pt x="20631" y="10750"/>
                  </a:cubicBezTo>
                  <a:cubicBezTo>
                    <a:pt x="21600" y="14537"/>
                    <a:pt x="21600" y="17622"/>
                    <a:pt x="21600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" name="Drawing"/>
          <p:cNvGrpSpPr/>
          <p:nvPr/>
        </p:nvGrpSpPr>
        <p:grpSpPr>
          <a:xfrm>
            <a:off x="1369604" y="1695449"/>
            <a:ext cx="4072346" cy="1232426"/>
            <a:chOff x="0" y="0"/>
            <a:chExt cx="4072345" cy="1232424"/>
          </a:xfrm>
        </p:grpSpPr>
        <p:sp>
          <p:nvSpPr>
            <p:cNvPr id="462" name="Line"/>
            <p:cNvSpPr/>
            <p:nvPr/>
          </p:nvSpPr>
          <p:spPr>
            <a:xfrm>
              <a:off x="0" y="331744"/>
              <a:ext cx="351246" cy="49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03" fill="norm" stroke="1" extrusionOk="0">
                  <a:moveTo>
                    <a:pt x="898" y="1817"/>
                  </a:moveTo>
                  <a:cubicBezTo>
                    <a:pt x="639" y="1369"/>
                    <a:pt x="380" y="920"/>
                    <a:pt x="186" y="472"/>
                  </a:cubicBezTo>
                  <a:cubicBezTo>
                    <a:pt x="-8" y="24"/>
                    <a:pt x="-137" y="-424"/>
                    <a:pt x="251" y="741"/>
                  </a:cubicBezTo>
                  <a:cubicBezTo>
                    <a:pt x="639" y="1906"/>
                    <a:pt x="1544" y="4685"/>
                    <a:pt x="2579" y="7777"/>
                  </a:cubicBezTo>
                  <a:cubicBezTo>
                    <a:pt x="3614" y="10869"/>
                    <a:pt x="4778" y="14275"/>
                    <a:pt x="5619" y="16471"/>
                  </a:cubicBezTo>
                  <a:cubicBezTo>
                    <a:pt x="6459" y="18666"/>
                    <a:pt x="6977" y="19652"/>
                    <a:pt x="7494" y="20280"/>
                  </a:cubicBezTo>
                  <a:cubicBezTo>
                    <a:pt x="8012" y="20907"/>
                    <a:pt x="8529" y="21176"/>
                    <a:pt x="8852" y="21086"/>
                  </a:cubicBezTo>
                  <a:cubicBezTo>
                    <a:pt x="9176" y="20997"/>
                    <a:pt x="9305" y="20549"/>
                    <a:pt x="9434" y="18846"/>
                  </a:cubicBezTo>
                  <a:cubicBezTo>
                    <a:pt x="9564" y="17143"/>
                    <a:pt x="9693" y="14185"/>
                    <a:pt x="9758" y="12393"/>
                  </a:cubicBezTo>
                  <a:cubicBezTo>
                    <a:pt x="9822" y="10600"/>
                    <a:pt x="9822" y="9973"/>
                    <a:pt x="9822" y="9256"/>
                  </a:cubicBezTo>
                  <a:cubicBezTo>
                    <a:pt x="9822" y="8539"/>
                    <a:pt x="9822" y="7732"/>
                    <a:pt x="10016" y="7553"/>
                  </a:cubicBezTo>
                  <a:cubicBezTo>
                    <a:pt x="10210" y="7374"/>
                    <a:pt x="10598" y="7822"/>
                    <a:pt x="11439" y="9435"/>
                  </a:cubicBezTo>
                  <a:cubicBezTo>
                    <a:pt x="12280" y="11048"/>
                    <a:pt x="13573" y="13827"/>
                    <a:pt x="14543" y="15843"/>
                  </a:cubicBezTo>
                  <a:cubicBezTo>
                    <a:pt x="15513" y="17860"/>
                    <a:pt x="16160" y="19115"/>
                    <a:pt x="16613" y="19473"/>
                  </a:cubicBezTo>
                  <a:cubicBezTo>
                    <a:pt x="17065" y="19832"/>
                    <a:pt x="17324" y="19294"/>
                    <a:pt x="17518" y="17501"/>
                  </a:cubicBezTo>
                  <a:cubicBezTo>
                    <a:pt x="17712" y="15709"/>
                    <a:pt x="17841" y="12661"/>
                    <a:pt x="17971" y="10510"/>
                  </a:cubicBezTo>
                  <a:cubicBezTo>
                    <a:pt x="18100" y="8359"/>
                    <a:pt x="18229" y="7105"/>
                    <a:pt x="18812" y="6119"/>
                  </a:cubicBezTo>
                  <a:cubicBezTo>
                    <a:pt x="19394" y="5133"/>
                    <a:pt x="20428" y="4416"/>
                    <a:pt x="21463" y="3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52845" y="5524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52845" y="6858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138721" y="334333"/>
              <a:ext cx="234875" cy="33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24" fill="norm" stroke="1" extrusionOk="0">
                  <a:moveTo>
                    <a:pt x="12721" y="1332"/>
                  </a:moveTo>
                  <a:cubicBezTo>
                    <a:pt x="12143" y="802"/>
                    <a:pt x="11564" y="272"/>
                    <a:pt x="10793" y="73"/>
                  </a:cubicBezTo>
                  <a:cubicBezTo>
                    <a:pt x="10021" y="-126"/>
                    <a:pt x="9057" y="7"/>
                    <a:pt x="7321" y="1464"/>
                  </a:cubicBezTo>
                  <a:cubicBezTo>
                    <a:pt x="5586" y="2922"/>
                    <a:pt x="3079" y="5705"/>
                    <a:pt x="1632" y="8819"/>
                  </a:cubicBezTo>
                  <a:cubicBezTo>
                    <a:pt x="186" y="11933"/>
                    <a:pt x="-200" y="15378"/>
                    <a:pt x="89" y="17499"/>
                  </a:cubicBezTo>
                  <a:cubicBezTo>
                    <a:pt x="379" y="19619"/>
                    <a:pt x="1343" y="20414"/>
                    <a:pt x="2500" y="20878"/>
                  </a:cubicBezTo>
                  <a:cubicBezTo>
                    <a:pt x="3657" y="21341"/>
                    <a:pt x="5007" y="21474"/>
                    <a:pt x="7225" y="20414"/>
                  </a:cubicBezTo>
                  <a:cubicBezTo>
                    <a:pt x="9443" y="19354"/>
                    <a:pt x="12529" y="17101"/>
                    <a:pt x="14650" y="14451"/>
                  </a:cubicBezTo>
                  <a:cubicBezTo>
                    <a:pt x="16771" y="11800"/>
                    <a:pt x="17929" y="8753"/>
                    <a:pt x="18121" y="6632"/>
                  </a:cubicBezTo>
                  <a:cubicBezTo>
                    <a:pt x="18314" y="4512"/>
                    <a:pt x="17543" y="3319"/>
                    <a:pt x="16096" y="2657"/>
                  </a:cubicBezTo>
                  <a:cubicBezTo>
                    <a:pt x="14650" y="1994"/>
                    <a:pt x="12529" y="1862"/>
                    <a:pt x="10986" y="1994"/>
                  </a:cubicBezTo>
                  <a:cubicBezTo>
                    <a:pt x="9443" y="2127"/>
                    <a:pt x="8479" y="2524"/>
                    <a:pt x="7514" y="3054"/>
                  </a:cubicBezTo>
                  <a:cubicBezTo>
                    <a:pt x="6550" y="3584"/>
                    <a:pt x="5586" y="4247"/>
                    <a:pt x="5200" y="4910"/>
                  </a:cubicBezTo>
                  <a:cubicBezTo>
                    <a:pt x="4814" y="5572"/>
                    <a:pt x="5007" y="6235"/>
                    <a:pt x="5586" y="6632"/>
                  </a:cubicBezTo>
                  <a:cubicBezTo>
                    <a:pt x="6164" y="7030"/>
                    <a:pt x="7129" y="7162"/>
                    <a:pt x="9829" y="6699"/>
                  </a:cubicBezTo>
                  <a:cubicBezTo>
                    <a:pt x="12529" y="6235"/>
                    <a:pt x="16964" y="5175"/>
                    <a:pt x="21400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236011" y="162555"/>
              <a:ext cx="131235" cy="10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3832" y="3051"/>
                  </a:moveTo>
                  <a:cubicBezTo>
                    <a:pt x="2787" y="7286"/>
                    <a:pt x="1742" y="11521"/>
                    <a:pt x="1045" y="14910"/>
                  </a:cubicBezTo>
                  <a:cubicBezTo>
                    <a:pt x="348" y="18298"/>
                    <a:pt x="0" y="20839"/>
                    <a:pt x="0" y="20839"/>
                  </a:cubicBezTo>
                  <a:cubicBezTo>
                    <a:pt x="0" y="20839"/>
                    <a:pt x="348" y="18298"/>
                    <a:pt x="1394" y="14274"/>
                  </a:cubicBezTo>
                  <a:cubicBezTo>
                    <a:pt x="2439" y="10251"/>
                    <a:pt x="4181" y="4745"/>
                    <a:pt x="5923" y="1992"/>
                  </a:cubicBezTo>
                  <a:cubicBezTo>
                    <a:pt x="7665" y="-761"/>
                    <a:pt x="9406" y="-761"/>
                    <a:pt x="12019" y="2627"/>
                  </a:cubicBezTo>
                  <a:cubicBezTo>
                    <a:pt x="14632" y="6015"/>
                    <a:pt x="18116" y="12792"/>
                    <a:pt x="21600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506945" y="495300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457"/>
                    <a:pt x="1200" y="11314"/>
                    <a:pt x="4800" y="7714"/>
                  </a:cubicBezTo>
                  <a:cubicBezTo>
                    <a:pt x="8400" y="4114"/>
                    <a:pt x="15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793272" y="270122"/>
              <a:ext cx="189924" cy="3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1" fill="norm" stroke="1" extrusionOk="0">
                  <a:moveTo>
                    <a:pt x="11455" y="5513"/>
                  </a:moveTo>
                  <a:cubicBezTo>
                    <a:pt x="10735" y="5004"/>
                    <a:pt x="10015" y="4496"/>
                    <a:pt x="9055" y="4433"/>
                  </a:cubicBezTo>
                  <a:cubicBezTo>
                    <a:pt x="8095" y="4369"/>
                    <a:pt x="6895" y="4750"/>
                    <a:pt x="5335" y="6402"/>
                  </a:cubicBezTo>
                  <a:cubicBezTo>
                    <a:pt x="3775" y="8054"/>
                    <a:pt x="1855" y="10976"/>
                    <a:pt x="895" y="13390"/>
                  </a:cubicBezTo>
                  <a:cubicBezTo>
                    <a:pt x="-65" y="15804"/>
                    <a:pt x="-65" y="17710"/>
                    <a:pt x="55" y="18981"/>
                  </a:cubicBezTo>
                  <a:cubicBezTo>
                    <a:pt x="175" y="20251"/>
                    <a:pt x="415" y="20887"/>
                    <a:pt x="1135" y="21204"/>
                  </a:cubicBezTo>
                  <a:cubicBezTo>
                    <a:pt x="1855" y="21522"/>
                    <a:pt x="3055" y="21522"/>
                    <a:pt x="5215" y="20506"/>
                  </a:cubicBezTo>
                  <a:cubicBezTo>
                    <a:pt x="7375" y="19489"/>
                    <a:pt x="10495" y="17456"/>
                    <a:pt x="13015" y="14597"/>
                  </a:cubicBezTo>
                  <a:cubicBezTo>
                    <a:pt x="15535" y="11738"/>
                    <a:pt x="17455" y="8054"/>
                    <a:pt x="18535" y="5767"/>
                  </a:cubicBezTo>
                  <a:cubicBezTo>
                    <a:pt x="19615" y="3480"/>
                    <a:pt x="19855" y="2590"/>
                    <a:pt x="19615" y="1891"/>
                  </a:cubicBezTo>
                  <a:cubicBezTo>
                    <a:pt x="19375" y="1193"/>
                    <a:pt x="18655" y="684"/>
                    <a:pt x="17695" y="367"/>
                  </a:cubicBezTo>
                  <a:cubicBezTo>
                    <a:pt x="16735" y="49"/>
                    <a:pt x="15535" y="-78"/>
                    <a:pt x="14335" y="49"/>
                  </a:cubicBezTo>
                  <a:cubicBezTo>
                    <a:pt x="13135" y="176"/>
                    <a:pt x="11935" y="557"/>
                    <a:pt x="10855" y="1701"/>
                  </a:cubicBezTo>
                  <a:cubicBezTo>
                    <a:pt x="9775" y="2844"/>
                    <a:pt x="8815" y="4750"/>
                    <a:pt x="10615" y="6275"/>
                  </a:cubicBezTo>
                  <a:cubicBezTo>
                    <a:pt x="12415" y="7800"/>
                    <a:pt x="16975" y="8943"/>
                    <a:pt x="21535" y="1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985083" y="558800"/>
              <a:ext cx="107276" cy="8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93" fill="norm" stroke="1" extrusionOk="0">
                  <a:moveTo>
                    <a:pt x="13338" y="0"/>
                  </a:moveTo>
                  <a:cubicBezTo>
                    <a:pt x="8768" y="4114"/>
                    <a:pt x="4199" y="8229"/>
                    <a:pt x="1915" y="11829"/>
                  </a:cubicBezTo>
                  <a:cubicBezTo>
                    <a:pt x="-370" y="15429"/>
                    <a:pt x="-370" y="18514"/>
                    <a:pt x="668" y="20057"/>
                  </a:cubicBezTo>
                  <a:cubicBezTo>
                    <a:pt x="1707" y="21600"/>
                    <a:pt x="3784" y="21600"/>
                    <a:pt x="6899" y="21086"/>
                  </a:cubicBezTo>
                  <a:cubicBezTo>
                    <a:pt x="10015" y="20571"/>
                    <a:pt x="14168" y="19543"/>
                    <a:pt x="16868" y="18000"/>
                  </a:cubicBezTo>
                  <a:cubicBezTo>
                    <a:pt x="19568" y="16457"/>
                    <a:pt x="20815" y="14400"/>
                    <a:pt x="21022" y="12086"/>
                  </a:cubicBezTo>
                  <a:cubicBezTo>
                    <a:pt x="21230" y="9771"/>
                    <a:pt x="20399" y="7200"/>
                    <a:pt x="17699" y="6429"/>
                  </a:cubicBezTo>
                  <a:cubicBezTo>
                    <a:pt x="14999" y="5657"/>
                    <a:pt x="10430" y="6686"/>
                    <a:pt x="5861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208495" y="787399"/>
              <a:ext cx="812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530"/>
                    <a:pt x="3600" y="13461"/>
                    <a:pt x="5653" y="10330"/>
                  </a:cubicBezTo>
                  <a:cubicBezTo>
                    <a:pt x="7706" y="7200"/>
                    <a:pt x="10012" y="5009"/>
                    <a:pt x="12291" y="3443"/>
                  </a:cubicBezTo>
                  <a:cubicBezTo>
                    <a:pt x="14569" y="1878"/>
                    <a:pt x="16819" y="939"/>
                    <a:pt x="18366" y="470"/>
                  </a:cubicBezTo>
                  <a:cubicBezTo>
                    <a:pt x="19912" y="0"/>
                    <a:pt x="207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505634" y="1026969"/>
              <a:ext cx="109262" cy="20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178" fill="norm" stroke="1" extrusionOk="0">
                  <a:moveTo>
                    <a:pt x="20648" y="3451"/>
                  </a:moveTo>
                  <a:cubicBezTo>
                    <a:pt x="16248" y="2142"/>
                    <a:pt x="11848" y="833"/>
                    <a:pt x="8648" y="287"/>
                  </a:cubicBezTo>
                  <a:cubicBezTo>
                    <a:pt x="5448" y="-258"/>
                    <a:pt x="3448" y="-40"/>
                    <a:pt x="1848" y="1051"/>
                  </a:cubicBezTo>
                  <a:cubicBezTo>
                    <a:pt x="248" y="2142"/>
                    <a:pt x="-952" y="4106"/>
                    <a:pt x="1048" y="6069"/>
                  </a:cubicBezTo>
                  <a:cubicBezTo>
                    <a:pt x="3048" y="8033"/>
                    <a:pt x="8248" y="9997"/>
                    <a:pt x="11648" y="11415"/>
                  </a:cubicBezTo>
                  <a:cubicBezTo>
                    <a:pt x="15048" y="12833"/>
                    <a:pt x="16648" y="13706"/>
                    <a:pt x="16648" y="15124"/>
                  </a:cubicBezTo>
                  <a:cubicBezTo>
                    <a:pt x="16648" y="16542"/>
                    <a:pt x="15048" y="18506"/>
                    <a:pt x="13248" y="19706"/>
                  </a:cubicBezTo>
                  <a:cubicBezTo>
                    <a:pt x="11448" y="20906"/>
                    <a:pt x="9448" y="21342"/>
                    <a:pt x="7848" y="21124"/>
                  </a:cubicBezTo>
                  <a:cubicBezTo>
                    <a:pt x="6248" y="20906"/>
                    <a:pt x="5048" y="20033"/>
                    <a:pt x="3848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627595" y="1047834"/>
              <a:ext cx="209551" cy="16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7" fill="norm" stroke="1" extrusionOk="0">
                  <a:moveTo>
                    <a:pt x="0" y="8476"/>
                  </a:moveTo>
                  <a:cubicBezTo>
                    <a:pt x="2182" y="8733"/>
                    <a:pt x="4364" y="8990"/>
                    <a:pt x="5891" y="8733"/>
                  </a:cubicBezTo>
                  <a:cubicBezTo>
                    <a:pt x="7418" y="8476"/>
                    <a:pt x="8291" y="7704"/>
                    <a:pt x="9055" y="6676"/>
                  </a:cubicBezTo>
                  <a:cubicBezTo>
                    <a:pt x="9818" y="5647"/>
                    <a:pt x="10473" y="4362"/>
                    <a:pt x="10691" y="3076"/>
                  </a:cubicBezTo>
                  <a:cubicBezTo>
                    <a:pt x="10909" y="1790"/>
                    <a:pt x="10691" y="504"/>
                    <a:pt x="9709" y="119"/>
                  </a:cubicBezTo>
                  <a:cubicBezTo>
                    <a:pt x="8727" y="-267"/>
                    <a:pt x="6982" y="247"/>
                    <a:pt x="5018" y="2304"/>
                  </a:cubicBezTo>
                  <a:cubicBezTo>
                    <a:pt x="3055" y="4362"/>
                    <a:pt x="873" y="7962"/>
                    <a:pt x="1200" y="11562"/>
                  </a:cubicBezTo>
                  <a:cubicBezTo>
                    <a:pt x="1527" y="15162"/>
                    <a:pt x="4364" y="18762"/>
                    <a:pt x="8182" y="20047"/>
                  </a:cubicBezTo>
                  <a:cubicBezTo>
                    <a:pt x="12000" y="21333"/>
                    <a:pt x="16800" y="20304"/>
                    <a:pt x="2160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794778" y="717549"/>
              <a:ext cx="306018" cy="14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56" fill="norm" stroke="1" extrusionOk="0">
                  <a:moveTo>
                    <a:pt x="3214" y="15026"/>
                  </a:moveTo>
                  <a:cubicBezTo>
                    <a:pt x="2469" y="15652"/>
                    <a:pt x="1725" y="16278"/>
                    <a:pt x="1129" y="15965"/>
                  </a:cubicBezTo>
                  <a:cubicBezTo>
                    <a:pt x="533" y="15652"/>
                    <a:pt x="86" y="14400"/>
                    <a:pt x="11" y="12991"/>
                  </a:cubicBezTo>
                  <a:cubicBezTo>
                    <a:pt x="-63" y="11583"/>
                    <a:pt x="235" y="10017"/>
                    <a:pt x="905" y="8139"/>
                  </a:cubicBezTo>
                  <a:cubicBezTo>
                    <a:pt x="1576" y="6261"/>
                    <a:pt x="2618" y="4070"/>
                    <a:pt x="3810" y="3287"/>
                  </a:cubicBezTo>
                  <a:cubicBezTo>
                    <a:pt x="5002" y="2504"/>
                    <a:pt x="6343" y="3130"/>
                    <a:pt x="7534" y="5791"/>
                  </a:cubicBezTo>
                  <a:cubicBezTo>
                    <a:pt x="8726" y="8452"/>
                    <a:pt x="9769" y="13148"/>
                    <a:pt x="10588" y="16122"/>
                  </a:cubicBezTo>
                  <a:cubicBezTo>
                    <a:pt x="11407" y="19096"/>
                    <a:pt x="12003" y="20348"/>
                    <a:pt x="12748" y="20974"/>
                  </a:cubicBezTo>
                  <a:cubicBezTo>
                    <a:pt x="13493" y="21600"/>
                    <a:pt x="14387" y="21600"/>
                    <a:pt x="15504" y="19878"/>
                  </a:cubicBezTo>
                  <a:cubicBezTo>
                    <a:pt x="16621" y="18157"/>
                    <a:pt x="17962" y="14713"/>
                    <a:pt x="19005" y="11113"/>
                  </a:cubicBezTo>
                  <a:cubicBezTo>
                    <a:pt x="20047" y="7513"/>
                    <a:pt x="20792" y="3757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493363" y="501583"/>
              <a:ext cx="318633" cy="41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3" fill="norm" stroke="1" extrusionOk="0">
                  <a:moveTo>
                    <a:pt x="934" y="2648"/>
                  </a:moveTo>
                  <a:cubicBezTo>
                    <a:pt x="5226" y="1987"/>
                    <a:pt x="9517" y="1326"/>
                    <a:pt x="12020" y="940"/>
                  </a:cubicBezTo>
                  <a:cubicBezTo>
                    <a:pt x="14524" y="554"/>
                    <a:pt x="15239" y="444"/>
                    <a:pt x="16097" y="279"/>
                  </a:cubicBezTo>
                  <a:cubicBezTo>
                    <a:pt x="16956" y="113"/>
                    <a:pt x="17957" y="-107"/>
                    <a:pt x="18529" y="58"/>
                  </a:cubicBezTo>
                  <a:cubicBezTo>
                    <a:pt x="19101" y="224"/>
                    <a:pt x="19244" y="775"/>
                    <a:pt x="18171" y="2207"/>
                  </a:cubicBezTo>
                  <a:cubicBezTo>
                    <a:pt x="17099" y="3640"/>
                    <a:pt x="14810" y="5954"/>
                    <a:pt x="12307" y="8489"/>
                  </a:cubicBezTo>
                  <a:cubicBezTo>
                    <a:pt x="9803" y="11024"/>
                    <a:pt x="7085" y="13779"/>
                    <a:pt x="5226" y="15597"/>
                  </a:cubicBezTo>
                  <a:cubicBezTo>
                    <a:pt x="3366" y="17415"/>
                    <a:pt x="2365" y="18297"/>
                    <a:pt x="1507" y="19124"/>
                  </a:cubicBezTo>
                  <a:cubicBezTo>
                    <a:pt x="648" y="19950"/>
                    <a:pt x="-67" y="20722"/>
                    <a:pt x="5" y="21107"/>
                  </a:cubicBezTo>
                  <a:cubicBezTo>
                    <a:pt x="76" y="21493"/>
                    <a:pt x="934" y="21493"/>
                    <a:pt x="3295" y="21328"/>
                  </a:cubicBezTo>
                  <a:cubicBezTo>
                    <a:pt x="5655" y="21162"/>
                    <a:pt x="9517" y="20832"/>
                    <a:pt x="12307" y="20611"/>
                  </a:cubicBezTo>
                  <a:cubicBezTo>
                    <a:pt x="15096" y="20391"/>
                    <a:pt x="16812" y="20281"/>
                    <a:pt x="18028" y="20171"/>
                  </a:cubicBezTo>
                  <a:cubicBezTo>
                    <a:pt x="19244" y="20060"/>
                    <a:pt x="19959" y="19950"/>
                    <a:pt x="20460" y="20005"/>
                  </a:cubicBezTo>
                  <a:cubicBezTo>
                    <a:pt x="20961" y="20060"/>
                    <a:pt x="21247" y="20281"/>
                    <a:pt x="21533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694395" y="4064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707095" y="3048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754464" y="150283"/>
              <a:ext cx="60582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3253"/>
                  </a:moveTo>
                  <a:cubicBezTo>
                    <a:pt x="19083" y="2602"/>
                    <a:pt x="16848" y="1952"/>
                    <a:pt x="13496" y="1301"/>
                  </a:cubicBezTo>
                  <a:cubicBezTo>
                    <a:pt x="10145" y="651"/>
                    <a:pt x="5676" y="0"/>
                    <a:pt x="3069" y="0"/>
                  </a:cubicBezTo>
                  <a:cubicBezTo>
                    <a:pt x="462" y="0"/>
                    <a:pt x="-283" y="651"/>
                    <a:pt x="89" y="3123"/>
                  </a:cubicBezTo>
                  <a:cubicBezTo>
                    <a:pt x="462" y="5595"/>
                    <a:pt x="1951" y="9889"/>
                    <a:pt x="4931" y="13272"/>
                  </a:cubicBezTo>
                  <a:cubicBezTo>
                    <a:pt x="7910" y="16655"/>
                    <a:pt x="12379" y="19128"/>
                    <a:pt x="168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757895" y="355600"/>
              <a:ext cx="88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457"/>
                    <a:pt x="3086" y="11314"/>
                    <a:pt x="6686" y="7714"/>
                  </a:cubicBezTo>
                  <a:cubicBezTo>
                    <a:pt x="10286" y="4114"/>
                    <a:pt x="159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117537" y="133349"/>
              <a:ext cx="129309" cy="21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40" fill="norm" stroke="1" extrusionOk="0">
                  <a:moveTo>
                    <a:pt x="380" y="617"/>
                  </a:moveTo>
                  <a:cubicBezTo>
                    <a:pt x="1077" y="6171"/>
                    <a:pt x="1773" y="11726"/>
                    <a:pt x="2296" y="15429"/>
                  </a:cubicBezTo>
                  <a:cubicBezTo>
                    <a:pt x="2818" y="19131"/>
                    <a:pt x="3167" y="20983"/>
                    <a:pt x="2818" y="21291"/>
                  </a:cubicBezTo>
                  <a:cubicBezTo>
                    <a:pt x="2470" y="21600"/>
                    <a:pt x="1425" y="20366"/>
                    <a:pt x="728" y="19234"/>
                  </a:cubicBezTo>
                  <a:cubicBezTo>
                    <a:pt x="31" y="18103"/>
                    <a:pt x="-317" y="17074"/>
                    <a:pt x="380" y="15737"/>
                  </a:cubicBezTo>
                  <a:cubicBezTo>
                    <a:pt x="1077" y="14400"/>
                    <a:pt x="2818" y="12754"/>
                    <a:pt x="5606" y="10491"/>
                  </a:cubicBezTo>
                  <a:cubicBezTo>
                    <a:pt x="8393" y="8229"/>
                    <a:pt x="12225" y="5349"/>
                    <a:pt x="14315" y="3291"/>
                  </a:cubicBezTo>
                  <a:cubicBezTo>
                    <a:pt x="16406" y="1234"/>
                    <a:pt x="16754" y="0"/>
                    <a:pt x="17102" y="0"/>
                  </a:cubicBezTo>
                  <a:cubicBezTo>
                    <a:pt x="17451" y="0"/>
                    <a:pt x="17799" y="1234"/>
                    <a:pt x="18496" y="4217"/>
                  </a:cubicBezTo>
                  <a:cubicBezTo>
                    <a:pt x="19193" y="7200"/>
                    <a:pt x="20238" y="11931"/>
                    <a:pt x="21283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Shape"/>
            <p:cNvSpPr/>
            <p:nvPr/>
          </p:nvSpPr>
          <p:spPr>
            <a:xfrm>
              <a:off x="3296422" y="260350"/>
              <a:ext cx="69485" cy="6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141" fill="norm" stroke="1" extrusionOk="0">
                  <a:moveTo>
                    <a:pt x="2273" y="0"/>
                  </a:moveTo>
                  <a:cubicBezTo>
                    <a:pt x="1003" y="3724"/>
                    <a:pt x="-268" y="7448"/>
                    <a:pt x="50" y="10800"/>
                  </a:cubicBezTo>
                  <a:cubicBezTo>
                    <a:pt x="367" y="14152"/>
                    <a:pt x="2273" y="17131"/>
                    <a:pt x="4814" y="18993"/>
                  </a:cubicBezTo>
                  <a:cubicBezTo>
                    <a:pt x="7356" y="20855"/>
                    <a:pt x="10532" y="21600"/>
                    <a:pt x="13391" y="20855"/>
                  </a:cubicBezTo>
                  <a:cubicBezTo>
                    <a:pt x="16250" y="20110"/>
                    <a:pt x="18791" y="17876"/>
                    <a:pt x="20061" y="14897"/>
                  </a:cubicBezTo>
                  <a:cubicBezTo>
                    <a:pt x="21332" y="11917"/>
                    <a:pt x="21332" y="8193"/>
                    <a:pt x="18156" y="5586"/>
                  </a:cubicBezTo>
                  <a:cubicBezTo>
                    <a:pt x="14979" y="2979"/>
                    <a:pt x="8626" y="1490"/>
                    <a:pt x="2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540660" y="0"/>
              <a:ext cx="531686" cy="24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7" fill="norm" stroke="1" extrusionOk="0">
                  <a:moveTo>
                    <a:pt x="2245" y="0"/>
                  </a:moveTo>
                  <a:cubicBezTo>
                    <a:pt x="1902" y="4942"/>
                    <a:pt x="1560" y="9885"/>
                    <a:pt x="1388" y="12814"/>
                  </a:cubicBezTo>
                  <a:cubicBezTo>
                    <a:pt x="1217" y="15742"/>
                    <a:pt x="1217" y="16658"/>
                    <a:pt x="1260" y="17664"/>
                  </a:cubicBezTo>
                  <a:cubicBezTo>
                    <a:pt x="1302" y="18671"/>
                    <a:pt x="1388" y="19769"/>
                    <a:pt x="1645" y="20502"/>
                  </a:cubicBezTo>
                  <a:cubicBezTo>
                    <a:pt x="1902" y="21234"/>
                    <a:pt x="2331" y="21600"/>
                    <a:pt x="2631" y="21325"/>
                  </a:cubicBezTo>
                  <a:cubicBezTo>
                    <a:pt x="2931" y="21051"/>
                    <a:pt x="3102" y="20136"/>
                    <a:pt x="3060" y="19312"/>
                  </a:cubicBezTo>
                  <a:cubicBezTo>
                    <a:pt x="3017" y="18488"/>
                    <a:pt x="2760" y="17756"/>
                    <a:pt x="2374" y="17298"/>
                  </a:cubicBezTo>
                  <a:cubicBezTo>
                    <a:pt x="1988" y="16841"/>
                    <a:pt x="1474" y="16658"/>
                    <a:pt x="1002" y="16475"/>
                  </a:cubicBezTo>
                  <a:cubicBezTo>
                    <a:pt x="531" y="16292"/>
                    <a:pt x="102" y="16108"/>
                    <a:pt x="17" y="15559"/>
                  </a:cubicBezTo>
                  <a:cubicBezTo>
                    <a:pt x="-69" y="15010"/>
                    <a:pt x="188" y="14095"/>
                    <a:pt x="702" y="13180"/>
                  </a:cubicBezTo>
                  <a:cubicBezTo>
                    <a:pt x="1217" y="12264"/>
                    <a:pt x="1988" y="11349"/>
                    <a:pt x="2802" y="11075"/>
                  </a:cubicBezTo>
                  <a:cubicBezTo>
                    <a:pt x="3617" y="10800"/>
                    <a:pt x="4474" y="11166"/>
                    <a:pt x="5074" y="12356"/>
                  </a:cubicBezTo>
                  <a:cubicBezTo>
                    <a:pt x="5674" y="13546"/>
                    <a:pt x="6017" y="15559"/>
                    <a:pt x="6145" y="17024"/>
                  </a:cubicBezTo>
                  <a:cubicBezTo>
                    <a:pt x="6274" y="18488"/>
                    <a:pt x="6188" y="19403"/>
                    <a:pt x="6102" y="19403"/>
                  </a:cubicBezTo>
                  <a:cubicBezTo>
                    <a:pt x="6017" y="19403"/>
                    <a:pt x="5931" y="18488"/>
                    <a:pt x="5974" y="17115"/>
                  </a:cubicBezTo>
                  <a:cubicBezTo>
                    <a:pt x="6017" y="15742"/>
                    <a:pt x="6188" y="13912"/>
                    <a:pt x="6360" y="12539"/>
                  </a:cubicBezTo>
                  <a:cubicBezTo>
                    <a:pt x="6531" y="11166"/>
                    <a:pt x="6702" y="10251"/>
                    <a:pt x="7002" y="9885"/>
                  </a:cubicBezTo>
                  <a:cubicBezTo>
                    <a:pt x="7302" y="9519"/>
                    <a:pt x="7731" y="9702"/>
                    <a:pt x="7988" y="10251"/>
                  </a:cubicBezTo>
                  <a:cubicBezTo>
                    <a:pt x="8245" y="10800"/>
                    <a:pt x="8331" y="11715"/>
                    <a:pt x="8417" y="12722"/>
                  </a:cubicBezTo>
                  <a:cubicBezTo>
                    <a:pt x="8502" y="13729"/>
                    <a:pt x="8588" y="14827"/>
                    <a:pt x="8845" y="15376"/>
                  </a:cubicBezTo>
                  <a:cubicBezTo>
                    <a:pt x="9102" y="15925"/>
                    <a:pt x="9531" y="15925"/>
                    <a:pt x="9831" y="15468"/>
                  </a:cubicBezTo>
                  <a:cubicBezTo>
                    <a:pt x="10131" y="15010"/>
                    <a:pt x="10302" y="14095"/>
                    <a:pt x="10474" y="13180"/>
                  </a:cubicBezTo>
                  <a:cubicBezTo>
                    <a:pt x="10645" y="12264"/>
                    <a:pt x="10817" y="11349"/>
                    <a:pt x="11031" y="11258"/>
                  </a:cubicBezTo>
                  <a:cubicBezTo>
                    <a:pt x="11245" y="11166"/>
                    <a:pt x="11502" y="11898"/>
                    <a:pt x="11760" y="12722"/>
                  </a:cubicBezTo>
                  <a:cubicBezTo>
                    <a:pt x="12017" y="13546"/>
                    <a:pt x="12274" y="14461"/>
                    <a:pt x="12702" y="14736"/>
                  </a:cubicBezTo>
                  <a:cubicBezTo>
                    <a:pt x="13131" y="15010"/>
                    <a:pt x="13731" y="14644"/>
                    <a:pt x="14202" y="14186"/>
                  </a:cubicBezTo>
                  <a:cubicBezTo>
                    <a:pt x="14674" y="13729"/>
                    <a:pt x="15017" y="13180"/>
                    <a:pt x="15317" y="12447"/>
                  </a:cubicBezTo>
                  <a:cubicBezTo>
                    <a:pt x="15617" y="11715"/>
                    <a:pt x="15874" y="10800"/>
                    <a:pt x="16088" y="9885"/>
                  </a:cubicBezTo>
                  <a:cubicBezTo>
                    <a:pt x="16302" y="8969"/>
                    <a:pt x="16474" y="8054"/>
                    <a:pt x="16345" y="7505"/>
                  </a:cubicBezTo>
                  <a:cubicBezTo>
                    <a:pt x="16217" y="6956"/>
                    <a:pt x="15788" y="6773"/>
                    <a:pt x="15488" y="7231"/>
                  </a:cubicBezTo>
                  <a:cubicBezTo>
                    <a:pt x="15188" y="7688"/>
                    <a:pt x="15017" y="8786"/>
                    <a:pt x="14888" y="9793"/>
                  </a:cubicBezTo>
                  <a:cubicBezTo>
                    <a:pt x="14760" y="10800"/>
                    <a:pt x="14674" y="11715"/>
                    <a:pt x="14931" y="12356"/>
                  </a:cubicBezTo>
                  <a:cubicBezTo>
                    <a:pt x="15188" y="12997"/>
                    <a:pt x="15788" y="13363"/>
                    <a:pt x="16945" y="13546"/>
                  </a:cubicBezTo>
                  <a:cubicBezTo>
                    <a:pt x="18102" y="13729"/>
                    <a:pt x="19817" y="13729"/>
                    <a:pt x="21531" y="1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16" name="Drawing"/>
          <p:cNvGrpSpPr/>
          <p:nvPr/>
        </p:nvGrpSpPr>
        <p:grpSpPr>
          <a:xfrm>
            <a:off x="234950" y="1244599"/>
            <a:ext cx="12541250" cy="8230972"/>
            <a:chOff x="0" y="0"/>
            <a:chExt cx="12541250" cy="8230970"/>
          </a:xfrm>
        </p:grpSpPr>
        <p:sp>
          <p:nvSpPr>
            <p:cNvPr id="483" name="Line"/>
            <p:cNvSpPr/>
            <p:nvPr/>
          </p:nvSpPr>
          <p:spPr>
            <a:xfrm>
              <a:off x="2165350" y="5149849"/>
              <a:ext cx="6121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8947"/>
                    <a:pt x="329" y="16295"/>
                    <a:pt x="504" y="14400"/>
                  </a:cubicBezTo>
                  <a:cubicBezTo>
                    <a:pt x="680" y="12505"/>
                    <a:pt x="866" y="11368"/>
                    <a:pt x="1083" y="9853"/>
                  </a:cubicBezTo>
                  <a:cubicBezTo>
                    <a:pt x="1300" y="8337"/>
                    <a:pt x="1546" y="6442"/>
                    <a:pt x="1804" y="5305"/>
                  </a:cubicBezTo>
                  <a:cubicBezTo>
                    <a:pt x="2061" y="4168"/>
                    <a:pt x="2330" y="3789"/>
                    <a:pt x="2599" y="3789"/>
                  </a:cubicBezTo>
                  <a:cubicBezTo>
                    <a:pt x="2868" y="3789"/>
                    <a:pt x="3137" y="4168"/>
                    <a:pt x="3402" y="4547"/>
                  </a:cubicBezTo>
                  <a:cubicBezTo>
                    <a:pt x="3667" y="4926"/>
                    <a:pt x="3929" y="5305"/>
                    <a:pt x="4209" y="5495"/>
                  </a:cubicBezTo>
                  <a:cubicBezTo>
                    <a:pt x="4489" y="5684"/>
                    <a:pt x="4788" y="5684"/>
                    <a:pt x="5071" y="5684"/>
                  </a:cubicBezTo>
                  <a:cubicBezTo>
                    <a:pt x="5355" y="5684"/>
                    <a:pt x="5624" y="5684"/>
                    <a:pt x="5893" y="5684"/>
                  </a:cubicBezTo>
                  <a:cubicBezTo>
                    <a:pt x="6162" y="5684"/>
                    <a:pt x="6431" y="5684"/>
                    <a:pt x="6718" y="5495"/>
                  </a:cubicBezTo>
                  <a:cubicBezTo>
                    <a:pt x="7006" y="5305"/>
                    <a:pt x="7312" y="4926"/>
                    <a:pt x="7573" y="4547"/>
                  </a:cubicBezTo>
                  <a:cubicBezTo>
                    <a:pt x="7835" y="4168"/>
                    <a:pt x="8051" y="3789"/>
                    <a:pt x="8276" y="3411"/>
                  </a:cubicBezTo>
                  <a:cubicBezTo>
                    <a:pt x="8500" y="3032"/>
                    <a:pt x="8731" y="2653"/>
                    <a:pt x="8974" y="2274"/>
                  </a:cubicBezTo>
                  <a:cubicBezTo>
                    <a:pt x="9217" y="1895"/>
                    <a:pt x="9471" y="1516"/>
                    <a:pt x="9717" y="1326"/>
                  </a:cubicBezTo>
                  <a:cubicBezTo>
                    <a:pt x="9963" y="1137"/>
                    <a:pt x="10202" y="1137"/>
                    <a:pt x="10445" y="947"/>
                  </a:cubicBezTo>
                  <a:cubicBezTo>
                    <a:pt x="10688" y="758"/>
                    <a:pt x="10934" y="379"/>
                    <a:pt x="11192" y="189"/>
                  </a:cubicBezTo>
                  <a:cubicBezTo>
                    <a:pt x="11450" y="0"/>
                    <a:pt x="11719" y="0"/>
                    <a:pt x="11976" y="0"/>
                  </a:cubicBezTo>
                  <a:cubicBezTo>
                    <a:pt x="12234" y="0"/>
                    <a:pt x="12480" y="0"/>
                    <a:pt x="12738" y="0"/>
                  </a:cubicBezTo>
                  <a:cubicBezTo>
                    <a:pt x="12996" y="0"/>
                    <a:pt x="13265" y="0"/>
                    <a:pt x="13526" y="0"/>
                  </a:cubicBezTo>
                  <a:cubicBezTo>
                    <a:pt x="13788" y="0"/>
                    <a:pt x="14041" y="0"/>
                    <a:pt x="14292" y="0"/>
                  </a:cubicBezTo>
                  <a:cubicBezTo>
                    <a:pt x="14542" y="0"/>
                    <a:pt x="14788" y="0"/>
                    <a:pt x="15035" y="379"/>
                  </a:cubicBezTo>
                  <a:cubicBezTo>
                    <a:pt x="15281" y="758"/>
                    <a:pt x="15528" y="1516"/>
                    <a:pt x="15778" y="2084"/>
                  </a:cubicBezTo>
                  <a:cubicBezTo>
                    <a:pt x="16028" y="2653"/>
                    <a:pt x="16282" y="3032"/>
                    <a:pt x="16517" y="3411"/>
                  </a:cubicBezTo>
                  <a:cubicBezTo>
                    <a:pt x="16753" y="3789"/>
                    <a:pt x="16969" y="4168"/>
                    <a:pt x="17193" y="4547"/>
                  </a:cubicBezTo>
                  <a:cubicBezTo>
                    <a:pt x="17417" y="4926"/>
                    <a:pt x="17649" y="5305"/>
                    <a:pt x="17922" y="5684"/>
                  </a:cubicBezTo>
                  <a:cubicBezTo>
                    <a:pt x="18194" y="6063"/>
                    <a:pt x="18508" y="6442"/>
                    <a:pt x="18803" y="6632"/>
                  </a:cubicBezTo>
                  <a:cubicBezTo>
                    <a:pt x="19098" y="6821"/>
                    <a:pt x="19374" y="6821"/>
                    <a:pt x="19699" y="7011"/>
                  </a:cubicBezTo>
                  <a:cubicBezTo>
                    <a:pt x="20024" y="7200"/>
                    <a:pt x="20398" y="7579"/>
                    <a:pt x="20722" y="8147"/>
                  </a:cubicBezTo>
                  <a:cubicBezTo>
                    <a:pt x="21047" y="8716"/>
                    <a:pt x="21324" y="9474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190750" y="2925233"/>
              <a:ext cx="6330950" cy="210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21578"/>
                    <a:pt x="390" y="21557"/>
                    <a:pt x="574" y="21524"/>
                  </a:cubicBezTo>
                  <a:cubicBezTo>
                    <a:pt x="758" y="21491"/>
                    <a:pt x="932" y="21448"/>
                    <a:pt x="1130" y="21383"/>
                  </a:cubicBezTo>
                  <a:cubicBezTo>
                    <a:pt x="1329" y="21318"/>
                    <a:pt x="1553" y="21231"/>
                    <a:pt x="1766" y="21078"/>
                  </a:cubicBezTo>
                  <a:cubicBezTo>
                    <a:pt x="1979" y="20926"/>
                    <a:pt x="2181" y="20709"/>
                    <a:pt x="2361" y="20459"/>
                  </a:cubicBezTo>
                  <a:cubicBezTo>
                    <a:pt x="2542" y="20209"/>
                    <a:pt x="2701" y="19927"/>
                    <a:pt x="2881" y="19590"/>
                  </a:cubicBezTo>
                  <a:cubicBezTo>
                    <a:pt x="3062" y="19253"/>
                    <a:pt x="3264" y="18862"/>
                    <a:pt x="3438" y="18493"/>
                  </a:cubicBezTo>
                  <a:cubicBezTo>
                    <a:pt x="3611" y="18123"/>
                    <a:pt x="3755" y="17775"/>
                    <a:pt x="3892" y="17373"/>
                  </a:cubicBezTo>
                  <a:cubicBezTo>
                    <a:pt x="4030" y="16971"/>
                    <a:pt x="4160" y="16515"/>
                    <a:pt x="4282" y="16015"/>
                  </a:cubicBezTo>
                  <a:cubicBezTo>
                    <a:pt x="4405" y="15515"/>
                    <a:pt x="4521" y="14972"/>
                    <a:pt x="4636" y="14407"/>
                  </a:cubicBezTo>
                  <a:cubicBezTo>
                    <a:pt x="4752" y="13842"/>
                    <a:pt x="4867" y="13256"/>
                    <a:pt x="4990" y="12669"/>
                  </a:cubicBezTo>
                  <a:cubicBezTo>
                    <a:pt x="5113" y="12082"/>
                    <a:pt x="5243" y="11495"/>
                    <a:pt x="5369" y="10909"/>
                  </a:cubicBezTo>
                  <a:cubicBezTo>
                    <a:pt x="5496" y="10322"/>
                    <a:pt x="5618" y="9735"/>
                    <a:pt x="5748" y="9083"/>
                  </a:cubicBezTo>
                  <a:cubicBezTo>
                    <a:pt x="5878" y="8431"/>
                    <a:pt x="6016" y="7714"/>
                    <a:pt x="6142" y="7073"/>
                  </a:cubicBezTo>
                  <a:cubicBezTo>
                    <a:pt x="6268" y="6432"/>
                    <a:pt x="6384" y="5867"/>
                    <a:pt x="6514" y="5335"/>
                  </a:cubicBezTo>
                  <a:cubicBezTo>
                    <a:pt x="6644" y="4802"/>
                    <a:pt x="6788" y="4303"/>
                    <a:pt x="6911" y="3857"/>
                  </a:cubicBezTo>
                  <a:cubicBezTo>
                    <a:pt x="7034" y="3412"/>
                    <a:pt x="7135" y="3021"/>
                    <a:pt x="7240" y="2684"/>
                  </a:cubicBezTo>
                  <a:cubicBezTo>
                    <a:pt x="7344" y="2347"/>
                    <a:pt x="7453" y="2064"/>
                    <a:pt x="7597" y="1738"/>
                  </a:cubicBezTo>
                  <a:cubicBezTo>
                    <a:pt x="7742" y="1412"/>
                    <a:pt x="7922" y="1043"/>
                    <a:pt x="8106" y="761"/>
                  </a:cubicBezTo>
                  <a:cubicBezTo>
                    <a:pt x="8290" y="478"/>
                    <a:pt x="8478" y="282"/>
                    <a:pt x="8673" y="163"/>
                  </a:cubicBezTo>
                  <a:cubicBezTo>
                    <a:pt x="8868" y="43"/>
                    <a:pt x="9070" y="0"/>
                    <a:pt x="9291" y="0"/>
                  </a:cubicBezTo>
                  <a:cubicBezTo>
                    <a:pt x="9511" y="0"/>
                    <a:pt x="9749" y="43"/>
                    <a:pt x="9959" y="152"/>
                  </a:cubicBezTo>
                  <a:cubicBezTo>
                    <a:pt x="10168" y="261"/>
                    <a:pt x="10349" y="435"/>
                    <a:pt x="10533" y="706"/>
                  </a:cubicBezTo>
                  <a:cubicBezTo>
                    <a:pt x="10717" y="978"/>
                    <a:pt x="10905" y="1347"/>
                    <a:pt x="11078" y="1717"/>
                  </a:cubicBezTo>
                  <a:cubicBezTo>
                    <a:pt x="11251" y="2086"/>
                    <a:pt x="11410" y="2456"/>
                    <a:pt x="11562" y="2825"/>
                  </a:cubicBezTo>
                  <a:cubicBezTo>
                    <a:pt x="11714" y="3194"/>
                    <a:pt x="11858" y="3564"/>
                    <a:pt x="12017" y="4031"/>
                  </a:cubicBezTo>
                  <a:cubicBezTo>
                    <a:pt x="12176" y="4498"/>
                    <a:pt x="12349" y="5063"/>
                    <a:pt x="12490" y="5541"/>
                  </a:cubicBezTo>
                  <a:cubicBezTo>
                    <a:pt x="12631" y="6019"/>
                    <a:pt x="12739" y="6410"/>
                    <a:pt x="12858" y="6845"/>
                  </a:cubicBezTo>
                  <a:cubicBezTo>
                    <a:pt x="12977" y="7280"/>
                    <a:pt x="13107" y="7758"/>
                    <a:pt x="13234" y="8203"/>
                  </a:cubicBezTo>
                  <a:cubicBezTo>
                    <a:pt x="13360" y="8649"/>
                    <a:pt x="13483" y="9062"/>
                    <a:pt x="13620" y="9551"/>
                  </a:cubicBezTo>
                  <a:cubicBezTo>
                    <a:pt x="13757" y="10039"/>
                    <a:pt x="13909" y="10604"/>
                    <a:pt x="14057" y="11137"/>
                  </a:cubicBezTo>
                  <a:cubicBezTo>
                    <a:pt x="14205" y="11669"/>
                    <a:pt x="14349" y="12169"/>
                    <a:pt x="14479" y="12636"/>
                  </a:cubicBezTo>
                  <a:cubicBezTo>
                    <a:pt x="14609" y="13103"/>
                    <a:pt x="14725" y="13538"/>
                    <a:pt x="14837" y="13929"/>
                  </a:cubicBezTo>
                  <a:cubicBezTo>
                    <a:pt x="14949" y="14320"/>
                    <a:pt x="15057" y="14668"/>
                    <a:pt x="15176" y="15016"/>
                  </a:cubicBezTo>
                  <a:cubicBezTo>
                    <a:pt x="15295" y="15363"/>
                    <a:pt x="15425" y="15711"/>
                    <a:pt x="15563" y="16070"/>
                  </a:cubicBezTo>
                  <a:cubicBezTo>
                    <a:pt x="15700" y="16428"/>
                    <a:pt x="15844" y="16798"/>
                    <a:pt x="16018" y="17145"/>
                  </a:cubicBezTo>
                  <a:cubicBezTo>
                    <a:pt x="16191" y="17493"/>
                    <a:pt x="16393" y="17819"/>
                    <a:pt x="16585" y="18080"/>
                  </a:cubicBezTo>
                  <a:cubicBezTo>
                    <a:pt x="16776" y="18340"/>
                    <a:pt x="16956" y="18536"/>
                    <a:pt x="17162" y="18732"/>
                  </a:cubicBezTo>
                  <a:cubicBezTo>
                    <a:pt x="17368" y="18927"/>
                    <a:pt x="17599" y="19123"/>
                    <a:pt x="17841" y="19297"/>
                  </a:cubicBezTo>
                  <a:cubicBezTo>
                    <a:pt x="18083" y="19470"/>
                    <a:pt x="18336" y="19623"/>
                    <a:pt x="18585" y="19775"/>
                  </a:cubicBezTo>
                  <a:cubicBezTo>
                    <a:pt x="18834" y="19927"/>
                    <a:pt x="19080" y="20079"/>
                    <a:pt x="19336" y="20209"/>
                  </a:cubicBezTo>
                  <a:cubicBezTo>
                    <a:pt x="19592" y="20340"/>
                    <a:pt x="19860" y="20448"/>
                    <a:pt x="20109" y="20513"/>
                  </a:cubicBezTo>
                  <a:cubicBezTo>
                    <a:pt x="20358" y="20579"/>
                    <a:pt x="20589" y="20600"/>
                    <a:pt x="20835" y="20644"/>
                  </a:cubicBezTo>
                  <a:cubicBezTo>
                    <a:pt x="21080" y="20687"/>
                    <a:pt x="21340" y="20753"/>
                    <a:pt x="21600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876800" y="30416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832350" y="3403600"/>
              <a:ext cx="444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850177" y="3905250"/>
              <a:ext cx="1392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10"/>
                    <a:pt x="1783" y="11421"/>
                    <a:pt x="240" y="15021"/>
                  </a:cubicBezTo>
                  <a:cubicBezTo>
                    <a:pt x="-1303" y="18621"/>
                    <a:pt x="4868" y="2011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900083" y="4476750"/>
              <a:ext cx="4021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291"/>
                    <a:pt x="-1080" y="6583"/>
                    <a:pt x="2160" y="10183"/>
                  </a:cubicBezTo>
                  <a:cubicBezTo>
                    <a:pt x="5400" y="13783"/>
                    <a:pt x="12960" y="17691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927600" y="496570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959349" y="51435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920052" y="5086077"/>
              <a:ext cx="104013" cy="1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19" fill="norm" stroke="1" extrusionOk="0">
                  <a:moveTo>
                    <a:pt x="10404" y="9713"/>
                  </a:moveTo>
                  <a:cubicBezTo>
                    <a:pt x="9980" y="8101"/>
                    <a:pt x="9557" y="6489"/>
                    <a:pt x="8498" y="5200"/>
                  </a:cubicBezTo>
                  <a:cubicBezTo>
                    <a:pt x="7439" y="3910"/>
                    <a:pt x="5745" y="2943"/>
                    <a:pt x="4474" y="3265"/>
                  </a:cubicBezTo>
                  <a:cubicBezTo>
                    <a:pt x="3204" y="3588"/>
                    <a:pt x="2357" y="5200"/>
                    <a:pt x="1721" y="7134"/>
                  </a:cubicBezTo>
                  <a:cubicBezTo>
                    <a:pt x="1086" y="9068"/>
                    <a:pt x="663" y="11325"/>
                    <a:pt x="1510" y="12776"/>
                  </a:cubicBezTo>
                  <a:cubicBezTo>
                    <a:pt x="2357" y="14226"/>
                    <a:pt x="4474" y="14871"/>
                    <a:pt x="6168" y="14549"/>
                  </a:cubicBezTo>
                  <a:cubicBezTo>
                    <a:pt x="7863" y="14226"/>
                    <a:pt x="9133" y="12937"/>
                    <a:pt x="10192" y="11486"/>
                  </a:cubicBezTo>
                  <a:cubicBezTo>
                    <a:pt x="11251" y="10035"/>
                    <a:pt x="12098" y="8423"/>
                    <a:pt x="12733" y="6812"/>
                  </a:cubicBezTo>
                  <a:cubicBezTo>
                    <a:pt x="13368" y="5200"/>
                    <a:pt x="13792" y="3588"/>
                    <a:pt x="12945" y="3104"/>
                  </a:cubicBezTo>
                  <a:cubicBezTo>
                    <a:pt x="12098" y="2620"/>
                    <a:pt x="9980" y="3265"/>
                    <a:pt x="8921" y="4877"/>
                  </a:cubicBezTo>
                  <a:cubicBezTo>
                    <a:pt x="7863" y="6489"/>
                    <a:pt x="7863" y="9068"/>
                    <a:pt x="8921" y="10358"/>
                  </a:cubicBezTo>
                  <a:cubicBezTo>
                    <a:pt x="9980" y="11647"/>
                    <a:pt x="12098" y="11647"/>
                    <a:pt x="14004" y="11003"/>
                  </a:cubicBezTo>
                  <a:cubicBezTo>
                    <a:pt x="15910" y="10358"/>
                    <a:pt x="17604" y="9068"/>
                    <a:pt x="18874" y="7618"/>
                  </a:cubicBezTo>
                  <a:cubicBezTo>
                    <a:pt x="20145" y="6167"/>
                    <a:pt x="20992" y="4555"/>
                    <a:pt x="19721" y="2943"/>
                  </a:cubicBezTo>
                  <a:cubicBezTo>
                    <a:pt x="18451" y="1331"/>
                    <a:pt x="15063" y="-281"/>
                    <a:pt x="11674" y="41"/>
                  </a:cubicBezTo>
                  <a:cubicBezTo>
                    <a:pt x="8286" y="364"/>
                    <a:pt x="4898" y="2620"/>
                    <a:pt x="2992" y="4555"/>
                  </a:cubicBezTo>
                  <a:cubicBezTo>
                    <a:pt x="1086" y="6489"/>
                    <a:pt x="663" y="8101"/>
                    <a:pt x="2145" y="9713"/>
                  </a:cubicBezTo>
                  <a:cubicBezTo>
                    <a:pt x="3627" y="11325"/>
                    <a:pt x="7016" y="12937"/>
                    <a:pt x="9557" y="13259"/>
                  </a:cubicBezTo>
                  <a:cubicBezTo>
                    <a:pt x="12098" y="13582"/>
                    <a:pt x="13792" y="12615"/>
                    <a:pt x="14004" y="11325"/>
                  </a:cubicBezTo>
                  <a:cubicBezTo>
                    <a:pt x="14216" y="10035"/>
                    <a:pt x="12945" y="8423"/>
                    <a:pt x="10616" y="7940"/>
                  </a:cubicBezTo>
                  <a:cubicBezTo>
                    <a:pt x="8286" y="7456"/>
                    <a:pt x="4898" y="8101"/>
                    <a:pt x="2780" y="9229"/>
                  </a:cubicBezTo>
                  <a:cubicBezTo>
                    <a:pt x="663" y="10358"/>
                    <a:pt x="-184" y="11970"/>
                    <a:pt x="451" y="12776"/>
                  </a:cubicBezTo>
                  <a:cubicBezTo>
                    <a:pt x="1086" y="13582"/>
                    <a:pt x="3204" y="13582"/>
                    <a:pt x="6380" y="13420"/>
                  </a:cubicBezTo>
                  <a:cubicBezTo>
                    <a:pt x="9557" y="13259"/>
                    <a:pt x="13792" y="12937"/>
                    <a:pt x="16545" y="12131"/>
                  </a:cubicBezTo>
                  <a:cubicBezTo>
                    <a:pt x="19298" y="11325"/>
                    <a:pt x="20568" y="10035"/>
                    <a:pt x="20780" y="8585"/>
                  </a:cubicBezTo>
                  <a:cubicBezTo>
                    <a:pt x="20992" y="7134"/>
                    <a:pt x="20145" y="5522"/>
                    <a:pt x="17604" y="5200"/>
                  </a:cubicBezTo>
                  <a:cubicBezTo>
                    <a:pt x="15063" y="4877"/>
                    <a:pt x="10827" y="5844"/>
                    <a:pt x="7651" y="6973"/>
                  </a:cubicBezTo>
                  <a:cubicBezTo>
                    <a:pt x="4474" y="8101"/>
                    <a:pt x="2357" y="9391"/>
                    <a:pt x="1086" y="10841"/>
                  </a:cubicBezTo>
                  <a:cubicBezTo>
                    <a:pt x="-184" y="12292"/>
                    <a:pt x="-608" y="13904"/>
                    <a:pt x="1298" y="15677"/>
                  </a:cubicBezTo>
                  <a:cubicBezTo>
                    <a:pt x="3204" y="17450"/>
                    <a:pt x="7439" y="19385"/>
                    <a:pt x="11674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926891" y="5251450"/>
              <a:ext cx="191882" cy="24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0930" fill="norm" stroke="1" extrusionOk="0">
                  <a:moveTo>
                    <a:pt x="6825" y="6962"/>
                  </a:moveTo>
                  <a:cubicBezTo>
                    <a:pt x="7500" y="5534"/>
                    <a:pt x="8175" y="4106"/>
                    <a:pt x="7950" y="3570"/>
                  </a:cubicBezTo>
                  <a:cubicBezTo>
                    <a:pt x="7725" y="3035"/>
                    <a:pt x="6600" y="3392"/>
                    <a:pt x="5137" y="4820"/>
                  </a:cubicBezTo>
                  <a:cubicBezTo>
                    <a:pt x="3675" y="6248"/>
                    <a:pt x="1875" y="8747"/>
                    <a:pt x="862" y="11425"/>
                  </a:cubicBezTo>
                  <a:cubicBezTo>
                    <a:pt x="-150" y="14102"/>
                    <a:pt x="-375" y="16959"/>
                    <a:pt x="750" y="18833"/>
                  </a:cubicBezTo>
                  <a:cubicBezTo>
                    <a:pt x="1875" y="20707"/>
                    <a:pt x="4350" y="21600"/>
                    <a:pt x="7838" y="20350"/>
                  </a:cubicBezTo>
                  <a:cubicBezTo>
                    <a:pt x="11325" y="19101"/>
                    <a:pt x="15825" y="15709"/>
                    <a:pt x="18300" y="13031"/>
                  </a:cubicBezTo>
                  <a:cubicBezTo>
                    <a:pt x="20775" y="10354"/>
                    <a:pt x="21225" y="8390"/>
                    <a:pt x="18750" y="6337"/>
                  </a:cubicBezTo>
                  <a:cubicBezTo>
                    <a:pt x="16275" y="4284"/>
                    <a:pt x="10875" y="2142"/>
                    <a:pt x="5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486400" y="2781300"/>
              <a:ext cx="400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4" y="20595"/>
                    <a:pt x="1829" y="19591"/>
                    <a:pt x="3943" y="17498"/>
                  </a:cubicBezTo>
                  <a:cubicBezTo>
                    <a:pt x="6057" y="15405"/>
                    <a:pt x="9371" y="12223"/>
                    <a:pt x="12229" y="9879"/>
                  </a:cubicBezTo>
                  <a:cubicBezTo>
                    <a:pt x="15086" y="7535"/>
                    <a:pt x="17486" y="6028"/>
                    <a:pt x="18971" y="4521"/>
                  </a:cubicBezTo>
                  <a:cubicBezTo>
                    <a:pt x="20457" y="3014"/>
                    <a:pt x="21029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781181" y="2743563"/>
              <a:ext cx="172034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56" fill="norm" stroke="1" extrusionOk="0">
                  <a:moveTo>
                    <a:pt x="7477" y="727"/>
                  </a:moveTo>
                  <a:cubicBezTo>
                    <a:pt x="5916" y="470"/>
                    <a:pt x="4354" y="213"/>
                    <a:pt x="2793" y="85"/>
                  </a:cubicBezTo>
                  <a:cubicBezTo>
                    <a:pt x="1231" y="-44"/>
                    <a:pt x="-330" y="-44"/>
                    <a:pt x="60" y="213"/>
                  </a:cubicBezTo>
                  <a:cubicBezTo>
                    <a:pt x="451" y="470"/>
                    <a:pt x="2793" y="985"/>
                    <a:pt x="6176" y="1627"/>
                  </a:cubicBezTo>
                  <a:cubicBezTo>
                    <a:pt x="9559" y="2270"/>
                    <a:pt x="13983" y="3042"/>
                    <a:pt x="16846" y="4585"/>
                  </a:cubicBezTo>
                  <a:cubicBezTo>
                    <a:pt x="19709" y="6127"/>
                    <a:pt x="21010" y="8442"/>
                    <a:pt x="21140" y="10370"/>
                  </a:cubicBezTo>
                  <a:cubicBezTo>
                    <a:pt x="21270" y="12299"/>
                    <a:pt x="20229" y="13842"/>
                    <a:pt x="19188" y="15256"/>
                  </a:cubicBezTo>
                  <a:cubicBezTo>
                    <a:pt x="18147" y="16670"/>
                    <a:pt x="17106" y="17956"/>
                    <a:pt x="17106" y="18985"/>
                  </a:cubicBezTo>
                  <a:cubicBezTo>
                    <a:pt x="17106" y="20013"/>
                    <a:pt x="18147" y="20785"/>
                    <a:pt x="19188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140450" y="2533650"/>
              <a:ext cx="292100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4"/>
                  </a:moveTo>
                  <a:cubicBezTo>
                    <a:pt x="157" y="967"/>
                    <a:pt x="313" y="0"/>
                    <a:pt x="626" y="0"/>
                  </a:cubicBezTo>
                  <a:cubicBezTo>
                    <a:pt x="939" y="0"/>
                    <a:pt x="1409" y="967"/>
                    <a:pt x="2191" y="3949"/>
                  </a:cubicBezTo>
                  <a:cubicBezTo>
                    <a:pt x="2974" y="6931"/>
                    <a:pt x="4070" y="11928"/>
                    <a:pt x="4696" y="14830"/>
                  </a:cubicBezTo>
                  <a:cubicBezTo>
                    <a:pt x="5322" y="17731"/>
                    <a:pt x="5478" y="18537"/>
                    <a:pt x="5948" y="18779"/>
                  </a:cubicBezTo>
                  <a:cubicBezTo>
                    <a:pt x="6417" y="19021"/>
                    <a:pt x="7200" y="18699"/>
                    <a:pt x="7748" y="17490"/>
                  </a:cubicBezTo>
                  <a:cubicBezTo>
                    <a:pt x="8296" y="16281"/>
                    <a:pt x="8609" y="14185"/>
                    <a:pt x="8922" y="12654"/>
                  </a:cubicBezTo>
                  <a:cubicBezTo>
                    <a:pt x="9235" y="11122"/>
                    <a:pt x="9548" y="10155"/>
                    <a:pt x="10017" y="10155"/>
                  </a:cubicBezTo>
                  <a:cubicBezTo>
                    <a:pt x="10487" y="10155"/>
                    <a:pt x="11113" y="11122"/>
                    <a:pt x="11817" y="12976"/>
                  </a:cubicBezTo>
                  <a:cubicBezTo>
                    <a:pt x="12522" y="14830"/>
                    <a:pt x="13304" y="17570"/>
                    <a:pt x="13930" y="19263"/>
                  </a:cubicBezTo>
                  <a:cubicBezTo>
                    <a:pt x="14557" y="20955"/>
                    <a:pt x="15026" y="21600"/>
                    <a:pt x="15496" y="21600"/>
                  </a:cubicBezTo>
                  <a:cubicBezTo>
                    <a:pt x="15965" y="21600"/>
                    <a:pt x="16435" y="20955"/>
                    <a:pt x="17217" y="18134"/>
                  </a:cubicBezTo>
                  <a:cubicBezTo>
                    <a:pt x="18000" y="15313"/>
                    <a:pt x="19096" y="10316"/>
                    <a:pt x="19878" y="7012"/>
                  </a:cubicBezTo>
                  <a:cubicBezTo>
                    <a:pt x="20661" y="3707"/>
                    <a:pt x="21130" y="2096"/>
                    <a:pt x="21600" y="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813550" y="2666999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813550" y="25527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879973" y="2406641"/>
              <a:ext cx="117727" cy="39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86" fill="norm" stroke="1" extrusionOk="0">
                  <a:moveTo>
                    <a:pt x="11039" y="2069"/>
                  </a:moveTo>
                  <a:cubicBezTo>
                    <a:pt x="9882" y="1495"/>
                    <a:pt x="8724" y="920"/>
                    <a:pt x="7182" y="518"/>
                  </a:cubicBezTo>
                  <a:cubicBezTo>
                    <a:pt x="5639" y="116"/>
                    <a:pt x="3710" y="-114"/>
                    <a:pt x="2360" y="58"/>
                  </a:cubicBezTo>
                  <a:cubicBezTo>
                    <a:pt x="1010" y="231"/>
                    <a:pt x="239" y="805"/>
                    <a:pt x="46" y="2586"/>
                  </a:cubicBezTo>
                  <a:cubicBezTo>
                    <a:pt x="-147" y="4367"/>
                    <a:pt x="239" y="7354"/>
                    <a:pt x="1782" y="10514"/>
                  </a:cubicBezTo>
                  <a:cubicBezTo>
                    <a:pt x="3324" y="13673"/>
                    <a:pt x="6024" y="17005"/>
                    <a:pt x="7760" y="18958"/>
                  </a:cubicBezTo>
                  <a:cubicBezTo>
                    <a:pt x="9496" y="20912"/>
                    <a:pt x="10267" y="21486"/>
                    <a:pt x="10074" y="21486"/>
                  </a:cubicBezTo>
                  <a:cubicBezTo>
                    <a:pt x="9882" y="21486"/>
                    <a:pt x="8724" y="20912"/>
                    <a:pt x="6989" y="20050"/>
                  </a:cubicBezTo>
                  <a:cubicBezTo>
                    <a:pt x="5253" y="19188"/>
                    <a:pt x="2939" y="18039"/>
                    <a:pt x="1589" y="17177"/>
                  </a:cubicBezTo>
                  <a:cubicBezTo>
                    <a:pt x="239" y="16316"/>
                    <a:pt x="-147" y="15741"/>
                    <a:pt x="3324" y="14995"/>
                  </a:cubicBezTo>
                  <a:cubicBezTo>
                    <a:pt x="6796" y="14248"/>
                    <a:pt x="14124" y="13329"/>
                    <a:pt x="21453" y="12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316522" y="2381250"/>
              <a:ext cx="170128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3033" y="0"/>
                  </a:moveTo>
                  <a:cubicBezTo>
                    <a:pt x="2500" y="1977"/>
                    <a:pt x="1966" y="3955"/>
                    <a:pt x="2500" y="7301"/>
                  </a:cubicBezTo>
                  <a:cubicBezTo>
                    <a:pt x="3033" y="10648"/>
                    <a:pt x="4633" y="15363"/>
                    <a:pt x="5433" y="18101"/>
                  </a:cubicBezTo>
                  <a:cubicBezTo>
                    <a:pt x="6233" y="20839"/>
                    <a:pt x="6233" y="21600"/>
                    <a:pt x="5833" y="21600"/>
                  </a:cubicBezTo>
                  <a:cubicBezTo>
                    <a:pt x="5433" y="21600"/>
                    <a:pt x="4633" y="20839"/>
                    <a:pt x="3566" y="19470"/>
                  </a:cubicBezTo>
                  <a:cubicBezTo>
                    <a:pt x="2500" y="18101"/>
                    <a:pt x="1166" y="16124"/>
                    <a:pt x="500" y="14755"/>
                  </a:cubicBezTo>
                  <a:cubicBezTo>
                    <a:pt x="-167" y="13386"/>
                    <a:pt x="-167" y="12625"/>
                    <a:pt x="500" y="12245"/>
                  </a:cubicBezTo>
                  <a:cubicBezTo>
                    <a:pt x="1166" y="11865"/>
                    <a:pt x="2500" y="11865"/>
                    <a:pt x="4500" y="11637"/>
                  </a:cubicBezTo>
                  <a:cubicBezTo>
                    <a:pt x="6500" y="11408"/>
                    <a:pt x="9166" y="10952"/>
                    <a:pt x="11433" y="9507"/>
                  </a:cubicBezTo>
                  <a:cubicBezTo>
                    <a:pt x="13700" y="8062"/>
                    <a:pt x="15566" y="5628"/>
                    <a:pt x="16766" y="3879"/>
                  </a:cubicBezTo>
                  <a:cubicBezTo>
                    <a:pt x="17966" y="2130"/>
                    <a:pt x="18500" y="1065"/>
                    <a:pt x="18633" y="1141"/>
                  </a:cubicBezTo>
                  <a:cubicBezTo>
                    <a:pt x="18766" y="1217"/>
                    <a:pt x="18500" y="2434"/>
                    <a:pt x="18500" y="5172"/>
                  </a:cubicBezTo>
                  <a:cubicBezTo>
                    <a:pt x="18500" y="7910"/>
                    <a:pt x="18766" y="12169"/>
                    <a:pt x="19300" y="14603"/>
                  </a:cubicBezTo>
                  <a:cubicBezTo>
                    <a:pt x="19833" y="17037"/>
                    <a:pt x="20633" y="17645"/>
                    <a:pt x="21433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513058" y="2556787"/>
              <a:ext cx="65347" cy="8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645" fill="norm" stroke="1" extrusionOk="0">
                  <a:moveTo>
                    <a:pt x="9803" y="577"/>
                  </a:moveTo>
                  <a:cubicBezTo>
                    <a:pt x="6428" y="37"/>
                    <a:pt x="3053" y="-503"/>
                    <a:pt x="1365" y="847"/>
                  </a:cubicBezTo>
                  <a:cubicBezTo>
                    <a:pt x="-322" y="2197"/>
                    <a:pt x="-322" y="5437"/>
                    <a:pt x="690" y="8947"/>
                  </a:cubicBezTo>
                  <a:cubicBezTo>
                    <a:pt x="1703" y="12457"/>
                    <a:pt x="3728" y="16237"/>
                    <a:pt x="6428" y="18397"/>
                  </a:cubicBezTo>
                  <a:cubicBezTo>
                    <a:pt x="9128" y="20557"/>
                    <a:pt x="12503" y="21097"/>
                    <a:pt x="15203" y="20287"/>
                  </a:cubicBezTo>
                  <a:cubicBezTo>
                    <a:pt x="17903" y="19477"/>
                    <a:pt x="19928" y="17317"/>
                    <a:pt x="20603" y="14887"/>
                  </a:cubicBezTo>
                  <a:cubicBezTo>
                    <a:pt x="21278" y="12457"/>
                    <a:pt x="20603" y="9757"/>
                    <a:pt x="17228" y="8407"/>
                  </a:cubicBezTo>
                  <a:cubicBezTo>
                    <a:pt x="13853" y="7057"/>
                    <a:pt x="7778" y="7057"/>
                    <a:pt x="1703" y="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827773" y="2220237"/>
              <a:ext cx="509778" cy="34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3" fill="norm" stroke="1" extrusionOk="0">
                  <a:moveTo>
                    <a:pt x="3823" y="139"/>
                  </a:moveTo>
                  <a:cubicBezTo>
                    <a:pt x="3377" y="9"/>
                    <a:pt x="2931" y="-120"/>
                    <a:pt x="2663" y="203"/>
                  </a:cubicBezTo>
                  <a:cubicBezTo>
                    <a:pt x="2395" y="527"/>
                    <a:pt x="2306" y="1303"/>
                    <a:pt x="2351" y="3890"/>
                  </a:cubicBezTo>
                  <a:cubicBezTo>
                    <a:pt x="2395" y="6476"/>
                    <a:pt x="2574" y="10874"/>
                    <a:pt x="2841" y="13978"/>
                  </a:cubicBezTo>
                  <a:cubicBezTo>
                    <a:pt x="3109" y="17082"/>
                    <a:pt x="3466" y="18893"/>
                    <a:pt x="3868" y="19993"/>
                  </a:cubicBezTo>
                  <a:cubicBezTo>
                    <a:pt x="4270" y="21092"/>
                    <a:pt x="4716" y="21480"/>
                    <a:pt x="4894" y="21286"/>
                  </a:cubicBezTo>
                  <a:cubicBezTo>
                    <a:pt x="5073" y="21092"/>
                    <a:pt x="4984" y="20316"/>
                    <a:pt x="4359" y="19152"/>
                  </a:cubicBezTo>
                  <a:cubicBezTo>
                    <a:pt x="3734" y="17988"/>
                    <a:pt x="2574" y="16436"/>
                    <a:pt x="1726" y="15466"/>
                  </a:cubicBezTo>
                  <a:cubicBezTo>
                    <a:pt x="878" y="14496"/>
                    <a:pt x="342" y="14108"/>
                    <a:pt x="119" y="13590"/>
                  </a:cubicBezTo>
                  <a:cubicBezTo>
                    <a:pt x="-104" y="13073"/>
                    <a:pt x="-15" y="12426"/>
                    <a:pt x="387" y="11715"/>
                  </a:cubicBezTo>
                  <a:cubicBezTo>
                    <a:pt x="789" y="11003"/>
                    <a:pt x="1503" y="10227"/>
                    <a:pt x="2083" y="9775"/>
                  </a:cubicBezTo>
                  <a:cubicBezTo>
                    <a:pt x="2663" y="9322"/>
                    <a:pt x="3109" y="9193"/>
                    <a:pt x="3556" y="9128"/>
                  </a:cubicBezTo>
                  <a:cubicBezTo>
                    <a:pt x="4002" y="9063"/>
                    <a:pt x="4448" y="9063"/>
                    <a:pt x="4984" y="9645"/>
                  </a:cubicBezTo>
                  <a:cubicBezTo>
                    <a:pt x="5519" y="10227"/>
                    <a:pt x="6144" y="11391"/>
                    <a:pt x="6635" y="12491"/>
                  </a:cubicBezTo>
                  <a:cubicBezTo>
                    <a:pt x="7126" y="13590"/>
                    <a:pt x="7483" y="14625"/>
                    <a:pt x="7661" y="15466"/>
                  </a:cubicBezTo>
                  <a:cubicBezTo>
                    <a:pt x="7840" y="16306"/>
                    <a:pt x="7840" y="16953"/>
                    <a:pt x="7617" y="17406"/>
                  </a:cubicBezTo>
                  <a:cubicBezTo>
                    <a:pt x="7394" y="17858"/>
                    <a:pt x="6947" y="18117"/>
                    <a:pt x="6679" y="17858"/>
                  </a:cubicBezTo>
                  <a:cubicBezTo>
                    <a:pt x="6412" y="17600"/>
                    <a:pt x="6322" y="16824"/>
                    <a:pt x="6456" y="15336"/>
                  </a:cubicBezTo>
                  <a:cubicBezTo>
                    <a:pt x="6590" y="13849"/>
                    <a:pt x="6947" y="11650"/>
                    <a:pt x="7304" y="10357"/>
                  </a:cubicBezTo>
                  <a:cubicBezTo>
                    <a:pt x="7661" y="9063"/>
                    <a:pt x="8018" y="8675"/>
                    <a:pt x="8420" y="8611"/>
                  </a:cubicBezTo>
                  <a:cubicBezTo>
                    <a:pt x="8822" y="8546"/>
                    <a:pt x="9268" y="8805"/>
                    <a:pt x="9491" y="9387"/>
                  </a:cubicBezTo>
                  <a:cubicBezTo>
                    <a:pt x="9714" y="9969"/>
                    <a:pt x="9714" y="10874"/>
                    <a:pt x="9714" y="11650"/>
                  </a:cubicBezTo>
                  <a:cubicBezTo>
                    <a:pt x="9714" y="12426"/>
                    <a:pt x="9714" y="13073"/>
                    <a:pt x="9848" y="13720"/>
                  </a:cubicBezTo>
                  <a:cubicBezTo>
                    <a:pt x="9982" y="14366"/>
                    <a:pt x="10250" y="15013"/>
                    <a:pt x="10517" y="15013"/>
                  </a:cubicBezTo>
                  <a:cubicBezTo>
                    <a:pt x="10785" y="15013"/>
                    <a:pt x="11053" y="14366"/>
                    <a:pt x="11276" y="13396"/>
                  </a:cubicBezTo>
                  <a:cubicBezTo>
                    <a:pt x="11499" y="12426"/>
                    <a:pt x="11678" y="11133"/>
                    <a:pt x="11856" y="10163"/>
                  </a:cubicBezTo>
                  <a:cubicBezTo>
                    <a:pt x="12035" y="9193"/>
                    <a:pt x="12213" y="8546"/>
                    <a:pt x="12347" y="8611"/>
                  </a:cubicBezTo>
                  <a:cubicBezTo>
                    <a:pt x="12481" y="8675"/>
                    <a:pt x="12570" y="9451"/>
                    <a:pt x="12704" y="10227"/>
                  </a:cubicBezTo>
                  <a:cubicBezTo>
                    <a:pt x="12838" y="11003"/>
                    <a:pt x="13017" y="11779"/>
                    <a:pt x="13284" y="12361"/>
                  </a:cubicBezTo>
                  <a:cubicBezTo>
                    <a:pt x="13552" y="12943"/>
                    <a:pt x="13909" y="13331"/>
                    <a:pt x="14311" y="13396"/>
                  </a:cubicBezTo>
                  <a:cubicBezTo>
                    <a:pt x="14713" y="13461"/>
                    <a:pt x="15159" y="13202"/>
                    <a:pt x="15739" y="12167"/>
                  </a:cubicBezTo>
                  <a:cubicBezTo>
                    <a:pt x="16319" y="11133"/>
                    <a:pt x="17033" y="9322"/>
                    <a:pt x="17435" y="7964"/>
                  </a:cubicBezTo>
                  <a:cubicBezTo>
                    <a:pt x="17836" y="6606"/>
                    <a:pt x="17926" y="5700"/>
                    <a:pt x="17747" y="5377"/>
                  </a:cubicBezTo>
                  <a:cubicBezTo>
                    <a:pt x="17569" y="5054"/>
                    <a:pt x="17122" y="5312"/>
                    <a:pt x="16676" y="6088"/>
                  </a:cubicBezTo>
                  <a:cubicBezTo>
                    <a:pt x="16230" y="6864"/>
                    <a:pt x="15784" y="8158"/>
                    <a:pt x="15560" y="9193"/>
                  </a:cubicBezTo>
                  <a:cubicBezTo>
                    <a:pt x="15337" y="10227"/>
                    <a:pt x="15337" y="11003"/>
                    <a:pt x="15650" y="11844"/>
                  </a:cubicBezTo>
                  <a:cubicBezTo>
                    <a:pt x="15962" y="12685"/>
                    <a:pt x="16587" y="13590"/>
                    <a:pt x="17613" y="13720"/>
                  </a:cubicBezTo>
                  <a:cubicBezTo>
                    <a:pt x="18640" y="13849"/>
                    <a:pt x="20068" y="13202"/>
                    <a:pt x="21496" y="12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610084" y="2028740"/>
              <a:ext cx="133866" cy="36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9" fill="norm" stroke="1" extrusionOk="0">
                  <a:moveTo>
                    <a:pt x="11220" y="1309"/>
                  </a:moveTo>
                  <a:cubicBezTo>
                    <a:pt x="9533" y="688"/>
                    <a:pt x="7845" y="67"/>
                    <a:pt x="6495" y="5"/>
                  </a:cubicBezTo>
                  <a:cubicBezTo>
                    <a:pt x="5145" y="-57"/>
                    <a:pt x="4132" y="440"/>
                    <a:pt x="2951" y="2736"/>
                  </a:cubicBezTo>
                  <a:cubicBezTo>
                    <a:pt x="1770" y="5033"/>
                    <a:pt x="420" y="9129"/>
                    <a:pt x="83" y="12233"/>
                  </a:cubicBezTo>
                  <a:cubicBezTo>
                    <a:pt x="-255" y="15336"/>
                    <a:pt x="420" y="17446"/>
                    <a:pt x="2614" y="18998"/>
                  </a:cubicBezTo>
                  <a:cubicBezTo>
                    <a:pt x="4808" y="20550"/>
                    <a:pt x="8520" y="21543"/>
                    <a:pt x="11895" y="21419"/>
                  </a:cubicBezTo>
                  <a:cubicBezTo>
                    <a:pt x="15270" y="21295"/>
                    <a:pt x="18307" y="20053"/>
                    <a:pt x="21345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771233" y="2030125"/>
              <a:ext cx="156867" cy="28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75" fill="norm" stroke="1" extrusionOk="0">
                  <a:moveTo>
                    <a:pt x="7520" y="7235"/>
                  </a:moveTo>
                  <a:cubicBezTo>
                    <a:pt x="6080" y="7393"/>
                    <a:pt x="4640" y="7550"/>
                    <a:pt x="3056" y="9127"/>
                  </a:cubicBezTo>
                  <a:cubicBezTo>
                    <a:pt x="1472" y="10703"/>
                    <a:pt x="-256" y="13699"/>
                    <a:pt x="32" y="15906"/>
                  </a:cubicBezTo>
                  <a:cubicBezTo>
                    <a:pt x="320" y="18114"/>
                    <a:pt x="2624" y="19533"/>
                    <a:pt x="4496" y="20321"/>
                  </a:cubicBezTo>
                  <a:cubicBezTo>
                    <a:pt x="6368" y="21109"/>
                    <a:pt x="7808" y="21267"/>
                    <a:pt x="10112" y="19375"/>
                  </a:cubicBezTo>
                  <a:cubicBezTo>
                    <a:pt x="12416" y="17483"/>
                    <a:pt x="15584" y="13541"/>
                    <a:pt x="16880" y="10073"/>
                  </a:cubicBezTo>
                  <a:cubicBezTo>
                    <a:pt x="18176" y="6604"/>
                    <a:pt x="17600" y="3609"/>
                    <a:pt x="15728" y="1874"/>
                  </a:cubicBezTo>
                  <a:cubicBezTo>
                    <a:pt x="13856" y="140"/>
                    <a:pt x="10688" y="-333"/>
                    <a:pt x="7808" y="219"/>
                  </a:cubicBezTo>
                  <a:cubicBezTo>
                    <a:pt x="4928" y="771"/>
                    <a:pt x="2336" y="2347"/>
                    <a:pt x="1184" y="4003"/>
                  </a:cubicBezTo>
                  <a:cubicBezTo>
                    <a:pt x="32" y="5658"/>
                    <a:pt x="320" y="7393"/>
                    <a:pt x="2912" y="8339"/>
                  </a:cubicBezTo>
                  <a:cubicBezTo>
                    <a:pt x="5504" y="9285"/>
                    <a:pt x="10400" y="9442"/>
                    <a:pt x="13856" y="9127"/>
                  </a:cubicBezTo>
                  <a:cubicBezTo>
                    <a:pt x="17312" y="8812"/>
                    <a:pt x="19328" y="8023"/>
                    <a:pt x="21344" y="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067800" y="2051050"/>
              <a:ext cx="889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048750" y="2146300"/>
              <a:ext cx="1714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325269" y="1901483"/>
              <a:ext cx="167981" cy="27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41" fill="norm" stroke="1" extrusionOk="0">
                  <a:moveTo>
                    <a:pt x="13327" y="5142"/>
                  </a:moveTo>
                  <a:cubicBezTo>
                    <a:pt x="12517" y="4492"/>
                    <a:pt x="11707" y="3843"/>
                    <a:pt x="10492" y="3599"/>
                  </a:cubicBezTo>
                  <a:cubicBezTo>
                    <a:pt x="9277" y="3355"/>
                    <a:pt x="7657" y="3518"/>
                    <a:pt x="5902" y="5061"/>
                  </a:cubicBezTo>
                  <a:cubicBezTo>
                    <a:pt x="4147" y="6603"/>
                    <a:pt x="2257" y="9527"/>
                    <a:pt x="1177" y="11963"/>
                  </a:cubicBezTo>
                  <a:cubicBezTo>
                    <a:pt x="97" y="14399"/>
                    <a:pt x="-173" y="16348"/>
                    <a:pt x="97" y="18053"/>
                  </a:cubicBezTo>
                  <a:cubicBezTo>
                    <a:pt x="367" y="19758"/>
                    <a:pt x="1177" y="21220"/>
                    <a:pt x="4012" y="20895"/>
                  </a:cubicBezTo>
                  <a:cubicBezTo>
                    <a:pt x="6847" y="20570"/>
                    <a:pt x="11707" y="18459"/>
                    <a:pt x="14947" y="15617"/>
                  </a:cubicBezTo>
                  <a:cubicBezTo>
                    <a:pt x="18187" y="12775"/>
                    <a:pt x="19807" y="9202"/>
                    <a:pt x="20077" y="6360"/>
                  </a:cubicBezTo>
                  <a:cubicBezTo>
                    <a:pt x="20347" y="3518"/>
                    <a:pt x="19267" y="1406"/>
                    <a:pt x="17107" y="513"/>
                  </a:cubicBezTo>
                  <a:cubicBezTo>
                    <a:pt x="14947" y="-380"/>
                    <a:pt x="11707" y="-55"/>
                    <a:pt x="9277" y="1082"/>
                  </a:cubicBezTo>
                  <a:cubicBezTo>
                    <a:pt x="6847" y="2218"/>
                    <a:pt x="5227" y="4167"/>
                    <a:pt x="4687" y="5548"/>
                  </a:cubicBezTo>
                  <a:cubicBezTo>
                    <a:pt x="4147" y="6928"/>
                    <a:pt x="4687" y="7740"/>
                    <a:pt x="7657" y="8146"/>
                  </a:cubicBezTo>
                  <a:cubicBezTo>
                    <a:pt x="10627" y="8552"/>
                    <a:pt x="16027" y="8552"/>
                    <a:pt x="21427" y="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524455" y="2070100"/>
              <a:ext cx="61160" cy="1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345" fill="norm" stroke="1" extrusionOk="0">
                  <a:moveTo>
                    <a:pt x="12722" y="8558"/>
                  </a:moveTo>
                  <a:cubicBezTo>
                    <a:pt x="9238" y="9781"/>
                    <a:pt x="5754" y="11004"/>
                    <a:pt x="3315" y="12634"/>
                  </a:cubicBezTo>
                  <a:cubicBezTo>
                    <a:pt x="877" y="14264"/>
                    <a:pt x="-517" y="16302"/>
                    <a:pt x="180" y="17932"/>
                  </a:cubicBezTo>
                  <a:cubicBezTo>
                    <a:pt x="877" y="19562"/>
                    <a:pt x="3664" y="20785"/>
                    <a:pt x="6799" y="21192"/>
                  </a:cubicBezTo>
                  <a:cubicBezTo>
                    <a:pt x="9935" y="21600"/>
                    <a:pt x="13418" y="21192"/>
                    <a:pt x="16206" y="19970"/>
                  </a:cubicBezTo>
                  <a:cubicBezTo>
                    <a:pt x="18993" y="18747"/>
                    <a:pt x="21083" y="16709"/>
                    <a:pt x="19689" y="13245"/>
                  </a:cubicBezTo>
                  <a:cubicBezTo>
                    <a:pt x="18296" y="9781"/>
                    <a:pt x="13418" y="4891"/>
                    <a:pt x="8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639299" y="1790700"/>
              <a:ext cx="158143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0" y="1989"/>
                  </a:moveTo>
                  <a:cubicBezTo>
                    <a:pt x="0" y="1516"/>
                    <a:pt x="0" y="1042"/>
                    <a:pt x="561" y="663"/>
                  </a:cubicBezTo>
                  <a:cubicBezTo>
                    <a:pt x="1122" y="284"/>
                    <a:pt x="2244" y="0"/>
                    <a:pt x="4068" y="0"/>
                  </a:cubicBezTo>
                  <a:cubicBezTo>
                    <a:pt x="5891" y="0"/>
                    <a:pt x="8416" y="284"/>
                    <a:pt x="11501" y="1847"/>
                  </a:cubicBezTo>
                  <a:cubicBezTo>
                    <a:pt x="14587" y="3411"/>
                    <a:pt x="18234" y="6253"/>
                    <a:pt x="19917" y="9000"/>
                  </a:cubicBezTo>
                  <a:cubicBezTo>
                    <a:pt x="21600" y="11747"/>
                    <a:pt x="21319" y="14400"/>
                    <a:pt x="18514" y="16484"/>
                  </a:cubicBezTo>
                  <a:cubicBezTo>
                    <a:pt x="15709" y="18568"/>
                    <a:pt x="10379" y="20084"/>
                    <a:pt x="5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0712449" y="0"/>
              <a:ext cx="177801" cy="737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14" y="0"/>
                  </a:moveTo>
                  <a:cubicBezTo>
                    <a:pt x="1543" y="192"/>
                    <a:pt x="771" y="384"/>
                    <a:pt x="386" y="602"/>
                  </a:cubicBezTo>
                  <a:cubicBezTo>
                    <a:pt x="0" y="819"/>
                    <a:pt x="0" y="1060"/>
                    <a:pt x="0" y="1299"/>
                  </a:cubicBezTo>
                  <a:cubicBezTo>
                    <a:pt x="0" y="1538"/>
                    <a:pt x="0" y="1774"/>
                    <a:pt x="386" y="2003"/>
                  </a:cubicBezTo>
                  <a:cubicBezTo>
                    <a:pt x="771" y="2233"/>
                    <a:pt x="1543" y="2456"/>
                    <a:pt x="2186" y="2691"/>
                  </a:cubicBezTo>
                  <a:cubicBezTo>
                    <a:pt x="2829" y="2927"/>
                    <a:pt x="3343" y="3175"/>
                    <a:pt x="3857" y="3395"/>
                  </a:cubicBezTo>
                  <a:cubicBezTo>
                    <a:pt x="4371" y="3616"/>
                    <a:pt x="4886" y="3808"/>
                    <a:pt x="5400" y="4003"/>
                  </a:cubicBezTo>
                  <a:cubicBezTo>
                    <a:pt x="5914" y="4198"/>
                    <a:pt x="6429" y="4397"/>
                    <a:pt x="6943" y="4611"/>
                  </a:cubicBezTo>
                  <a:cubicBezTo>
                    <a:pt x="7457" y="4825"/>
                    <a:pt x="7971" y="5054"/>
                    <a:pt x="8486" y="5284"/>
                  </a:cubicBezTo>
                  <a:cubicBezTo>
                    <a:pt x="9000" y="5513"/>
                    <a:pt x="9514" y="5743"/>
                    <a:pt x="9900" y="5981"/>
                  </a:cubicBezTo>
                  <a:cubicBezTo>
                    <a:pt x="10286" y="6220"/>
                    <a:pt x="10543" y="6468"/>
                    <a:pt x="10671" y="6722"/>
                  </a:cubicBezTo>
                  <a:cubicBezTo>
                    <a:pt x="10800" y="6977"/>
                    <a:pt x="10800" y="7237"/>
                    <a:pt x="10929" y="7504"/>
                  </a:cubicBezTo>
                  <a:cubicBezTo>
                    <a:pt x="11057" y="7771"/>
                    <a:pt x="11314" y="8043"/>
                    <a:pt x="11443" y="8245"/>
                  </a:cubicBezTo>
                  <a:cubicBezTo>
                    <a:pt x="11571" y="8447"/>
                    <a:pt x="11571" y="8577"/>
                    <a:pt x="11700" y="8716"/>
                  </a:cubicBezTo>
                  <a:cubicBezTo>
                    <a:pt x="11829" y="8856"/>
                    <a:pt x="12086" y="9005"/>
                    <a:pt x="12343" y="9228"/>
                  </a:cubicBezTo>
                  <a:cubicBezTo>
                    <a:pt x="12600" y="9451"/>
                    <a:pt x="12857" y="9749"/>
                    <a:pt x="12986" y="9966"/>
                  </a:cubicBezTo>
                  <a:cubicBezTo>
                    <a:pt x="13114" y="10183"/>
                    <a:pt x="13114" y="10319"/>
                    <a:pt x="13243" y="10471"/>
                  </a:cubicBezTo>
                  <a:cubicBezTo>
                    <a:pt x="13371" y="10623"/>
                    <a:pt x="13629" y="10791"/>
                    <a:pt x="13757" y="10940"/>
                  </a:cubicBezTo>
                  <a:cubicBezTo>
                    <a:pt x="13886" y="11088"/>
                    <a:pt x="13886" y="11219"/>
                    <a:pt x="13886" y="11361"/>
                  </a:cubicBezTo>
                  <a:cubicBezTo>
                    <a:pt x="13886" y="11504"/>
                    <a:pt x="13886" y="11659"/>
                    <a:pt x="14014" y="11811"/>
                  </a:cubicBezTo>
                  <a:cubicBezTo>
                    <a:pt x="14143" y="11963"/>
                    <a:pt x="14400" y="12112"/>
                    <a:pt x="14529" y="12254"/>
                  </a:cubicBezTo>
                  <a:cubicBezTo>
                    <a:pt x="14657" y="12397"/>
                    <a:pt x="14657" y="12533"/>
                    <a:pt x="14657" y="12676"/>
                  </a:cubicBezTo>
                  <a:cubicBezTo>
                    <a:pt x="14657" y="12819"/>
                    <a:pt x="14657" y="12967"/>
                    <a:pt x="14657" y="13126"/>
                  </a:cubicBezTo>
                  <a:cubicBezTo>
                    <a:pt x="14657" y="13284"/>
                    <a:pt x="14657" y="13451"/>
                    <a:pt x="14657" y="13597"/>
                  </a:cubicBezTo>
                  <a:cubicBezTo>
                    <a:pt x="14657" y="13743"/>
                    <a:pt x="14657" y="13867"/>
                    <a:pt x="14657" y="14006"/>
                  </a:cubicBezTo>
                  <a:cubicBezTo>
                    <a:pt x="14657" y="14146"/>
                    <a:pt x="14657" y="14301"/>
                    <a:pt x="14657" y="14450"/>
                  </a:cubicBezTo>
                  <a:cubicBezTo>
                    <a:pt x="14657" y="14598"/>
                    <a:pt x="14657" y="14741"/>
                    <a:pt x="14657" y="14887"/>
                  </a:cubicBezTo>
                  <a:cubicBezTo>
                    <a:pt x="14657" y="15033"/>
                    <a:pt x="14657" y="15181"/>
                    <a:pt x="14529" y="15395"/>
                  </a:cubicBezTo>
                  <a:cubicBezTo>
                    <a:pt x="14400" y="15609"/>
                    <a:pt x="14143" y="15888"/>
                    <a:pt x="14014" y="16096"/>
                  </a:cubicBezTo>
                  <a:cubicBezTo>
                    <a:pt x="13886" y="16304"/>
                    <a:pt x="13886" y="16440"/>
                    <a:pt x="13629" y="16645"/>
                  </a:cubicBezTo>
                  <a:cubicBezTo>
                    <a:pt x="13371" y="16850"/>
                    <a:pt x="12857" y="17122"/>
                    <a:pt x="12600" y="17380"/>
                  </a:cubicBezTo>
                  <a:cubicBezTo>
                    <a:pt x="12343" y="17637"/>
                    <a:pt x="12343" y="17879"/>
                    <a:pt x="12214" y="18109"/>
                  </a:cubicBezTo>
                  <a:cubicBezTo>
                    <a:pt x="12086" y="18338"/>
                    <a:pt x="11829" y="18555"/>
                    <a:pt x="11700" y="18772"/>
                  </a:cubicBezTo>
                  <a:cubicBezTo>
                    <a:pt x="11571" y="18989"/>
                    <a:pt x="11571" y="19206"/>
                    <a:pt x="11829" y="19454"/>
                  </a:cubicBezTo>
                  <a:cubicBezTo>
                    <a:pt x="12086" y="19702"/>
                    <a:pt x="12600" y="19981"/>
                    <a:pt x="13629" y="20282"/>
                  </a:cubicBezTo>
                  <a:cubicBezTo>
                    <a:pt x="14657" y="20583"/>
                    <a:pt x="16200" y="20905"/>
                    <a:pt x="17614" y="21129"/>
                  </a:cubicBezTo>
                  <a:cubicBezTo>
                    <a:pt x="19029" y="21352"/>
                    <a:pt x="20314" y="214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955423" y="171449"/>
              <a:ext cx="271378" cy="49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97" fill="norm" stroke="1" extrusionOk="0">
                  <a:moveTo>
                    <a:pt x="5351" y="1367"/>
                  </a:moveTo>
                  <a:cubicBezTo>
                    <a:pt x="4520" y="1641"/>
                    <a:pt x="3690" y="1914"/>
                    <a:pt x="2859" y="2096"/>
                  </a:cubicBezTo>
                  <a:cubicBezTo>
                    <a:pt x="2028" y="2278"/>
                    <a:pt x="1197" y="2370"/>
                    <a:pt x="699" y="2187"/>
                  </a:cubicBezTo>
                  <a:cubicBezTo>
                    <a:pt x="200" y="2005"/>
                    <a:pt x="34" y="1549"/>
                    <a:pt x="284" y="1048"/>
                  </a:cubicBezTo>
                  <a:cubicBezTo>
                    <a:pt x="533" y="547"/>
                    <a:pt x="1197" y="0"/>
                    <a:pt x="1696" y="0"/>
                  </a:cubicBezTo>
                  <a:cubicBezTo>
                    <a:pt x="2194" y="0"/>
                    <a:pt x="2527" y="547"/>
                    <a:pt x="3108" y="1823"/>
                  </a:cubicBezTo>
                  <a:cubicBezTo>
                    <a:pt x="3690" y="3099"/>
                    <a:pt x="4520" y="5104"/>
                    <a:pt x="4770" y="6744"/>
                  </a:cubicBezTo>
                  <a:cubicBezTo>
                    <a:pt x="5019" y="8385"/>
                    <a:pt x="4687" y="9661"/>
                    <a:pt x="4271" y="10481"/>
                  </a:cubicBezTo>
                  <a:cubicBezTo>
                    <a:pt x="3856" y="11301"/>
                    <a:pt x="3357" y="11666"/>
                    <a:pt x="2693" y="11894"/>
                  </a:cubicBezTo>
                  <a:cubicBezTo>
                    <a:pt x="2028" y="12122"/>
                    <a:pt x="1197" y="12213"/>
                    <a:pt x="616" y="11985"/>
                  </a:cubicBezTo>
                  <a:cubicBezTo>
                    <a:pt x="34" y="11757"/>
                    <a:pt x="-298" y="11210"/>
                    <a:pt x="367" y="10162"/>
                  </a:cubicBezTo>
                  <a:cubicBezTo>
                    <a:pt x="1031" y="9114"/>
                    <a:pt x="2693" y="7565"/>
                    <a:pt x="4687" y="6289"/>
                  </a:cubicBezTo>
                  <a:cubicBezTo>
                    <a:pt x="6680" y="5013"/>
                    <a:pt x="9007" y="4010"/>
                    <a:pt x="10419" y="3327"/>
                  </a:cubicBezTo>
                  <a:cubicBezTo>
                    <a:pt x="11831" y="2643"/>
                    <a:pt x="12330" y="2278"/>
                    <a:pt x="12247" y="2324"/>
                  </a:cubicBezTo>
                  <a:cubicBezTo>
                    <a:pt x="12164" y="2370"/>
                    <a:pt x="11499" y="2825"/>
                    <a:pt x="10834" y="4284"/>
                  </a:cubicBezTo>
                  <a:cubicBezTo>
                    <a:pt x="10170" y="5742"/>
                    <a:pt x="9505" y="8203"/>
                    <a:pt x="9007" y="11028"/>
                  </a:cubicBezTo>
                  <a:cubicBezTo>
                    <a:pt x="8508" y="13853"/>
                    <a:pt x="8176" y="17043"/>
                    <a:pt x="8259" y="18911"/>
                  </a:cubicBezTo>
                  <a:cubicBezTo>
                    <a:pt x="8342" y="20780"/>
                    <a:pt x="8840" y="21327"/>
                    <a:pt x="9505" y="21463"/>
                  </a:cubicBezTo>
                  <a:cubicBezTo>
                    <a:pt x="10170" y="21600"/>
                    <a:pt x="11000" y="21327"/>
                    <a:pt x="11914" y="20461"/>
                  </a:cubicBezTo>
                  <a:cubicBezTo>
                    <a:pt x="12828" y="19595"/>
                    <a:pt x="13825" y="18137"/>
                    <a:pt x="14324" y="17134"/>
                  </a:cubicBezTo>
                  <a:cubicBezTo>
                    <a:pt x="14822" y="16132"/>
                    <a:pt x="14822" y="15585"/>
                    <a:pt x="14407" y="15038"/>
                  </a:cubicBezTo>
                  <a:cubicBezTo>
                    <a:pt x="13991" y="14491"/>
                    <a:pt x="13160" y="13944"/>
                    <a:pt x="13493" y="13489"/>
                  </a:cubicBezTo>
                  <a:cubicBezTo>
                    <a:pt x="13825" y="13033"/>
                    <a:pt x="15320" y="12668"/>
                    <a:pt x="16816" y="12258"/>
                  </a:cubicBezTo>
                  <a:cubicBezTo>
                    <a:pt x="18311" y="11848"/>
                    <a:pt x="19807" y="11392"/>
                    <a:pt x="21302" y="1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1414622" y="139700"/>
              <a:ext cx="2172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972"/>
                    <a:pt x="-1443" y="7945"/>
                    <a:pt x="1502" y="11545"/>
                  </a:cubicBezTo>
                  <a:cubicBezTo>
                    <a:pt x="4448" y="15145"/>
                    <a:pt x="12302" y="1837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1493500" y="209550"/>
              <a:ext cx="203200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422"/>
                  </a:moveTo>
                  <a:cubicBezTo>
                    <a:pt x="1125" y="7267"/>
                    <a:pt x="2250" y="12112"/>
                    <a:pt x="2925" y="15039"/>
                  </a:cubicBezTo>
                  <a:cubicBezTo>
                    <a:pt x="3600" y="17966"/>
                    <a:pt x="3825" y="18976"/>
                    <a:pt x="4275" y="19884"/>
                  </a:cubicBezTo>
                  <a:cubicBezTo>
                    <a:pt x="4725" y="20793"/>
                    <a:pt x="5400" y="21600"/>
                    <a:pt x="6075" y="21499"/>
                  </a:cubicBezTo>
                  <a:cubicBezTo>
                    <a:pt x="6750" y="21398"/>
                    <a:pt x="7425" y="20389"/>
                    <a:pt x="7875" y="19279"/>
                  </a:cubicBezTo>
                  <a:cubicBezTo>
                    <a:pt x="8325" y="18168"/>
                    <a:pt x="8550" y="16957"/>
                    <a:pt x="8775" y="15847"/>
                  </a:cubicBezTo>
                  <a:cubicBezTo>
                    <a:pt x="9000" y="14736"/>
                    <a:pt x="9225" y="13727"/>
                    <a:pt x="9563" y="13727"/>
                  </a:cubicBezTo>
                  <a:cubicBezTo>
                    <a:pt x="9900" y="13727"/>
                    <a:pt x="10350" y="14736"/>
                    <a:pt x="10912" y="15948"/>
                  </a:cubicBezTo>
                  <a:cubicBezTo>
                    <a:pt x="11475" y="17159"/>
                    <a:pt x="12150" y="18572"/>
                    <a:pt x="12825" y="18774"/>
                  </a:cubicBezTo>
                  <a:cubicBezTo>
                    <a:pt x="13500" y="18976"/>
                    <a:pt x="14175" y="17966"/>
                    <a:pt x="15188" y="14938"/>
                  </a:cubicBezTo>
                  <a:cubicBezTo>
                    <a:pt x="16200" y="11910"/>
                    <a:pt x="17550" y="6864"/>
                    <a:pt x="18675" y="4037"/>
                  </a:cubicBezTo>
                  <a:cubicBezTo>
                    <a:pt x="19800" y="1211"/>
                    <a:pt x="20700" y="6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1760200" y="101600"/>
              <a:ext cx="127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29"/>
                    <a:pt x="7200" y="5657"/>
                    <a:pt x="10800" y="9257"/>
                  </a:cubicBezTo>
                  <a:cubicBezTo>
                    <a:pt x="14400" y="12857"/>
                    <a:pt x="18000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1859683" y="225606"/>
              <a:ext cx="121771" cy="20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91" fill="norm" stroke="1" extrusionOk="0">
                  <a:moveTo>
                    <a:pt x="3724" y="305"/>
                  </a:moveTo>
                  <a:cubicBezTo>
                    <a:pt x="1862" y="89"/>
                    <a:pt x="0" y="-127"/>
                    <a:pt x="0" y="89"/>
                  </a:cubicBezTo>
                  <a:cubicBezTo>
                    <a:pt x="0" y="305"/>
                    <a:pt x="1862" y="953"/>
                    <a:pt x="5028" y="1709"/>
                  </a:cubicBezTo>
                  <a:cubicBezTo>
                    <a:pt x="8193" y="2465"/>
                    <a:pt x="12662" y="3329"/>
                    <a:pt x="16014" y="4625"/>
                  </a:cubicBezTo>
                  <a:cubicBezTo>
                    <a:pt x="19366" y="5921"/>
                    <a:pt x="21600" y="7649"/>
                    <a:pt x="21414" y="9485"/>
                  </a:cubicBezTo>
                  <a:cubicBezTo>
                    <a:pt x="21228" y="11321"/>
                    <a:pt x="18621" y="13265"/>
                    <a:pt x="15828" y="14777"/>
                  </a:cubicBezTo>
                  <a:cubicBezTo>
                    <a:pt x="13034" y="16289"/>
                    <a:pt x="10055" y="17369"/>
                    <a:pt x="8007" y="18449"/>
                  </a:cubicBezTo>
                  <a:cubicBezTo>
                    <a:pt x="5959" y="19529"/>
                    <a:pt x="4841" y="20609"/>
                    <a:pt x="5400" y="21041"/>
                  </a:cubicBezTo>
                  <a:cubicBezTo>
                    <a:pt x="5959" y="21473"/>
                    <a:pt x="8193" y="21257"/>
                    <a:pt x="10428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2074029" y="198562"/>
              <a:ext cx="124988" cy="18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337" fill="norm" stroke="1" extrusionOk="0">
                  <a:moveTo>
                    <a:pt x="604" y="4268"/>
                  </a:moveTo>
                  <a:cubicBezTo>
                    <a:pt x="5133" y="2778"/>
                    <a:pt x="9662" y="1289"/>
                    <a:pt x="12972" y="544"/>
                  </a:cubicBezTo>
                  <a:cubicBezTo>
                    <a:pt x="16282" y="-201"/>
                    <a:pt x="18372" y="-201"/>
                    <a:pt x="19591" y="668"/>
                  </a:cubicBezTo>
                  <a:cubicBezTo>
                    <a:pt x="20811" y="1537"/>
                    <a:pt x="21159" y="3275"/>
                    <a:pt x="19069" y="5633"/>
                  </a:cubicBezTo>
                  <a:cubicBezTo>
                    <a:pt x="16978" y="7992"/>
                    <a:pt x="12449" y="10971"/>
                    <a:pt x="9488" y="12958"/>
                  </a:cubicBezTo>
                  <a:cubicBezTo>
                    <a:pt x="6527" y="14944"/>
                    <a:pt x="5133" y="15937"/>
                    <a:pt x="3391" y="17178"/>
                  </a:cubicBezTo>
                  <a:cubicBezTo>
                    <a:pt x="1649" y="18420"/>
                    <a:pt x="-441" y="19909"/>
                    <a:pt x="82" y="20654"/>
                  </a:cubicBezTo>
                  <a:cubicBezTo>
                    <a:pt x="604" y="21399"/>
                    <a:pt x="3740" y="21399"/>
                    <a:pt x="7224" y="21275"/>
                  </a:cubicBezTo>
                  <a:cubicBezTo>
                    <a:pt x="10707" y="21151"/>
                    <a:pt x="14540" y="20902"/>
                    <a:pt x="18372" y="2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2180308" y="361950"/>
              <a:ext cx="81543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9121" y="3789"/>
                    <a:pt x="16905" y="7579"/>
                    <a:pt x="14690" y="10232"/>
                  </a:cubicBezTo>
                  <a:cubicBezTo>
                    <a:pt x="12474" y="12884"/>
                    <a:pt x="10259" y="14400"/>
                    <a:pt x="7767" y="15347"/>
                  </a:cubicBezTo>
                  <a:cubicBezTo>
                    <a:pt x="5274" y="16295"/>
                    <a:pt x="2505" y="16674"/>
                    <a:pt x="1121" y="15916"/>
                  </a:cubicBezTo>
                  <a:cubicBezTo>
                    <a:pt x="-264" y="15158"/>
                    <a:pt x="-264" y="13263"/>
                    <a:pt x="567" y="11558"/>
                  </a:cubicBezTo>
                  <a:cubicBezTo>
                    <a:pt x="1398" y="9853"/>
                    <a:pt x="3059" y="8337"/>
                    <a:pt x="4721" y="8337"/>
                  </a:cubicBezTo>
                  <a:cubicBezTo>
                    <a:pt x="6382" y="8337"/>
                    <a:pt x="8044" y="9853"/>
                    <a:pt x="10536" y="12316"/>
                  </a:cubicBezTo>
                  <a:cubicBezTo>
                    <a:pt x="13028" y="14779"/>
                    <a:pt x="16351" y="18189"/>
                    <a:pt x="196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2319000" y="298450"/>
              <a:ext cx="762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57"/>
                    <a:pt x="14400" y="3114"/>
                    <a:pt x="10800" y="6714"/>
                  </a:cubicBezTo>
                  <a:cubicBezTo>
                    <a:pt x="7200" y="10314"/>
                    <a:pt x="3600" y="15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2395200" y="405180"/>
              <a:ext cx="69850" cy="10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899"/>
                  </a:moveTo>
                  <a:cubicBezTo>
                    <a:pt x="2618" y="1576"/>
                    <a:pt x="5236" y="254"/>
                    <a:pt x="8182" y="33"/>
                  </a:cubicBezTo>
                  <a:cubicBezTo>
                    <a:pt x="11127" y="-187"/>
                    <a:pt x="14400" y="695"/>
                    <a:pt x="16036" y="2237"/>
                  </a:cubicBezTo>
                  <a:cubicBezTo>
                    <a:pt x="17673" y="3780"/>
                    <a:pt x="17673" y="5984"/>
                    <a:pt x="16691" y="8189"/>
                  </a:cubicBezTo>
                  <a:cubicBezTo>
                    <a:pt x="15709" y="10393"/>
                    <a:pt x="13745" y="12597"/>
                    <a:pt x="11455" y="14801"/>
                  </a:cubicBezTo>
                  <a:cubicBezTo>
                    <a:pt x="9164" y="17005"/>
                    <a:pt x="6545" y="19209"/>
                    <a:pt x="7527" y="20311"/>
                  </a:cubicBezTo>
                  <a:cubicBezTo>
                    <a:pt x="8509" y="21413"/>
                    <a:pt x="13091" y="21413"/>
                    <a:pt x="16036" y="21193"/>
                  </a:cubicBezTo>
                  <a:cubicBezTo>
                    <a:pt x="18982" y="20972"/>
                    <a:pt x="20291" y="20531"/>
                    <a:pt x="21600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2496800" y="488950"/>
              <a:ext cx="444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157655" y="1003300"/>
              <a:ext cx="170746" cy="15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4" fill="norm" stroke="1" extrusionOk="0">
                  <a:moveTo>
                    <a:pt x="703" y="6912"/>
                  </a:moveTo>
                  <a:cubicBezTo>
                    <a:pt x="176" y="5472"/>
                    <a:pt x="-351" y="4032"/>
                    <a:pt x="308" y="3168"/>
                  </a:cubicBezTo>
                  <a:cubicBezTo>
                    <a:pt x="966" y="2304"/>
                    <a:pt x="2810" y="2016"/>
                    <a:pt x="5181" y="3600"/>
                  </a:cubicBezTo>
                  <a:cubicBezTo>
                    <a:pt x="7551" y="5184"/>
                    <a:pt x="10449" y="8640"/>
                    <a:pt x="12029" y="11232"/>
                  </a:cubicBezTo>
                  <a:cubicBezTo>
                    <a:pt x="13610" y="13824"/>
                    <a:pt x="13873" y="15552"/>
                    <a:pt x="13610" y="17424"/>
                  </a:cubicBezTo>
                  <a:cubicBezTo>
                    <a:pt x="13347" y="19296"/>
                    <a:pt x="12556" y="21312"/>
                    <a:pt x="12029" y="21456"/>
                  </a:cubicBezTo>
                  <a:cubicBezTo>
                    <a:pt x="11503" y="21600"/>
                    <a:pt x="11239" y="19872"/>
                    <a:pt x="12820" y="15984"/>
                  </a:cubicBezTo>
                  <a:cubicBezTo>
                    <a:pt x="14400" y="12096"/>
                    <a:pt x="17825" y="6048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344607" y="1010596"/>
              <a:ext cx="131960" cy="32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36" fill="norm" stroke="1" extrusionOk="0">
                  <a:moveTo>
                    <a:pt x="2518" y="3677"/>
                  </a:moveTo>
                  <a:cubicBezTo>
                    <a:pt x="4232" y="3262"/>
                    <a:pt x="5946" y="2846"/>
                    <a:pt x="6804" y="2154"/>
                  </a:cubicBezTo>
                  <a:cubicBezTo>
                    <a:pt x="7661" y="1462"/>
                    <a:pt x="7661" y="492"/>
                    <a:pt x="6804" y="146"/>
                  </a:cubicBezTo>
                  <a:cubicBezTo>
                    <a:pt x="5946" y="-200"/>
                    <a:pt x="4232" y="77"/>
                    <a:pt x="2861" y="908"/>
                  </a:cubicBezTo>
                  <a:cubicBezTo>
                    <a:pt x="1489" y="1738"/>
                    <a:pt x="461" y="3123"/>
                    <a:pt x="118" y="4162"/>
                  </a:cubicBezTo>
                  <a:cubicBezTo>
                    <a:pt x="-225" y="5200"/>
                    <a:pt x="118" y="5892"/>
                    <a:pt x="2004" y="6446"/>
                  </a:cubicBezTo>
                  <a:cubicBezTo>
                    <a:pt x="3889" y="7000"/>
                    <a:pt x="7318" y="7415"/>
                    <a:pt x="10575" y="6931"/>
                  </a:cubicBezTo>
                  <a:cubicBezTo>
                    <a:pt x="13832" y="6446"/>
                    <a:pt x="16918" y="5062"/>
                    <a:pt x="18804" y="3746"/>
                  </a:cubicBezTo>
                  <a:cubicBezTo>
                    <a:pt x="20689" y="2431"/>
                    <a:pt x="21375" y="1185"/>
                    <a:pt x="21375" y="908"/>
                  </a:cubicBezTo>
                  <a:cubicBezTo>
                    <a:pt x="21375" y="631"/>
                    <a:pt x="20689" y="1323"/>
                    <a:pt x="20518" y="3954"/>
                  </a:cubicBezTo>
                  <a:cubicBezTo>
                    <a:pt x="20346" y="6585"/>
                    <a:pt x="20689" y="11154"/>
                    <a:pt x="20861" y="14131"/>
                  </a:cubicBezTo>
                  <a:cubicBezTo>
                    <a:pt x="21032" y="17108"/>
                    <a:pt x="21032" y="18492"/>
                    <a:pt x="20861" y="19531"/>
                  </a:cubicBezTo>
                  <a:cubicBezTo>
                    <a:pt x="20689" y="20569"/>
                    <a:pt x="20346" y="21262"/>
                    <a:pt x="19489" y="21331"/>
                  </a:cubicBezTo>
                  <a:cubicBezTo>
                    <a:pt x="18632" y="21400"/>
                    <a:pt x="17261" y="20846"/>
                    <a:pt x="16232" y="19462"/>
                  </a:cubicBezTo>
                  <a:cubicBezTo>
                    <a:pt x="15204" y="18077"/>
                    <a:pt x="14518" y="15862"/>
                    <a:pt x="13832" y="13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1499849" y="9080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1536867" y="950454"/>
              <a:ext cx="96333" cy="14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824" fill="norm" stroke="1" extrusionOk="0">
                  <a:moveTo>
                    <a:pt x="7129" y="12511"/>
                  </a:moveTo>
                  <a:cubicBezTo>
                    <a:pt x="8507" y="10946"/>
                    <a:pt x="9886" y="9380"/>
                    <a:pt x="11265" y="7033"/>
                  </a:cubicBezTo>
                  <a:cubicBezTo>
                    <a:pt x="12644" y="4685"/>
                    <a:pt x="14022" y="1554"/>
                    <a:pt x="13563" y="459"/>
                  </a:cubicBezTo>
                  <a:cubicBezTo>
                    <a:pt x="13103" y="-637"/>
                    <a:pt x="10805" y="302"/>
                    <a:pt x="8278" y="2493"/>
                  </a:cubicBezTo>
                  <a:cubicBezTo>
                    <a:pt x="5750" y="4685"/>
                    <a:pt x="2993" y="8128"/>
                    <a:pt x="1384" y="10946"/>
                  </a:cubicBezTo>
                  <a:cubicBezTo>
                    <a:pt x="-224" y="13763"/>
                    <a:pt x="-684" y="15954"/>
                    <a:pt x="1384" y="17676"/>
                  </a:cubicBezTo>
                  <a:cubicBezTo>
                    <a:pt x="3452" y="19398"/>
                    <a:pt x="8048" y="20650"/>
                    <a:pt x="11725" y="20806"/>
                  </a:cubicBezTo>
                  <a:cubicBezTo>
                    <a:pt x="15401" y="20963"/>
                    <a:pt x="18159" y="20024"/>
                    <a:pt x="20916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660323" y="966648"/>
              <a:ext cx="93528" cy="12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898" fill="norm" stroke="1" extrusionOk="0">
                  <a:moveTo>
                    <a:pt x="18329" y="2994"/>
                  </a:moveTo>
                  <a:cubicBezTo>
                    <a:pt x="16409" y="1914"/>
                    <a:pt x="14489" y="834"/>
                    <a:pt x="12329" y="294"/>
                  </a:cubicBezTo>
                  <a:cubicBezTo>
                    <a:pt x="10169" y="-246"/>
                    <a:pt x="7769" y="-246"/>
                    <a:pt x="5369" y="2094"/>
                  </a:cubicBezTo>
                  <a:cubicBezTo>
                    <a:pt x="2969" y="4434"/>
                    <a:pt x="569" y="9114"/>
                    <a:pt x="89" y="13074"/>
                  </a:cubicBezTo>
                  <a:cubicBezTo>
                    <a:pt x="-391" y="17034"/>
                    <a:pt x="1049" y="20274"/>
                    <a:pt x="4889" y="20814"/>
                  </a:cubicBezTo>
                  <a:cubicBezTo>
                    <a:pt x="8729" y="21354"/>
                    <a:pt x="14969" y="19194"/>
                    <a:pt x="21209" y="17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806741" y="806450"/>
              <a:ext cx="93159" cy="28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02" fill="norm" stroke="1" extrusionOk="0">
                  <a:moveTo>
                    <a:pt x="12486" y="0"/>
                  </a:moveTo>
                  <a:cubicBezTo>
                    <a:pt x="8166" y="4226"/>
                    <a:pt x="3846" y="8452"/>
                    <a:pt x="1686" y="11504"/>
                  </a:cubicBezTo>
                  <a:cubicBezTo>
                    <a:pt x="-474" y="14557"/>
                    <a:pt x="-474" y="16435"/>
                    <a:pt x="1206" y="18078"/>
                  </a:cubicBezTo>
                  <a:cubicBezTo>
                    <a:pt x="2886" y="19722"/>
                    <a:pt x="6246" y="21130"/>
                    <a:pt x="9846" y="21365"/>
                  </a:cubicBezTo>
                  <a:cubicBezTo>
                    <a:pt x="13446" y="21600"/>
                    <a:pt x="17286" y="20661"/>
                    <a:pt x="2112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785600" y="933450"/>
              <a:ext cx="158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2134849" y="831850"/>
              <a:ext cx="19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26"/>
                    <a:pt x="12000" y="11051"/>
                    <a:pt x="8400" y="14651"/>
                  </a:cubicBezTo>
                  <a:cubicBezTo>
                    <a:pt x="4800" y="18251"/>
                    <a:pt x="2400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2100837" y="858247"/>
              <a:ext cx="172920" cy="25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17" fill="norm" stroke="1" extrusionOk="0">
                  <a:moveTo>
                    <a:pt x="1059" y="19410"/>
                  </a:moveTo>
                  <a:cubicBezTo>
                    <a:pt x="799" y="18532"/>
                    <a:pt x="539" y="17654"/>
                    <a:pt x="278" y="16512"/>
                  </a:cubicBezTo>
                  <a:cubicBezTo>
                    <a:pt x="18" y="15371"/>
                    <a:pt x="-242" y="13966"/>
                    <a:pt x="409" y="13088"/>
                  </a:cubicBezTo>
                  <a:cubicBezTo>
                    <a:pt x="1059" y="12210"/>
                    <a:pt x="2621" y="11858"/>
                    <a:pt x="5483" y="10629"/>
                  </a:cubicBezTo>
                  <a:cubicBezTo>
                    <a:pt x="8346" y="9400"/>
                    <a:pt x="12510" y="7293"/>
                    <a:pt x="14982" y="5800"/>
                  </a:cubicBezTo>
                  <a:cubicBezTo>
                    <a:pt x="17454" y="4307"/>
                    <a:pt x="18235" y="3429"/>
                    <a:pt x="19016" y="2376"/>
                  </a:cubicBezTo>
                  <a:cubicBezTo>
                    <a:pt x="19797" y="1322"/>
                    <a:pt x="20577" y="93"/>
                    <a:pt x="20968" y="5"/>
                  </a:cubicBezTo>
                  <a:cubicBezTo>
                    <a:pt x="21358" y="-83"/>
                    <a:pt x="21358" y="971"/>
                    <a:pt x="20968" y="3605"/>
                  </a:cubicBezTo>
                  <a:cubicBezTo>
                    <a:pt x="20577" y="6239"/>
                    <a:pt x="19797" y="10454"/>
                    <a:pt x="19146" y="13702"/>
                  </a:cubicBezTo>
                  <a:cubicBezTo>
                    <a:pt x="18495" y="16951"/>
                    <a:pt x="17975" y="19234"/>
                    <a:pt x="1745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2278647" y="1054100"/>
              <a:ext cx="7116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8062" y="0"/>
                  </a:moveTo>
                  <a:cubicBezTo>
                    <a:pt x="5593" y="2274"/>
                    <a:pt x="3125" y="4547"/>
                    <a:pt x="1582" y="7958"/>
                  </a:cubicBezTo>
                  <a:cubicBezTo>
                    <a:pt x="39" y="11368"/>
                    <a:pt x="-578" y="15916"/>
                    <a:pt x="656" y="18474"/>
                  </a:cubicBezTo>
                  <a:cubicBezTo>
                    <a:pt x="1891" y="21032"/>
                    <a:pt x="4976" y="21600"/>
                    <a:pt x="8062" y="21600"/>
                  </a:cubicBezTo>
                  <a:cubicBezTo>
                    <a:pt x="11148" y="21600"/>
                    <a:pt x="14233" y="21032"/>
                    <a:pt x="16702" y="19611"/>
                  </a:cubicBezTo>
                  <a:cubicBezTo>
                    <a:pt x="19171" y="18189"/>
                    <a:pt x="21022" y="15916"/>
                    <a:pt x="20713" y="13074"/>
                  </a:cubicBezTo>
                  <a:cubicBezTo>
                    <a:pt x="20405" y="10232"/>
                    <a:pt x="17936" y="6821"/>
                    <a:pt x="15468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380399" y="5107416"/>
              <a:ext cx="99046" cy="11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707" fill="norm" stroke="1" extrusionOk="0">
                  <a:moveTo>
                    <a:pt x="10861" y="10047"/>
                  </a:moveTo>
                  <a:cubicBezTo>
                    <a:pt x="11743" y="8119"/>
                    <a:pt x="12624" y="6190"/>
                    <a:pt x="11963" y="5033"/>
                  </a:cubicBezTo>
                  <a:cubicBezTo>
                    <a:pt x="11302" y="3876"/>
                    <a:pt x="9098" y="3490"/>
                    <a:pt x="7335" y="4262"/>
                  </a:cubicBezTo>
                  <a:cubicBezTo>
                    <a:pt x="5571" y="5033"/>
                    <a:pt x="4249" y="6962"/>
                    <a:pt x="3367" y="8890"/>
                  </a:cubicBezTo>
                  <a:cubicBezTo>
                    <a:pt x="2486" y="10819"/>
                    <a:pt x="2045" y="12747"/>
                    <a:pt x="1824" y="14676"/>
                  </a:cubicBezTo>
                  <a:cubicBezTo>
                    <a:pt x="1604" y="16604"/>
                    <a:pt x="1604" y="18533"/>
                    <a:pt x="3808" y="19690"/>
                  </a:cubicBezTo>
                  <a:cubicBezTo>
                    <a:pt x="6012" y="20847"/>
                    <a:pt x="10420" y="21233"/>
                    <a:pt x="13947" y="19690"/>
                  </a:cubicBezTo>
                  <a:cubicBezTo>
                    <a:pt x="17473" y="18147"/>
                    <a:pt x="20118" y="14676"/>
                    <a:pt x="20559" y="11012"/>
                  </a:cubicBezTo>
                  <a:cubicBezTo>
                    <a:pt x="21000" y="7347"/>
                    <a:pt x="19237" y="3490"/>
                    <a:pt x="17253" y="1562"/>
                  </a:cubicBezTo>
                  <a:cubicBezTo>
                    <a:pt x="15269" y="-367"/>
                    <a:pt x="13065" y="-367"/>
                    <a:pt x="9980" y="790"/>
                  </a:cubicBezTo>
                  <a:cubicBezTo>
                    <a:pt x="6894" y="1947"/>
                    <a:pt x="2927" y="4262"/>
                    <a:pt x="1163" y="6383"/>
                  </a:cubicBezTo>
                  <a:cubicBezTo>
                    <a:pt x="-600" y="8504"/>
                    <a:pt x="-159" y="10433"/>
                    <a:pt x="1163" y="11590"/>
                  </a:cubicBezTo>
                  <a:cubicBezTo>
                    <a:pt x="2486" y="12747"/>
                    <a:pt x="4690" y="13133"/>
                    <a:pt x="6894" y="13133"/>
                  </a:cubicBezTo>
                  <a:cubicBezTo>
                    <a:pt x="9098" y="13133"/>
                    <a:pt x="11302" y="12747"/>
                    <a:pt x="12624" y="11012"/>
                  </a:cubicBezTo>
                  <a:cubicBezTo>
                    <a:pt x="13947" y="9276"/>
                    <a:pt x="14388" y="6190"/>
                    <a:pt x="13506" y="4454"/>
                  </a:cubicBezTo>
                  <a:cubicBezTo>
                    <a:pt x="12624" y="2719"/>
                    <a:pt x="10420" y="2333"/>
                    <a:pt x="8437" y="2719"/>
                  </a:cubicBezTo>
                  <a:cubicBezTo>
                    <a:pt x="6453" y="3104"/>
                    <a:pt x="4690" y="4262"/>
                    <a:pt x="3808" y="5997"/>
                  </a:cubicBezTo>
                  <a:cubicBezTo>
                    <a:pt x="2927" y="7733"/>
                    <a:pt x="2927" y="10047"/>
                    <a:pt x="3808" y="11783"/>
                  </a:cubicBezTo>
                  <a:cubicBezTo>
                    <a:pt x="4690" y="13519"/>
                    <a:pt x="6453" y="14676"/>
                    <a:pt x="8878" y="15254"/>
                  </a:cubicBezTo>
                  <a:cubicBezTo>
                    <a:pt x="11302" y="15833"/>
                    <a:pt x="14388" y="15833"/>
                    <a:pt x="16371" y="14869"/>
                  </a:cubicBezTo>
                  <a:cubicBezTo>
                    <a:pt x="18355" y="13904"/>
                    <a:pt x="19237" y="11976"/>
                    <a:pt x="19678" y="10047"/>
                  </a:cubicBezTo>
                  <a:cubicBezTo>
                    <a:pt x="20118" y="8119"/>
                    <a:pt x="20118" y="6190"/>
                    <a:pt x="19016" y="5033"/>
                  </a:cubicBezTo>
                  <a:cubicBezTo>
                    <a:pt x="17914" y="3876"/>
                    <a:pt x="15710" y="3490"/>
                    <a:pt x="13727" y="3876"/>
                  </a:cubicBezTo>
                  <a:cubicBezTo>
                    <a:pt x="11743" y="4262"/>
                    <a:pt x="9980" y="5419"/>
                    <a:pt x="9539" y="8312"/>
                  </a:cubicBezTo>
                  <a:cubicBezTo>
                    <a:pt x="9098" y="11204"/>
                    <a:pt x="9980" y="15833"/>
                    <a:pt x="10861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311900" y="5417461"/>
              <a:ext cx="189558" cy="16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81" fill="norm" stroke="1" extrusionOk="0">
                  <a:moveTo>
                    <a:pt x="0" y="2373"/>
                  </a:moveTo>
                  <a:cubicBezTo>
                    <a:pt x="5520" y="1543"/>
                    <a:pt x="11040" y="712"/>
                    <a:pt x="14400" y="296"/>
                  </a:cubicBezTo>
                  <a:cubicBezTo>
                    <a:pt x="17760" y="-119"/>
                    <a:pt x="18960" y="-119"/>
                    <a:pt x="19920" y="435"/>
                  </a:cubicBezTo>
                  <a:cubicBezTo>
                    <a:pt x="20880" y="989"/>
                    <a:pt x="21600" y="2096"/>
                    <a:pt x="21480" y="3066"/>
                  </a:cubicBezTo>
                  <a:cubicBezTo>
                    <a:pt x="21360" y="4035"/>
                    <a:pt x="20400" y="4866"/>
                    <a:pt x="17400" y="7219"/>
                  </a:cubicBezTo>
                  <a:cubicBezTo>
                    <a:pt x="14400" y="9573"/>
                    <a:pt x="9360" y="13450"/>
                    <a:pt x="6360" y="15943"/>
                  </a:cubicBezTo>
                  <a:cubicBezTo>
                    <a:pt x="3360" y="18435"/>
                    <a:pt x="2400" y="19543"/>
                    <a:pt x="2640" y="20096"/>
                  </a:cubicBezTo>
                  <a:cubicBezTo>
                    <a:pt x="2880" y="20650"/>
                    <a:pt x="4320" y="20650"/>
                    <a:pt x="7080" y="20789"/>
                  </a:cubicBezTo>
                  <a:cubicBezTo>
                    <a:pt x="9840" y="20927"/>
                    <a:pt x="13920" y="21204"/>
                    <a:pt x="180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500197" y="5543550"/>
              <a:ext cx="11015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1209" y="0"/>
                  </a:moveTo>
                  <a:cubicBezTo>
                    <a:pt x="18764" y="3388"/>
                    <a:pt x="16318" y="6776"/>
                    <a:pt x="14484" y="9318"/>
                  </a:cubicBezTo>
                  <a:cubicBezTo>
                    <a:pt x="12651" y="11859"/>
                    <a:pt x="11428" y="13553"/>
                    <a:pt x="10001" y="15035"/>
                  </a:cubicBezTo>
                  <a:cubicBezTo>
                    <a:pt x="8575" y="16518"/>
                    <a:pt x="6945" y="17788"/>
                    <a:pt x="5111" y="18000"/>
                  </a:cubicBezTo>
                  <a:cubicBezTo>
                    <a:pt x="3277" y="18212"/>
                    <a:pt x="1239" y="17365"/>
                    <a:pt x="424" y="15882"/>
                  </a:cubicBezTo>
                  <a:cubicBezTo>
                    <a:pt x="-391" y="14400"/>
                    <a:pt x="17" y="12282"/>
                    <a:pt x="1239" y="11224"/>
                  </a:cubicBezTo>
                  <a:cubicBezTo>
                    <a:pt x="2462" y="10165"/>
                    <a:pt x="4500" y="10165"/>
                    <a:pt x="7964" y="12071"/>
                  </a:cubicBezTo>
                  <a:cubicBezTo>
                    <a:pt x="11428" y="13976"/>
                    <a:pt x="16318" y="17788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616700" y="5562600"/>
              <a:ext cx="635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680200" y="5656636"/>
              <a:ext cx="171450" cy="13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219"/>
                  </a:moveTo>
                  <a:cubicBezTo>
                    <a:pt x="1067" y="1206"/>
                    <a:pt x="2133" y="193"/>
                    <a:pt x="3467" y="25"/>
                  </a:cubicBezTo>
                  <a:cubicBezTo>
                    <a:pt x="4800" y="-144"/>
                    <a:pt x="6400" y="531"/>
                    <a:pt x="6800" y="2725"/>
                  </a:cubicBezTo>
                  <a:cubicBezTo>
                    <a:pt x="7200" y="4919"/>
                    <a:pt x="6400" y="8631"/>
                    <a:pt x="5467" y="11331"/>
                  </a:cubicBezTo>
                  <a:cubicBezTo>
                    <a:pt x="4533" y="14031"/>
                    <a:pt x="3467" y="15719"/>
                    <a:pt x="2533" y="17237"/>
                  </a:cubicBezTo>
                  <a:cubicBezTo>
                    <a:pt x="1600" y="18756"/>
                    <a:pt x="800" y="20106"/>
                    <a:pt x="1333" y="20781"/>
                  </a:cubicBezTo>
                  <a:cubicBezTo>
                    <a:pt x="1867" y="21456"/>
                    <a:pt x="3733" y="21456"/>
                    <a:pt x="7333" y="20781"/>
                  </a:cubicBezTo>
                  <a:cubicBezTo>
                    <a:pt x="10933" y="20106"/>
                    <a:pt x="16267" y="18756"/>
                    <a:pt x="21600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109040" y="5145616"/>
              <a:ext cx="6596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12934" y="7513"/>
                  </a:moveTo>
                  <a:cubicBezTo>
                    <a:pt x="10909" y="3757"/>
                    <a:pt x="8884" y="0"/>
                    <a:pt x="6522" y="0"/>
                  </a:cubicBezTo>
                  <a:cubicBezTo>
                    <a:pt x="4159" y="0"/>
                    <a:pt x="1459" y="3757"/>
                    <a:pt x="447" y="7983"/>
                  </a:cubicBezTo>
                  <a:cubicBezTo>
                    <a:pt x="-566" y="12209"/>
                    <a:pt x="109" y="16904"/>
                    <a:pt x="2809" y="19252"/>
                  </a:cubicBezTo>
                  <a:cubicBezTo>
                    <a:pt x="5509" y="21600"/>
                    <a:pt x="10234" y="21600"/>
                    <a:pt x="13609" y="19252"/>
                  </a:cubicBezTo>
                  <a:cubicBezTo>
                    <a:pt x="16984" y="16904"/>
                    <a:pt x="19009" y="12209"/>
                    <a:pt x="17996" y="9861"/>
                  </a:cubicBezTo>
                  <a:cubicBezTo>
                    <a:pt x="16984" y="7513"/>
                    <a:pt x="12934" y="7513"/>
                    <a:pt x="9222" y="7983"/>
                  </a:cubicBezTo>
                  <a:cubicBezTo>
                    <a:pt x="5509" y="8452"/>
                    <a:pt x="2134" y="9391"/>
                    <a:pt x="2134" y="10330"/>
                  </a:cubicBezTo>
                  <a:cubicBezTo>
                    <a:pt x="2134" y="11270"/>
                    <a:pt x="5509" y="12209"/>
                    <a:pt x="8884" y="12678"/>
                  </a:cubicBezTo>
                  <a:cubicBezTo>
                    <a:pt x="12259" y="13148"/>
                    <a:pt x="15634" y="13148"/>
                    <a:pt x="15971" y="11270"/>
                  </a:cubicBezTo>
                  <a:cubicBezTo>
                    <a:pt x="16309" y="9391"/>
                    <a:pt x="13609" y="5635"/>
                    <a:pt x="13946" y="3757"/>
                  </a:cubicBezTo>
                  <a:cubicBezTo>
                    <a:pt x="14284" y="1878"/>
                    <a:pt x="17659" y="1878"/>
                    <a:pt x="19347" y="5165"/>
                  </a:cubicBezTo>
                  <a:cubicBezTo>
                    <a:pt x="21034" y="8452"/>
                    <a:pt x="21034" y="15026"/>
                    <a:pt x="21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971800" y="53975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136634" y="5309608"/>
              <a:ext cx="150929" cy="15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85" fill="norm" stroke="1" extrusionOk="0">
                  <a:moveTo>
                    <a:pt x="2700" y="2557"/>
                  </a:moveTo>
                  <a:cubicBezTo>
                    <a:pt x="7434" y="1657"/>
                    <a:pt x="12168" y="757"/>
                    <a:pt x="15275" y="307"/>
                  </a:cubicBezTo>
                  <a:cubicBezTo>
                    <a:pt x="18382" y="-143"/>
                    <a:pt x="19862" y="-143"/>
                    <a:pt x="20601" y="607"/>
                  </a:cubicBezTo>
                  <a:cubicBezTo>
                    <a:pt x="21341" y="1357"/>
                    <a:pt x="21341" y="2857"/>
                    <a:pt x="20009" y="4657"/>
                  </a:cubicBezTo>
                  <a:cubicBezTo>
                    <a:pt x="18678" y="6457"/>
                    <a:pt x="16015" y="8557"/>
                    <a:pt x="13204" y="10657"/>
                  </a:cubicBezTo>
                  <a:cubicBezTo>
                    <a:pt x="10393" y="12757"/>
                    <a:pt x="7434" y="14857"/>
                    <a:pt x="4919" y="16657"/>
                  </a:cubicBezTo>
                  <a:cubicBezTo>
                    <a:pt x="2404" y="18457"/>
                    <a:pt x="333" y="19957"/>
                    <a:pt x="37" y="20707"/>
                  </a:cubicBezTo>
                  <a:cubicBezTo>
                    <a:pt x="-259" y="21457"/>
                    <a:pt x="1220" y="21457"/>
                    <a:pt x="4179" y="21307"/>
                  </a:cubicBezTo>
                  <a:cubicBezTo>
                    <a:pt x="7138" y="21157"/>
                    <a:pt x="11577" y="20857"/>
                    <a:pt x="16015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236297" y="5416550"/>
              <a:ext cx="10380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9890" y="0"/>
                  </a:moveTo>
                  <a:cubicBezTo>
                    <a:pt x="17730" y="4320"/>
                    <a:pt x="15570" y="8640"/>
                    <a:pt x="13410" y="11280"/>
                  </a:cubicBezTo>
                  <a:cubicBezTo>
                    <a:pt x="11250" y="13920"/>
                    <a:pt x="9090" y="14880"/>
                    <a:pt x="6930" y="15120"/>
                  </a:cubicBezTo>
                  <a:cubicBezTo>
                    <a:pt x="4770" y="15360"/>
                    <a:pt x="2610" y="14880"/>
                    <a:pt x="1314" y="13440"/>
                  </a:cubicBezTo>
                  <a:cubicBezTo>
                    <a:pt x="18" y="12000"/>
                    <a:pt x="-414" y="9600"/>
                    <a:pt x="450" y="8880"/>
                  </a:cubicBezTo>
                  <a:cubicBezTo>
                    <a:pt x="1314" y="8160"/>
                    <a:pt x="3474" y="9120"/>
                    <a:pt x="7146" y="11520"/>
                  </a:cubicBezTo>
                  <a:cubicBezTo>
                    <a:pt x="10818" y="13920"/>
                    <a:pt x="16002" y="17760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359150" y="5403850"/>
              <a:ext cx="444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867"/>
                    <a:pt x="9257" y="11733"/>
                    <a:pt x="5657" y="15333"/>
                  </a:cubicBezTo>
                  <a:cubicBezTo>
                    <a:pt x="2057" y="18933"/>
                    <a:pt x="1029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390900" y="5489345"/>
              <a:ext cx="209550" cy="18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759"/>
                  </a:moveTo>
                  <a:cubicBezTo>
                    <a:pt x="218" y="3545"/>
                    <a:pt x="436" y="2332"/>
                    <a:pt x="1091" y="1483"/>
                  </a:cubicBezTo>
                  <a:cubicBezTo>
                    <a:pt x="1745" y="633"/>
                    <a:pt x="2836" y="148"/>
                    <a:pt x="4255" y="26"/>
                  </a:cubicBezTo>
                  <a:cubicBezTo>
                    <a:pt x="5673" y="-95"/>
                    <a:pt x="7418" y="148"/>
                    <a:pt x="7855" y="1968"/>
                  </a:cubicBezTo>
                  <a:cubicBezTo>
                    <a:pt x="8291" y="3788"/>
                    <a:pt x="7418" y="7186"/>
                    <a:pt x="6218" y="9977"/>
                  </a:cubicBezTo>
                  <a:cubicBezTo>
                    <a:pt x="5018" y="12768"/>
                    <a:pt x="3491" y="14952"/>
                    <a:pt x="2509" y="16772"/>
                  </a:cubicBezTo>
                  <a:cubicBezTo>
                    <a:pt x="1527" y="18593"/>
                    <a:pt x="1091" y="20049"/>
                    <a:pt x="1855" y="20777"/>
                  </a:cubicBezTo>
                  <a:cubicBezTo>
                    <a:pt x="2618" y="21505"/>
                    <a:pt x="4582" y="21505"/>
                    <a:pt x="8073" y="21505"/>
                  </a:cubicBezTo>
                  <a:cubicBezTo>
                    <a:pt x="11564" y="21505"/>
                    <a:pt x="16582" y="21505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459039" y="4320713"/>
              <a:ext cx="78568" cy="86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43" fill="norm" stroke="1" extrusionOk="0">
                  <a:moveTo>
                    <a:pt x="20170" y="1816"/>
                  </a:moveTo>
                  <a:cubicBezTo>
                    <a:pt x="19602" y="1554"/>
                    <a:pt x="19033" y="1293"/>
                    <a:pt x="18749" y="927"/>
                  </a:cubicBezTo>
                  <a:cubicBezTo>
                    <a:pt x="18465" y="561"/>
                    <a:pt x="18465" y="90"/>
                    <a:pt x="19033" y="11"/>
                  </a:cubicBezTo>
                  <a:cubicBezTo>
                    <a:pt x="19602" y="-67"/>
                    <a:pt x="20739" y="247"/>
                    <a:pt x="21023" y="1345"/>
                  </a:cubicBezTo>
                  <a:cubicBezTo>
                    <a:pt x="21307" y="2443"/>
                    <a:pt x="20739" y="4326"/>
                    <a:pt x="20170" y="6104"/>
                  </a:cubicBezTo>
                  <a:cubicBezTo>
                    <a:pt x="19602" y="7883"/>
                    <a:pt x="19033" y="9556"/>
                    <a:pt x="17328" y="11230"/>
                  </a:cubicBezTo>
                  <a:cubicBezTo>
                    <a:pt x="15623" y="12903"/>
                    <a:pt x="12781" y="14577"/>
                    <a:pt x="9654" y="16094"/>
                  </a:cubicBezTo>
                  <a:cubicBezTo>
                    <a:pt x="6528" y="17610"/>
                    <a:pt x="3118" y="18970"/>
                    <a:pt x="1412" y="19886"/>
                  </a:cubicBezTo>
                  <a:cubicBezTo>
                    <a:pt x="-293" y="20801"/>
                    <a:pt x="-293" y="21272"/>
                    <a:pt x="560" y="21402"/>
                  </a:cubicBezTo>
                  <a:cubicBezTo>
                    <a:pt x="1412" y="21533"/>
                    <a:pt x="3118" y="21324"/>
                    <a:pt x="4539" y="21088"/>
                  </a:cubicBezTo>
                  <a:cubicBezTo>
                    <a:pt x="5960" y="20853"/>
                    <a:pt x="7096" y="20592"/>
                    <a:pt x="8233" y="20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494319" y="4630147"/>
              <a:ext cx="237244" cy="3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93" fill="norm" stroke="1" extrusionOk="0">
                  <a:moveTo>
                    <a:pt x="20618" y="2024"/>
                  </a:moveTo>
                  <a:cubicBezTo>
                    <a:pt x="20997" y="1049"/>
                    <a:pt x="21376" y="73"/>
                    <a:pt x="21187" y="4"/>
                  </a:cubicBezTo>
                  <a:cubicBezTo>
                    <a:pt x="20997" y="-66"/>
                    <a:pt x="20239" y="770"/>
                    <a:pt x="17492" y="3209"/>
                  </a:cubicBezTo>
                  <a:cubicBezTo>
                    <a:pt x="14744" y="5648"/>
                    <a:pt x="10008" y="9689"/>
                    <a:pt x="6787" y="12615"/>
                  </a:cubicBezTo>
                  <a:cubicBezTo>
                    <a:pt x="3565" y="15542"/>
                    <a:pt x="1860" y="17353"/>
                    <a:pt x="913" y="18677"/>
                  </a:cubicBezTo>
                  <a:cubicBezTo>
                    <a:pt x="-35" y="20001"/>
                    <a:pt x="-224" y="20837"/>
                    <a:pt x="250" y="21186"/>
                  </a:cubicBezTo>
                  <a:cubicBezTo>
                    <a:pt x="723" y="21534"/>
                    <a:pt x="1860" y="21395"/>
                    <a:pt x="2808" y="21116"/>
                  </a:cubicBezTo>
                  <a:cubicBezTo>
                    <a:pt x="3755" y="20837"/>
                    <a:pt x="4513" y="20419"/>
                    <a:pt x="5271" y="200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635750" y="4603750"/>
              <a:ext cx="3746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59" y="1486"/>
                    <a:pt x="16719" y="2971"/>
                    <a:pt x="14217" y="5029"/>
                  </a:cubicBezTo>
                  <a:cubicBezTo>
                    <a:pt x="11715" y="7086"/>
                    <a:pt x="9153" y="9714"/>
                    <a:pt x="6773" y="12571"/>
                  </a:cubicBezTo>
                  <a:cubicBezTo>
                    <a:pt x="4393" y="15429"/>
                    <a:pt x="2197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692900" y="4768849"/>
              <a:ext cx="4254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6" y="2965"/>
                    <a:pt x="15152" y="5929"/>
                    <a:pt x="12197" y="8682"/>
                  </a:cubicBezTo>
                  <a:cubicBezTo>
                    <a:pt x="9242" y="11435"/>
                    <a:pt x="6555" y="13976"/>
                    <a:pt x="4567" y="16094"/>
                  </a:cubicBezTo>
                  <a:cubicBezTo>
                    <a:pt x="2579" y="18212"/>
                    <a:pt x="129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6918235" y="4876800"/>
              <a:ext cx="39061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1547" y="0"/>
                  </a:moveTo>
                  <a:cubicBezTo>
                    <a:pt x="17227" y="3429"/>
                    <a:pt x="12907" y="6857"/>
                    <a:pt x="9521" y="9771"/>
                  </a:cubicBezTo>
                  <a:cubicBezTo>
                    <a:pt x="6135" y="12686"/>
                    <a:pt x="3683" y="15086"/>
                    <a:pt x="2165" y="16714"/>
                  </a:cubicBezTo>
                  <a:cubicBezTo>
                    <a:pt x="648" y="18343"/>
                    <a:pt x="64" y="19200"/>
                    <a:pt x="5" y="19886"/>
                  </a:cubicBezTo>
                  <a:cubicBezTo>
                    <a:pt x="-53" y="20571"/>
                    <a:pt x="414" y="21086"/>
                    <a:pt x="88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174521" y="4902200"/>
              <a:ext cx="407380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29" fill="norm" stroke="1" extrusionOk="0">
                  <a:moveTo>
                    <a:pt x="21429" y="0"/>
                  </a:moveTo>
                  <a:cubicBezTo>
                    <a:pt x="17087" y="3230"/>
                    <a:pt x="12744" y="6460"/>
                    <a:pt x="9571" y="9084"/>
                  </a:cubicBezTo>
                  <a:cubicBezTo>
                    <a:pt x="6398" y="11708"/>
                    <a:pt x="4394" y="13727"/>
                    <a:pt x="3002" y="15241"/>
                  </a:cubicBezTo>
                  <a:cubicBezTo>
                    <a:pt x="1610" y="16755"/>
                    <a:pt x="831" y="17764"/>
                    <a:pt x="386" y="18774"/>
                  </a:cubicBezTo>
                  <a:cubicBezTo>
                    <a:pt x="-60" y="19783"/>
                    <a:pt x="-171" y="20793"/>
                    <a:pt x="330" y="21196"/>
                  </a:cubicBezTo>
                  <a:cubicBezTo>
                    <a:pt x="831" y="21600"/>
                    <a:pt x="1944" y="21398"/>
                    <a:pt x="3058" y="211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575550" y="4902199"/>
              <a:ext cx="3238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925"/>
                    <a:pt x="12282" y="5850"/>
                    <a:pt x="8753" y="8438"/>
                  </a:cubicBezTo>
                  <a:cubicBezTo>
                    <a:pt x="5224" y="11025"/>
                    <a:pt x="2824" y="13275"/>
                    <a:pt x="1553" y="15413"/>
                  </a:cubicBezTo>
                  <a:cubicBezTo>
                    <a:pt x="282" y="17550"/>
                    <a:pt x="141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994650" y="4955116"/>
              <a:ext cx="259606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6589" y="2434"/>
                  </a:moveTo>
                  <a:cubicBezTo>
                    <a:pt x="18490" y="1217"/>
                    <a:pt x="20390" y="0"/>
                    <a:pt x="20995" y="0"/>
                  </a:cubicBezTo>
                  <a:cubicBezTo>
                    <a:pt x="21600" y="0"/>
                    <a:pt x="20909" y="1217"/>
                    <a:pt x="17712" y="4411"/>
                  </a:cubicBezTo>
                  <a:cubicBezTo>
                    <a:pt x="14515" y="7606"/>
                    <a:pt x="8813" y="12777"/>
                    <a:pt x="5443" y="15972"/>
                  </a:cubicBezTo>
                  <a:cubicBezTo>
                    <a:pt x="2074" y="19166"/>
                    <a:pt x="1037" y="20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143249" y="4730750"/>
              <a:ext cx="190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08"/>
                    <a:pt x="14400" y="6616"/>
                    <a:pt x="18000" y="10216"/>
                  </a:cubicBezTo>
                  <a:cubicBezTo>
                    <a:pt x="21600" y="13816"/>
                    <a:pt x="21600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260600" y="4943385"/>
              <a:ext cx="308133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29" fill="norm" stroke="1" extrusionOk="0">
                  <a:moveTo>
                    <a:pt x="18955" y="1163"/>
                  </a:moveTo>
                  <a:cubicBezTo>
                    <a:pt x="19984" y="546"/>
                    <a:pt x="21012" y="-71"/>
                    <a:pt x="21306" y="6"/>
                  </a:cubicBezTo>
                  <a:cubicBezTo>
                    <a:pt x="21600" y="83"/>
                    <a:pt x="21159" y="855"/>
                    <a:pt x="19469" y="2783"/>
                  </a:cubicBezTo>
                  <a:cubicBezTo>
                    <a:pt x="17780" y="4712"/>
                    <a:pt x="14841" y="7798"/>
                    <a:pt x="11388" y="11115"/>
                  </a:cubicBezTo>
                  <a:cubicBezTo>
                    <a:pt x="7935" y="14432"/>
                    <a:pt x="3967" y="17980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602369" y="4889500"/>
              <a:ext cx="344031" cy="31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05" fill="norm" stroke="1" extrusionOk="0">
                  <a:moveTo>
                    <a:pt x="21538" y="0"/>
                  </a:moveTo>
                  <a:cubicBezTo>
                    <a:pt x="17430" y="3795"/>
                    <a:pt x="13322" y="7589"/>
                    <a:pt x="9943" y="10727"/>
                  </a:cubicBezTo>
                  <a:cubicBezTo>
                    <a:pt x="6564" y="13865"/>
                    <a:pt x="3913" y="16346"/>
                    <a:pt x="2257" y="18097"/>
                  </a:cubicBezTo>
                  <a:cubicBezTo>
                    <a:pt x="601" y="19849"/>
                    <a:pt x="-62" y="20870"/>
                    <a:pt x="4" y="21235"/>
                  </a:cubicBezTo>
                  <a:cubicBezTo>
                    <a:pt x="71" y="21600"/>
                    <a:pt x="866" y="21308"/>
                    <a:pt x="1661" y="21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840780" y="4933950"/>
              <a:ext cx="20722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5251" y="4737"/>
                    <a:pt x="9142" y="9474"/>
                    <a:pt x="5433" y="12695"/>
                  </a:cubicBezTo>
                  <a:cubicBezTo>
                    <a:pt x="1724" y="15916"/>
                    <a:pt x="415" y="17621"/>
                    <a:pt x="87" y="18853"/>
                  </a:cubicBezTo>
                  <a:cubicBezTo>
                    <a:pt x="-240" y="20084"/>
                    <a:pt x="415" y="20842"/>
                    <a:pt x="10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876549" y="4997449"/>
              <a:ext cx="298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17" y="3400"/>
                    <a:pt x="13634" y="6800"/>
                    <a:pt x="10034" y="10400"/>
                  </a:cubicBezTo>
                  <a:cubicBezTo>
                    <a:pt x="6434" y="14000"/>
                    <a:pt x="3217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356388" y="4465229"/>
              <a:ext cx="591712" cy="45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44" fill="norm" stroke="1" extrusionOk="0">
                  <a:moveTo>
                    <a:pt x="811" y="21544"/>
                  </a:moveTo>
                  <a:cubicBezTo>
                    <a:pt x="426" y="21544"/>
                    <a:pt x="42" y="21544"/>
                    <a:pt x="3" y="21244"/>
                  </a:cubicBezTo>
                  <a:cubicBezTo>
                    <a:pt x="-35" y="20944"/>
                    <a:pt x="272" y="20344"/>
                    <a:pt x="1310" y="18844"/>
                  </a:cubicBezTo>
                  <a:cubicBezTo>
                    <a:pt x="2348" y="17344"/>
                    <a:pt x="4116" y="14944"/>
                    <a:pt x="6038" y="12744"/>
                  </a:cubicBezTo>
                  <a:cubicBezTo>
                    <a:pt x="7959" y="10544"/>
                    <a:pt x="10035" y="8544"/>
                    <a:pt x="11726" y="7194"/>
                  </a:cubicBezTo>
                  <a:cubicBezTo>
                    <a:pt x="13417" y="5844"/>
                    <a:pt x="14724" y="5144"/>
                    <a:pt x="15492" y="4594"/>
                  </a:cubicBezTo>
                  <a:cubicBezTo>
                    <a:pt x="16261" y="4044"/>
                    <a:pt x="16492" y="3644"/>
                    <a:pt x="16453" y="3194"/>
                  </a:cubicBezTo>
                  <a:cubicBezTo>
                    <a:pt x="16415" y="2744"/>
                    <a:pt x="16107" y="2244"/>
                    <a:pt x="15723" y="1994"/>
                  </a:cubicBezTo>
                  <a:cubicBezTo>
                    <a:pt x="15339" y="1744"/>
                    <a:pt x="14877" y="1744"/>
                    <a:pt x="14455" y="1744"/>
                  </a:cubicBezTo>
                  <a:cubicBezTo>
                    <a:pt x="14032" y="1744"/>
                    <a:pt x="13648" y="1744"/>
                    <a:pt x="13724" y="1644"/>
                  </a:cubicBezTo>
                  <a:cubicBezTo>
                    <a:pt x="13801" y="1544"/>
                    <a:pt x="14339" y="1344"/>
                    <a:pt x="15492" y="1044"/>
                  </a:cubicBezTo>
                  <a:cubicBezTo>
                    <a:pt x="16645" y="744"/>
                    <a:pt x="18413" y="344"/>
                    <a:pt x="19528" y="144"/>
                  </a:cubicBezTo>
                  <a:cubicBezTo>
                    <a:pt x="20643" y="-56"/>
                    <a:pt x="21104" y="-56"/>
                    <a:pt x="21334" y="194"/>
                  </a:cubicBezTo>
                  <a:cubicBezTo>
                    <a:pt x="21565" y="444"/>
                    <a:pt x="21565" y="944"/>
                    <a:pt x="21142" y="2144"/>
                  </a:cubicBezTo>
                  <a:cubicBezTo>
                    <a:pt x="20719" y="3344"/>
                    <a:pt x="19874" y="5244"/>
                    <a:pt x="19028" y="7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204200" y="4235450"/>
              <a:ext cx="222250" cy="1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2678"/>
                  </a:moveTo>
                  <a:cubicBezTo>
                    <a:pt x="411" y="10800"/>
                    <a:pt x="823" y="8922"/>
                    <a:pt x="2057" y="7748"/>
                  </a:cubicBezTo>
                  <a:cubicBezTo>
                    <a:pt x="3291" y="6574"/>
                    <a:pt x="5349" y="6104"/>
                    <a:pt x="7406" y="6926"/>
                  </a:cubicBezTo>
                  <a:cubicBezTo>
                    <a:pt x="9463" y="7748"/>
                    <a:pt x="11520" y="9861"/>
                    <a:pt x="12549" y="12443"/>
                  </a:cubicBezTo>
                  <a:cubicBezTo>
                    <a:pt x="13577" y="15026"/>
                    <a:pt x="13577" y="18078"/>
                    <a:pt x="13063" y="19722"/>
                  </a:cubicBezTo>
                  <a:cubicBezTo>
                    <a:pt x="12549" y="21365"/>
                    <a:pt x="11520" y="21600"/>
                    <a:pt x="10697" y="21130"/>
                  </a:cubicBezTo>
                  <a:cubicBezTo>
                    <a:pt x="9874" y="20661"/>
                    <a:pt x="9257" y="19487"/>
                    <a:pt x="9051" y="17139"/>
                  </a:cubicBezTo>
                  <a:cubicBezTo>
                    <a:pt x="8846" y="14791"/>
                    <a:pt x="9051" y="11270"/>
                    <a:pt x="11211" y="8217"/>
                  </a:cubicBezTo>
                  <a:cubicBezTo>
                    <a:pt x="13371" y="5165"/>
                    <a:pt x="17486" y="25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425741" y="4243777"/>
              <a:ext cx="165809" cy="13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364" fill="norm" stroke="1" extrusionOk="0">
                  <a:moveTo>
                    <a:pt x="4950" y="1609"/>
                  </a:moveTo>
                  <a:cubicBezTo>
                    <a:pt x="4950" y="3197"/>
                    <a:pt x="4950" y="4785"/>
                    <a:pt x="5625" y="5579"/>
                  </a:cubicBezTo>
                  <a:cubicBezTo>
                    <a:pt x="6300" y="6374"/>
                    <a:pt x="7650" y="6374"/>
                    <a:pt x="8595" y="5262"/>
                  </a:cubicBezTo>
                  <a:cubicBezTo>
                    <a:pt x="9540" y="4150"/>
                    <a:pt x="10080" y="1927"/>
                    <a:pt x="9675" y="815"/>
                  </a:cubicBezTo>
                  <a:cubicBezTo>
                    <a:pt x="9270" y="-297"/>
                    <a:pt x="7920" y="-297"/>
                    <a:pt x="6165" y="974"/>
                  </a:cubicBezTo>
                  <a:cubicBezTo>
                    <a:pt x="4410" y="2244"/>
                    <a:pt x="2250" y="4785"/>
                    <a:pt x="1035" y="7962"/>
                  </a:cubicBezTo>
                  <a:cubicBezTo>
                    <a:pt x="-180" y="11138"/>
                    <a:pt x="-450" y="14950"/>
                    <a:pt x="900" y="17491"/>
                  </a:cubicBezTo>
                  <a:cubicBezTo>
                    <a:pt x="2250" y="20032"/>
                    <a:pt x="5220" y="21303"/>
                    <a:pt x="8865" y="19556"/>
                  </a:cubicBezTo>
                  <a:cubicBezTo>
                    <a:pt x="12510" y="17809"/>
                    <a:pt x="16830" y="13044"/>
                    <a:pt x="21150" y="82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566150" y="4216399"/>
              <a:ext cx="93007" cy="33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98" fill="norm" stroke="1" extrusionOk="0">
                  <a:moveTo>
                    <a:pt x="12960" y="0"/>
                  </a:moveTo>
                  <a:cubicBezTo>
                    <a:pt x="12000" y="2160"/>
                    <a:pt x="11040" y="4320"/>
                    <a:pt x="12480" y="7088"/>
                  </a:cubicBezTo>
                  <a:cubicBezTo>
                    <a:pt x="13920" y="9855"/>
                    <a:pt x="17760" y="13230"/>
                    <a:pt x="19680" y="15525"/>
                  </a:cubicBezTo>
                  <a:cubicBezTo>
                    <a:pt x="21600" y="17820"/>
                    <a:pt x="21600" y="19035"/>
                    <a:pt x="19440" y="19980"/>
                  </a:cubicBezTo>
                  <a:cubicBezTo>
                    <a:pt x="17280" y="20925"/>
                    <a:pt x="12960" y="21600"/>
                    <a:pt x="9360" y="20925"/>
                  </a:cubicBezTo>
                  <a:cubicBezTo>
                    <a:pt x="5760" y="20250"/>
                    <a:pt x="2880" y="18225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635999" y="41275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659276" y="4167250"/>
              <a:ext cx="122774" cy="15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23" fill="norm" stroke="1" extrusionOk="0">
                  <a:moveTo>
                    <a:pt x="3601" y="11309"/>
                  </a:moveTo>
                  <a:cubicBezTo>
                    <a:pt x="6841" y="8942"/>
                    <a:pt x="10081" y="6574"/>
                    <a:pt x="12241" y="4651"/>
                  </a:cubicBezTo>
                  <a:cubicBezTo>
                    <a:pt x="14401" y="2728"/>
                    <a:pt x="15481" y="1248"/>
                    <a:pt x="14941" y="509"/>
                  </a:cubicBezTo>
                  <a:cubicBezTo>
                    <a:pt x="14401" y="-231"/>
                    <a:pt x="12241" y="-231"/>
                    <a:pt x="9721" y="953"/>
                  </a:cubicBezTo>
                  <a:cubicBezTo>
                    <a:pt x="7201" y="2136"/>
                    <a:pt x="4321" y="4503"/>
                    <a:pt x="2341" y="7314"/>
                  </a:cubicBezTo>
                  <a:cubicBezTo>
                    <a:pt x="361" y="10125"/>
                    <a:pt x="-719" y="13380"/>
                    <a:pt x="541" y="15895"/>
                  </a:cubicBezTo>
                  <a:cubicBezTo>
                    <a:pt x="1801" y="18410"/>
                    <a:pt x="5401" y="20185"/>
                    <a:pt x="9181" y="20777"/>
                  </a:cubicBezTo>
                  <a:cubicBezTo>
                    <a:pt x="12961" y="21369"/>
                    <a:pt x="16921" y="20777"/>
                    <a:pt x="20881" y="20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811348" y="4151299"/>
              <a:ext cx="123102" cy="13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0739" fill="norm" stroke="1" extrusionOk="0">
                  <a:moveTo>
                    <a:pt x="14457" y="244"/>
                  </a:moveTo>
                  <a:cubicBezTo>
                    <a:pt x="12297" y="-79"/>
                    <a:pt x="10137" y="-401"/>
                    <a:pt x="7437" y="1533"/>
                  </a:cubicBezTo>
                  <a:cubicBezTo>
                    <a:pt x="4737" y="3468"/>
                    <a:pt x="1497" y="7659"/>
                    <a:pt x="417" y="11205"/>
                  </a:cubicBezTo>
                  <a:cubicBezTo>
                    <a:pt x="-663" y="14751"/>
                    <a:pt x="417" y="17653"/>
                    <a:pt x="2937" y="19265"/>
                  </a:cubicBezTo>
                  <a:cubicBezTo>
                    <a:pt x="5457" y="20877"/>
                    <a:pt x="9417" y="21199"/>
                    <a:pt x="12657" y="20071"/>
                  </a:cubicBezTo>
                  <a:cubicBezTo>
                    <a:pt x="15897" y="18942"/>
                    <a:pt x="18417" y="16363"/>
                    <a:pt x="20937" y="13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980424" y="3924300"/>
              <a:ext cx="68327" cy="33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61" fill="norm" stroke="1" extrusionOk="0">
                  <a:moveTo>
                    <a:pt x="17202" y="0"/>
                  </a:moveTo>
                  <a:cubicBezTo>
                    <a:pt x="11311" y="3852"/>
                    <a:pt x="5420" y="7704"/>
                    <a:pt x="2474" y="11006"/>
                  </a:cubicBezTo>
                  <a:cubicBezTo>
                    <a:pt x="-471" y="14308"/>
                    <a:pt x="-471" y="17060"/>
                    <a:pt x="838" y="18780"/>
                  </a:cubicBezTo>
                  <a:cubicBezTo>
                    <a:pt x="2147" y="20499"/>
                    <a:pt x="4765" y="21187"/>
                    <a:pt x="7711" y="21394"/>
                  </a:cubicBezTo>
                  <a:cubicBezTo>
                    <a:pt x="10656" y="21600"/>
                    <a:pt x="13929" y="21325"/>
                    <a:pt x="16220" y="20706"/>
                  </a:cubicBezTo>
                  <a:cubicBezTo>
                    <a:pt x="18511" y="20087"/>
                    <a:pt x="19820" y="19124"/>
                    <a:pt x="21129" y="18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950271" y="4006849"/>
              <a:ext cx="168330" cy="22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1" fill="norm" stroke="1" extrusionOk="0">
                  <a:moveTo>
                    <a:pt x="3652" y="10200"/>
                  </a:moveTo>
                  <a:cubicBezTo>
                    <a:pt x="1762" y="10600"/>
                    <a:pt x="-128" y="11000"/>
                    <a:pt x="7" y="11200"/>
                  </a:cubicBezTo>
                  <a:cubicBezTo>
                    <a:pt x="142" y="11400"/>
                    <a:pt x="2302" y="11400"/>
                    <a:pt x="4867" y="11400"/>
                  </a:cubicBezTo>
                  <a:cubicBezTo>
                    <a:pt x="7432" y="11400"/>
                    <a:pt x="10402" y="11400"/>
                    <a:pt x="12562" y="11500"/>
                  </a:cubicBezTo>
                  <a:cubicBezTo>
                    <a:pt x="14722" y="11600"/>
                    <a:pt x="16072" y="11800"/>
                    <a:pt x="16747" y="12900"/>
                  </a:cubicBezTo>
                  <a:cubicBezTo>
                    <a:pt x="17422" y="14000"/>
                    <a:pt x="17422" y="16000"/>
                    <a:pt x="17287" y="17800"/>
                  </a:cubicBezTo>
                  <a:cubicBezTo>
                    <a:pt x="17152" y="19600"/>
                    <a:pt x="16882" y="21200"/>
                    <a:pt x="16747" y="21400"/>
                  </a:cubicBezTo>
                  <a:cubicBezTo>
                    <a:pt x="16612" y="21600"/>
                    <a:pt x="16612" y="20400"/>
                    <a:pt x="17017" y="17300"/>
                  </a:cubicBezTo>
                  <a:cubicBezTo>
                    <a:pt x="17422" y="14200"/>
                    <a:pt x="18232" y="9200"/>
                    <a:pt x="19042" y="6000"/>
                  </a:cubicBezTo>
                  <a:cubicBezTo>
                    <a:pt x="19852" y="2800"/>
                    <a:pt x="20662" y="14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119925" y="4080606"/>
              <a:ext cx="93537" cy="11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395" fill="norm" stroke="1" extrusionOk="0">
                  <a:moveTo>
                    <a:pt x="18019" y="4899"/>
                  </a:moveTo>
                  <a:cubicBezTo>
                    <a:pt x="13323" y="4899"/>
                    <a:pt x="8628" y="4899"/>
                    <a:pt x="5576" y="5644"/>
                  </a:cubicBezTo>
                  <a:cubicBezTo>
                    <a:pt x="2523" y="6388"/>
                    <a:pt x="1115" y="7878"/>
                    <a:pt x="410" y="10113"/>
                  </a:cubicBezTo>
                  <a:cubicBezTo>
                    <a:pt x="-294" y="12347"/>
                    <a:pt x="-294" y="15326"/>
                    <a:pt x="2054" y="17561"/>
                  </a:cubicBezTo>
                  <a:cubicBezTo>
                    <a:pt x="4402" y="19795"/>
                    <a:pt x="9097" y="21285"/>
                    <a:pt x="12854" y="19795"/>
                  </a:cubicBezTo>
                  <a:cubicBezTo>
                    <a:pt x="16610" y="18306"/>
                    <a:pt x="19428" y="13837"/>
                    <a:pt x="20367" y="10485"/>
                  </a:cubicBezTo>
                  <a:cubicBezTo>
                    <a:pt x="21306" y="7133"/>
                    <a:pt x="20367" y="4899"/>
                    <a:pt x="19193" y="3037"/>
                  </a:cubicBezTo>
                  <a:cubicBezTo>
                    <a:pt x="18019" y="1175"/>
                    <a:pt x="16610" y="-315"/>
                    <a:pt x="16610" y="57"/>
                  </a:cubicBezTo>
                  <a:cubicBezTo>
                    <a:pt x="16610" y="430"/>
                    <a:pt x="18019" y="2664"/>
                    <a:pt x="19428" y="48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251950" y="4060736"/>
              <a:ext cx="120650" cy="12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9512"/>
                  </a:moveTo>
                  <a:cubicBezTo>
                    <a:pt x="0" y="11374"/>
                    <a:pt x="0" y="13236"/>
                    <a:pt x="379" y="15657"/>
                  </a:cubicBezTo>
                  <a:cubicBezTo>
                    <a:pt x="758" y="18077"/>
                    <a:pt x="1516" y="21057"/>
                    <a:pt x="1895" y="21243"/>
                  </a:cubicBezTo>
                  <a:cubicBezTo>
                    <a:pt x="2274" y="21429"/>
                    <a:pt x="2274" y="18822"/>
                    <a:pt x="3032" y="15284"/>
                  </a:cubicBezTo>
                  <a:cubicBezTo>
                    <a:pt x="3789" y="11746"/>
                    <a:pt x="5305" y="7277"/>
                    <a:pt x="6632" y="4298"/>
                  </a:cubicBezTo>
                  <a:cubicBezTo>
                    <a:pt x="7958" y="1319"/>
                    <a:pt x="9095" y="-171"/>
                    <a:pt x="11179" y="15"/>
                  </a:cubicBezTo>
                  <a:cubicBezTo>
                    <a:pt x="13263" y="201"/>
                    <a:pt x="16295" y="2063"/>
                    <a:pt x="18189" y="5788"/>
                  </a:cubicBezTo>
                  <a:cubicBezTo>
                    <a:pt x="20084" y="9512"/>
                    <a:pt x="20842" y="15098"/>
                    <a:pt x="21600" y="206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655413" y="4514850"/>
              <a:ext cx="171087" cy="1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2" fill="norm" stroke="1" extrusionOk="0">
                  <a:moveTo>
                    <a:pt x="745" y="16457"/>
                  </a:moveTo>
                  <a:cubicBezTo>
                    <a:pt x="218" y="14400"/>
                    <a:pt x="-309" y="12343"/>
                    <a:pt x="218" y="11143"/>
                  </a:cubicBezTo>
                  <a:cubicBezTo>
                    <a:pt x="745" y="9943"/>
                    <a:pt x="2325" y="9600"/>
                    <a:pt x="4432" y="10114"/>
                  </a:cubicBezTo>
                  <a:cubicBezTo>
                    <a:pt x="6540" y="10629"/>
                    <a:pt x="9174" y="12000"/>
                    <a:pt x="10886" y="13371"/>
                  </a:cubicBezTo>
                  <a:cubicBezTo>
                    <a:pt x="12598" y="14743"/>
                    <a:pt x="13389" y="16114"/>
                    <a:pt x="14047" y="17657"/>
                  </a:cubicBezTo>
                  <a:cubicBezTo>
                    <a:pt x="14706" y="19200"/>
                    <a:pt x="15232" y="20914"/>
                    <a:pt x="14969" y="21257"/>
                  </a:cubicBezTo>
                  <a:cubicBezTo>
                    <a:pt x="14706" y="21600"/>
                    <a:pt x="13652" y="20571"/>
                    <a:pt x="13125" y="18343"/>
                  </a:cubicBezTo>
                  <a:cubicBezTo>
                    <a:pt x="12598" y="16114"/>
                    <a:pt x="12598" y="12686"/>
                    <a:pt x="14047" y="9429"/>
                  </a:cubicBezTo>
                  <a:cubicBezTo>
                    <a:pt x="15496" y="6171"/>
                    <a:pt x="18393" y="3086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842286" y="4503796"/>
              <a:ext cx="230856" cy="38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66" fill="norm" stroke="1" extrusionOk="0">
                  <a:moveTo>
                    <a:pt x="1481" y="3782"/>
                  </a:moveTo>
                  <a:cubicBezTo>
                    <a:pt x="2266" y="3430"/>
                    <a:pt x="3052" y="3078"/>
                    <a:pt x="3641" y="2374"/>
                  </a:cubicBezTo>
                  <a:cubicBezTo>
                    <a:pt x="4230" y="1669"/>
                    <a:pt x="4623" y="613"/>
                    <a:pt x="4328" y="202"/>
                  </a:cubicBezTo>
                  <a:cubicBezTo>
                    <a:pt x="4034" y="-209"/>
                    <a:pt x="3052" y="26"/>
                    <a:pt x="2070" y="730"/>
                  </a:cubicBezTo>
                  <a:cubicBezTo>
                    <a:pt x="1088" y="1434"/>
                    <a:pt x="106" y="2608"/>
                    <a:pt x="8" y="3724"/>
                  </a:cubicBezTo>
                  <a:cubicBezTo>
                    <a:pt x="-90" y="4839"/>
                    <a:pt x="695" y="5895"/>
                    <a:pt x="2168" y="6424"/>
                  </a:cubicBezTo>
                  <a:cubicBezTo>
                    <a:pt x="3641" y="6952"/>
                    <a:pt x="5801" y="6952"/>
                    <a:pt x="8255" y="6365"/>
                  </a:cubicBezTo>
                  <a:cubicBezTo>
                    <a:pt x="10710" y="5778"/>
                    <a:pt x="13459" y="4604"/>
                    <a:pt x="15226" y="3606"/>
                  </a:cubicBezTo>
                  <a:cubicBezTo>
                    <a:pt x="16994" y="2608"/>
                    <a:pt x="17779" y="1787"/>
                    <a:pt x="17583" y="1317"/>
                  </a:cubicBezTo>
                  <a:cubicBezTo>
                    <a:pt x="17386" y="848"/>
                    <a:pt x="16208" y="730"/>
                    <a:pt x="15128" y="848"/>
                  </a:cubicBezTo>
                  <a:cubicBezTo>
                    <a:pt x="14048" y="965"/>
                    <a:pt x="13066" y="1317"/>
                    <a:pt x="12379" y="1787"/>
                  </a:cubicBezTo>
                  <a:cubicBezTo>
                    <a:pt x="11692" y="2256"/>
                    <a:pt x="11299" y="2843"/>
                    <a:pt x="11397" y="3371"/>
                  </a:cubicBezTo>
                  <a:cubicBezTo>
                    <a:pt x="11495" y="3900"/>
                    <a:pt x="12085" y="4369"/>
                    <a:pt x="13263" y="4487"/>
                  </a:cubicBezTo>
                  <a:cubicBezTo>
                    <a:pt x="14441" y="4604"/>
                    <a:pt x="16208" y="4369"/>
                    <a:pt x="17190" y="4604"/>
                  </a:cubicBezTo>
                  <a:cubicBezTo>
                    <a:pt x="18172" y="4839"/>
                    <a:pt x="18368" y="5543"/>
                    <a:pt x="18957" y="7539"/>
                  </a:cubicBezTo>
                  <a:cubicBezTo>
                    <a:pt x="19546" y="9534"/>
                    <a:pt x="20528" y="12821"/>
                    <a:pt x="21019" y="15111"/>
                  </a:cubicBezTo>
                  <a:cubicBezTo>
                    <a:pt x="21510" y="17400"/>
                    <a:pt x="21510" y="18691"/>
                    <a:pt x="21215" y="19571"/>
                  </a:cubicBezTo>
                  <a:cubicBezTo>
                    <a:pt x="20921" y="20452"/>
                    <a:pt x="20332" y="20921"/>
                    <a:pt x="19448" y="21156"/>
                  </a:cubicBezTo>
                  <a:cubicBezTo>
                    <a:pt x="18565" y="21391"/>
                    <a:pt x="17386" y="21391"/>
                    <a:pt x="16208" y="19689"/>
                  </a:cubicBezTo>
                  <a:cubicBezTo>
                    <a:pt x="15030" y="17987"/>
                    <a:pt x="13852" y="14582"/>
                    <a:pt x="13557" y="12469"/>
                  </a:cubicBezTo>
                  <a:cubicBezTo>
                    <a:pt x="13263" y="10356"/>
                    <a:pt x="13852" y="9534"/>
                    <a:pt x="14441" y="87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093200" y="455295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093200" y="448310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130755" y="4500033"/>
              <a:ext cx="222796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6777" y="4215"/>
                  </a:moveTo>
                  <a:cubicBezTo>
                    <a:pt x="5758" y="3951"/>
                    <a:pt x="4740" y="3688"/>
                    <a:pt x="3721" y="3424"/>
                  </a:cubicBezTo>
                  <a:cubicBezTo>
                    <a:pt x="2702" y="3161"/>
                    <a:pt x="1683" y="2898"/>
                    <a:pt x="970" y="3424"/>
                  </a:cubicBezTo>
                  <a:cubicBezTo>
                    <a:pt x="257" y="3951"/>
                    <a:pt x="-151" y="5268"/>
                    <a:pt x="53" y="7112"/>
                  </a:cubicBezTo>
                  <a:cubicBezTo>
                    <a:pt x="257" y="8956"/>
                    <a:pt x="1072" y="11327"/>
                    <a:pt x="1989" y="12776"/>
                  </a:cubicBezTo>
                  <a:cubicBezTo>
                    <a:pt x="2906" y="14224"/>
                    <a:pt x="3924" y="14751"/>
                    <a:pt x="4740" y="14488"/>
                  </a:cubicBezTo>
                  <a:cubicBezTo>
                    <a:pt x="5555" y="14224"/>
                    <a:pt x="6166" y="13171"/>
                    <a:pt x="6370" y="11985"/>
                  </a:cubicBezTo>
                  <a:cubicBezTo>
                    <a:pt x="6574" y="10800"/>
                    <a:pt x="6370" y="9483"/>
                    <a:pt x="6574" y="8298"/>
                  </a:cubicBezTo>
                  <a:cubicBezTo>
                    <a:pt x="6777" y="7112"/>
                    <a:pt x="7389" y="6059"/>
                    <a:pt x="8102" y="5927"/>
                  </a:cubicBezTo>
                  <a:cubicBezTo>
                    <a:pt x="8815" y="5795"/>
                    <a:pt x="9630" y="6585"/>
                    <a:pt x="10140" y="7771"/>
                  </a:cubicBezTo>
                  <a:cubicBezTo>
                    <a:pt x="10649" y="8956"/>
                    <a:pt x="10853" y="10537"/>
                    <a:pt x="11057" y="12380"/>
                  </a:cubicBezTo>
                  <a:cubicBezTo>
                    <a:pt x="11260" y="14224"/>
                    <a:pt x="11464" y="16332"/>
                    <a:pt x="11566" y="16463"/>
                  </a:cubicBezTo>
                  <a:cubicBezTo>
                    <a:pt x="11668" y="16595"/>
                    <a:pt x="11668" y="14751"/>
                    <a:pt x="12075" y="12117"/>
                  </a:cubicBezTo>
                  <a:cubicBezTo>
                    <a:pt x="12483" y="9483"/>
                    <a:pt x="13298" y="6059"/>
                    <a:pt x="14113" y="3688"/>
                  </a:cubicBezTo>
                  <a:cubicBezTo>
                    <a:pt x="14928" y="1317"/>
                    <a:pt x="15743" y="0"/>
                    <a:pt x="16966" y="0"/>
                  </a:cubicBezTo>
                  <a:cubicBezTo>
                    <a:pt x="18189" y="0"/>
                    <a:pt x="19819" y="1317"/>
                    <a:pt x="20634" y="5137"/>
                  </a:cubicBezTo>
                  <a:cubicBezTo>
                    <a:pt x="21449" y="8956"/>
                    <a:pt x="21449" y="15278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248150" y="3158066"/>
              <a:ext cx="1035613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0" y="21600"/>
                  </a:moveTo>
                  <a:cubicBezTo>
                    <a:pt x="1367" y="17897"/>
                    <a:pt x="2733" y="14194"/>
                    <a:pt x="4144" y="11417"/>
                  </a:cubicBezTo>
                  <a:cubicBezTo>
                    <a:pt x="5554" y="8640"/>
                    <a:pt x="7009" y="6789"/>
                    <a:pt x="8596" y="5246"/>
                  </a:cubicBezTo>
                  <a:cubicBezTo>
                    <a:pt x="10183" y="3703"/>
                    <a:pt x="11902" y="2469"/>
                    <a:pt x="13709" y="1543"/>
                  </a:cubicBezTo>
                  <a:cubicBezTo>
                    <a:pt x="15517" y="617"/>
                    <a:pt x="17412" y="0"/>
                    <a:pt x="18669" y="0"/>
                  </a:cubicBezTo>
                  <a:cubicBezTo>
                    <a:pt x="19925" y="0"/>
                    <a:pt x="20542" y="617"/>
                    <a:pt x="20939" y="1851"/>
                  </a:cubicBezTo>
                  <a:cubicBezTo>
                    <a:pt x="21336" y="3086"/>
                    <a:pt x="21512" y="4937"/>
                    <a:pt x="21556" y="7097"/>
                  </a:cubicBezTo>
                  <a:cubicBezTo>
                    <a:pt x="21600" y="9257"/>
                    <a:pt x="21512" y="11726"/>
                    <a:pt x="21424" y="141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013200" y="3454763"/>
              <a:ext cx="1769766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46" fill="norm" stroke="1" extrusionOk="0">
                  <a:moveTo>
                    <a:pt x="0" y="16046"/>
                  </a:moveTo>
                  <a:cubicBezTo>
                    <a:pt x="800" y="14246"/>
                    <a:pt x="1600" y="12446"/>
                    <a:pt x="2465" y="10646"/>
                  </a:cubicBezTo>
                  <a:cubicBezTo>
                    <a:pt x="3329" y="8846"/>
                    <a:pt x="4258" y="7046"/>
                    <a:pt x="5277" y="5696"/>
                  </a:cubicBezTo>
                  <a:cubicBezTo>
                    <a:pt x="6297" y="4346"/>
                    <a:pt x="7406" y="3446"/>
                    <a:pt x="8452" y="2996"/>
                  </a:cubicBezTo>
                  <a:cubicBezTo>
                    <a:pt x="9497" y="2546"/>
                    <a:pt x="10477" y="2546"/>
                    <a:pt x="11458" y="2096"/>
                  </a:cubicBezTo>
                  <a:cubicBezTo>
                    <a:pt x="12439" y="1646"/>
                    <a:pt x="13419" y="746"/>
                    <a:pt x="14529" y="296"/>
                  </a:cubicBezTo>
                  <a:cubicBezTo>
                    <a:pt x="15639" y="-154"/>
                    <a:pt x="16877" y="-154"/>
                    <a:pt x="17897" y="746"/>
                  </a:cubicBezTo>
                  <a:cubicBezTo>
                    <a:pt x="18916" y="1646"/>
                    <a:pt x="19716" y="3446"/>
                    <a:pt x="20219" y="4346"/>
                  </a:cubicBezTo>
                  <a:cubicBezTo>
                    <a:pt x="20723" y="5246"/>
                    <a:pt x="20929" y="5246"/>
                    <a:pt x="21135" y="6146"/>
                  </a:cubicBezTo>
                  <a:cubicBezTo>
                    <a:pt x="21342" y="7046"/>
                    <a:pt x="21548" y="8846"/>
                    <a:pt x="21574" y="11546"/>
                  </a:cubicBezTo>
                  <a:cubicBezTo>
                    <a:pt x="21600" y="14246"/>
                    <a:pt x="21445" y="17846"/>
                    <a:pt x="21290" y="214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778250" y="3949964"/>
              <a:ext cx="2022826" cy="16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65" fill="norm" stroke="1" extrusionOk="0">
                  <a:moveTo>
                    <a:pt x="0" y="4950"/>
                  </a:moveTo>
                  <a:cubicBezTo>
                    <a:pt x="813" y="3842"/>
                    <a:pt x="1625" y="2734"/>
                    <a:pt x="2426" y="2042"/>
                  </a:cubicBezTo>
                  <a:cubicBezTo>
                    <a:pt x="3228" y="1350"/>
                    <a:pt x="4018" y="1073"/>
                    <a:pt x="4774" y="796"/>
                  </a:cubicBezTo>
                  <a:cubicBezTo>
                    <a:pt x="5530" y="519"/>
                    <a:pt x="6252" y="242"/>
                    <a:pt x="7256" y="103"/>
                  </a:cubicBezTo>
                  <a:cubicBezTo>
                    <a:pt x="8261" y="-35"/>
                    <a:pt x="9547" y="-35"/>
                    <a:pt x="10552" y="103"/>
                  </a:cubicBezTo>
                  <a:cubicBezTo>
                    <a:pt x="11556" y="242"/>
                    <a:pt x="12278" y="519"/>
                    <a:pt x="13034" y="934"/>
                  </a:cubicBezTo>
                  <a:cubicBezTo>
                    <a:pt x="13791" y="1350"/>
                    <a:pt x="14581" y="1903"/>
                    <a:pt x="15472" y="2873"/>
                  </a:cubicBezTo>
                  <a:cubicBezTo>
                    <a:pt x="16364" y="3842"/>
                    <a:pt x="17357" y="5227"/>
                    <a:pt x="18271" y="7165"/>
                  </a:cubicBezTo>
                  <a:cubicBezTo>
                    <a:pt x="19185" y="9103"/>
                    <a:pt x="20020" y="11596"/>
                    <a:pt x="20494" y="12980"/>
                  </a:cubicBezTo>
                  <a:cubicBezTo>
                    <a:pt x="20968" y="14365"/>
                    <a:pt x="21081" y="14642"/>
                    <a:pt x="21239" y="15611"/>
                  </a:cubicBezTo>
                  <a:cubicBezTo>
                    <a:pt x="21397" y="16580"/>
                    <a:pt x="21600" y="18242"/>
                    <a:pt x="21566" y="19350"/>
                  </a:cubicBezTo>
                  <a:cubicBezTo>
                    <a:pt x="21532" y="20457"/>
                    <a:pt x="21261" y="21011"/>
                    <a:pt x="21058" y="21288"/>
                  </a:cubicBezTo>
                  <a:cubicBezTo>
                    <a:pt x="20855" y="21565"/>
                    <a:pt x="20720" y="21565"/>
                    <a:pt x="20584" y="2156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841750" y="4292963"/>
              <a:ext cx="2079244" cy="18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57" fill="norm" stroke="1" extrusionOk="0">
                  <a:moveTo>
                    <a:pt x="0" y="10385"/>
                  </a:moveTo>
                  <a:cubicBezTo>
                    <a:pt x="505" y="9391"/>
                    <a:pt x="1010" y="8398"/>
                    <a:pt x="1624" y="7405"/>
                  </a:cubicBezTo>
                  <a:cubicBezTo>
                    <a:pt x="2239" y="6412"/>
                    <a:pt x="2963" y="5419"/>
                    <a:pt x="3710" y="4426"/>
                  </a:cubicBezTo>
                  <a:cubicBezTo>
                    <a:pt x="4456" y="3433"/>
                    <a:pt x="5224" y="2440"/>
                    <a:pt x="6080" y="1695"/>
                  </a:cubicBezTo>
                  <a:cubicBezTo>
                    <a:pt x="6937" y="950"/>
                    <a:pt x="7880" y="454"/>
                    <a:pt x="8704" y="205"/>
                  </a:cubicBezTo>
                  <a:cubicBezTo>
                    <a:pt x="9527" y="-43"/>
                    <a:pt x="10229" y="-43"/>
                    <a:pt x="10910" y="81"/>
                  </a:cubicBezTo>
                  <a:cubicBezTo>
                    <a:pt x="11590" y="205"/>
                    <a:pt x="12249" y="454"/>
                    <a:pt x="12918" y="702"/>
                  </a:cubicBezTo>
                  <a:cubicBezTo>
                    <a:pt x="13588" y="950"/>
                    <a:pt x="14268" y="1198"/>
                    <a:pt x="15048" y="1819"/>
                  </a:cubicBezTo>
                  <a:cubicBezTo>
                    <a:pt x="15827" y="2440"/>
                    <a:pt x="16705" y="3433"/>
                    <a:pt x="17572" y="4923"/>
                  </a:cubicBezTo>
                  <a:cubicBezTo>
                    <a:pt x="18439" y="6412"/>
                    <a:pt x="19295" y="8398"/>
                    <a:pt x="19943" y="10260"/>
                  </a:cubicBezTo>
                  <a:cubicBezTo>
                    <a:pt x="20590" y="12123"/>
                    <a:pt x="21029" y="13860"/>
                    <a:pt x="21282" y="15226"/>
                  </a:cubicBezTo>
                  <a:cubicBezTo>
                    <a:pt x="21534" y="16591"/>
                    <a:pt x="21600" y="17585"/>
                    <a:pt x="21545" y="18454"/>
                  </a:cubicBezTo>
                  <a:cubicBezTo>
                    <a:pt x="21490" y="19323"/>
                    <a:pt x="21315" y="20067"/>
                    <a:pt x="21161" y="20564"/>
                  </a:cubicBezTo>
                  <a:cubicBezTo>
                    <a:pt x="21007" y="21060"/>
                    <a:pt x="20876" y="21309"/>
                    <a:pt x="20744" y="215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522133" y="4902464"/>
              <a:ext cx="2607423" cy="6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268" fill="norm" stroke="1" extrusionOk="0">
                  <a:moveTo>
                    <a:pt x="385" y="14091"/>
                  </a:moveTo>
                  <a:cubicBezTo>
                    <a:pt x="193" y="15441"/>
                    <a:pt x="0" y="16791"/>
                    <a:pt x="0" y="18141"/>
                  </a:cubicBezTo>
                  <a:cubicBezTo>
                    <a:pt x="0" y="19491"/>
                    <a:pt x="193" y="20841"/>
                    <a:pt x="552" y="21178"/>
                  </a:cubicBezTo>
                  <a:cubicBezTo>
                    <a:pt x="911" y="21516"/>
                    <a:pt x="1436" y="20841"/>
                    <a:pt x="2006" y="20166"/>
                  </a:cubicBezTo>
                  <a:cubicBezTo>
                    <a:pt x="2575" y="19491"/>
                    <a:pt x="3188" y="18816"/>
                    <a:pt x="3845" y="18141"/>
                  </a:cubicBezTo>
                  <a:cubicBezTo>
                    <a:pt x="4502" y="17466"/>
                    <a:pt x="5203" y="16791"/>
                    <a:pt x="5825" y="16116"/>
                  </a:cubicBezTo>
                  <a:cubicBezTo>
                    <a:pt x="6447" y="15441"/>
                    <a:pt x="6990" y="14766"/>
                    <a:pt x="7550" y="14091"/>
                  </a:cubicBezTo>
                  <a:cubicBezTo>
                    <a:pt x="8111" y="13416"/>
                    <a:pt x="8689" y="12741"/>
                    <a:pt x="9311" y="11728"/>
                  </a:cubicBezTo>
                  <a:cubicBezTo>
                    <a:pt x="9933" y="10716"/>
                    <a:pt x="10599" y="9366"/>
                    <a:pt x="11220" y="8354"/>
                  </a:cubicBezTo>
                  <a:cubicBezTo>
                    <a:pt x="11842" y="7341"/>
                    <a:pt x="12420" y="6666"/>
                    <a:pt x="13016" y="5654"/>
                  </a:cubicBezTo>
                  <a:cubicBezTo>
                    <a:pt x="13612" y="4641"/>
                    <a:pt x="14225" y="3291"/>
                    <a:pt x="14820" y="2616"/>
                  </a:cubicBezTo>
                  <a:cubicBezTo>
                    <a:pt x="15416" y="1941"/>
                    <a:pt x="15994" y="1941"/>
                    <a:pt x="16642" y="1604"/>
                  </a:cubicBezTo>
                  <a:cubicBezTo>
                    <a:pt x="17291" y="1266"/>
                    <a:pt x="18009" y="591"/>
                    <a:pt x="18762" y="254"/>
                  </a:cubicBezTo>
                  <a:cubicBezTo>
                    <a:pt x="19515" y="-84"/>
                    <a:pt x="20304" y="-84"/>
                    <a:pt x="20785" y="254"/>
                  </a:cubicBezTo>
                  <a:cubicBezTo>
                    <a:pt x="21267" y="591"/>
                    <a:pt x="21442" y="1266"/>
                    <a:pt x="21521" y="3291"/>
                  </a:cubicBezTo>
                  <a:cubicBezTo>
                    <a:pt x="21600" y="5316"/>
                    <a:pt x="21582" y="8691"/>
                    <a:pt x="21565" y="120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988585" y="3613149"/>
              <a:ext cx="591238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518" y="20736"/>
                  </a:moveTo>
                  <a:cubicBezTo>
                    <a:pt x="2133" y="20859"/>
                    <a:pt x="1749" y="20983"/>
                    <a:pt x="1249" y="21168"/>
                  </a:cubicBezTo>
                  <a:cubicBezTo>
                    <a:pt x="750" y="21353"/>
                    <a:pt x="135" y="21600"/>
                    <a:pt x="19" y="21600"/>
                  </a:cubicBezTo>
                  <a:cubicBezTo>
                    <a:pt x="-96" y="21600"/>
                    <a:pt x="288" y="21353"/>
                    <a:pt x="1864" y="20057"/>
                  </a:cubicBezTo>
                  <a:cubicBezTo>
                    <a:pt x="3440" y="18761"/>
                    <a:pt x="6207" y="16416"/>
                    <a:pt x="8898" y="14133"/>
                  </a:cubicBezTo>
                  <a:cubicBezTo>
                    <a:pt x="11588" y="11849"/>
                    <a:pt x="14202" y="9627"/>
                    <a:pt x="16200" y="7899"/>
                  </a:cubicBezTo>
                  <a:cubicBezTo>
                    <a:pt x="18199" y="6171"/>
                    <a:pt x="19582" y="4937"/>
                    <a:pt x="20389" y="4011"/>
                  </a:cubicBezTo>
                  <a:cubicBezTo>
                    <a:pt x="21197" y="3086"/>
                    <a:pt x="21427" y="2469"/>
                    <a:pt x="21466" y="1851"/>
                  </a:cubicBezTo>
                  <a:cubicBezTo>
                    <a:pt x="21504" y="1234"/>
                    <a:pt x="21350" y="617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461397" y="3562713"/>
              <a:ext cx="216687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6" fill="norm" stroke="1" extrusionOk="0">
                  <a:moveTo>
                    <a:pt x="4647" y="727"/>
                  </a:moveTo>
                  <a:cubicBezTo>
                    <a:pt x="2570" y="470"/>
                    <a:pt x="493" y="213"/>
                    <a:pt x="77" y="85"/>
                  </a:cubicBezTo>
                  <a:cubicBezTo>
                    <a:pt x="-338" y="-44"/>
                    <a:pt x="908" y="-44"/>
                    <a:pt x="4231" y="213"/>
                  </a:cubicBezTo>
                  <a:cubicBezTo>
                    <a:pt x="7554" y="470"/>
                    <a:pt x="12954" y="985"/>
                    <a:pt x="16381" y="1627"/>
                  </a:cubicBezTo>
                  <a:cubicBezTo>
                    <a:pt x="19808" y="2270"/>
                    <a:pt x="21262" y="3042"/>
                    <a:pt x="21262" y="5742"/>
                  </a:cubicBezTo>
                  <a:cubicBezTo>
                    <a:pt x="21262" y="8442"/>
                    <a:pt x="19808" y="13070"/>
                    <a:pt x="18874" y="16027"/>
                  </a:cubicBezTo>
                  <a:cubicBezTo>
                    <a:pt x="17939" y="18985"/>
                    <a:pt x="17524" y="20270"/>
                    <a:pt x="17108" y="215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789887" y="3434130"/>
              <a:ext cx="214163" cy="15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68" fill="norm" stroke="1" extrusionOk="0">
                  <a:moveTo>
                    <a:pt x="11261" y="5422"/>
                  </a:moveTo>
                  <a:cubicBezTo>
                    <a:pt x="11261" y="3962"/>
                    <a:pt x="11261" y="2503"/>
                    <a:pt x="10732" y="1481"/>
                  </a:cubicBezTo>
                  <a:cubicBezTo>
                    <a:pt x="10202" y="460"/>
                    <a:pt x="9144" y="-124"/>
                    <a:pt x="8191" y="22"/>
                  </a:cubicBezTo>
                  <a:cubicBezTo>
                    <a:pt x="7238" y="168"/>
                    <a:pt x="6391" y="1044"/>
                    <a:pt x="5014" y="3817"/>
                  </a:cubicBezTo>
                  <a:cubicBezTo>
                    <a:pt x="3638" y="6590"/>
                    <a:pt x="1732" y="11260"/>
                    <a:pt x="779" y="14325"/>
                  </a:cubicBezTo>
                  <a:cubicBezTo>
                    <a:pt x="-174" y="17390"/>
                    <a:pt x="-174" y="18849"/>
                    <a:pt x="355" y="19871"/>
                  </a:cubicBezTo>
                  <a:cubicBezTo>
                    <a:pt x="885" y="20892"/>
                    <a:pt x="1944" y="21476"/>
                    <a:pt x="3638" y="19871"/>
                  </a:cubicBezTo>
                  <a:cubicBezTo>
                    <a:pt x="5332" y="18265"/>
                    <a:pt x="7661" y="14471"/>
                    <a:pt x="8932" y="11552"/>
                  </a:cubicBezTo>
                  <a:cubicBezTo>
                    <a:pt x="10202" y="8633"/>
                    <a:pt x="10414" y="6590"/>
                    <a:pt x="10732" y="6590"/>
                  </a:cubicBezTo>
                  <a:cubicBezTo>
                    <a:pt x="11050" y="6590"/>
                    <a:pt x="11473" y="8633"/>
                    <a:pt x="12108" y="10530"/>
                  </a:cubicBezTo>
                  <a:cubicBezTo>
                    <a:pt x="12744" y="12427"/>
                    <a:pt x="13591" y="14179"/>
                    <a:pt x="15179" y="15054"/>
                  </a:cubicBezTo>
                  <a:cubicBezTo>
                    <a:pt x="16767" y="15930"/>
                    <a:pt x="19097" y="15930"/>
                    <a:pt x="21426" y="159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010457" y="3347694"/>
              <a:ext cx="120593" cy="21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86" fill="norm" stroke="1" extrusionOk="0">
                  <a:moveTo>
                    <a:pt x="18983" y="506"/>
                  </a:moveTo>
                  <a:cubicBezTo>
                    <a:pt x="16376" y="86"/>
                    <a:pt x="13769" y="-333"/>
                    <a:pt x="11348" y="401"/>
                  </a:cubicBezTo>
                  <a:cubicBezTo>
                    <a:pt x="8927" y="1135"/>
                    <a:pt x="6693" y="3022"/>
                    <a:pt x="4645" y="6063"/>
                  </a:cubicBezTo>
                  <a:cubicBezTo>
                    <a:pt x="2596" y="9104"/>
                    <a:pt x="734" y="13298"/>
                    <a:pt x="176" y="16024"/>
                  </a:cubicBezTo>
                  <a:cubicBezTo>
                    <a:pt x="-383" y="18750"/>
                    <a:pt x="362" y="20009"/>
                    <a:pt x="2783" y="20638"/>
                  </a:cubicBezTo>
                  <a:cubicBezTo>
                    <a:pt x="5203" y="21267"/>
                    <a:pt x="9300" y="21267"/>
                    <a:pt x="12651" y="20428"/>
                  </a:cubicBezTo>
                  <a:cubicBezTo>
                    <a:pt x="16003" y="19589"/>
                    <a:pt x="18610" y="17912"/>
                    <a:pt x="21217" y="162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164252" y="3352749"/>
              <a:ext cx="119199" cy="17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66" fill="norm" stroke="1" extrusionOk="0">
                  <a:moveTo>
                    <a:pt x="9972" y="760"/>
                  </a:moveTo>
                  <a:cubicBezTo>
                    <a:pt x="8077" y="257"/>
                    <a:pt x="6182" y="-245"/>
                    <a:pt x="4477" y="132"/>
                  </a:cubicBezTo>
                  <a:cubicBezTo>
                    <a:pt x="2772" y="508"/>
                    <a:pt x="1256" y="1764"/>
                    <a:pt x="498" y="4527"/>
                  </a:cubicBezTo>
                  <a:cubicBezTo>
                    <a:pt x="-260" y="7290"/>
                    <a:pt x="-260" y="11560"/>
                    <a:pt x="1256" y="14825"/>
                  </a:cubicBezTo>
                  <a:cubicBezTo>
                    <a:pt x="2772" y="18090"/>
                    <a:pt x="5803" y="20350"/>
                    <a:pt x="9403" y="20853"/>
                  </a:cubicBezTo>
                  <a:cubicBezTo>
                    <a:pt x="13003" y="21355"/>
                    <a:pt x="17172" y="20099"/>
                    <a:pt x="21340" y="188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308850" y="3295750"/>
              <a:ext cx="114300" cy="20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400" y="6470"/>
                  </a:moveTo>
                  <a:cubicBezTo>
                    <a:pt x="1200" y="7334"/>
                    <a:pt x="0" y="8198"/>
                    <a:pt x="0" y="9062"/>
                  </a:cubicBezTo>
                  <a:cubicBezTo>
                    <a:pt x="0" y="9926"/>
                    <a:pt x="1200" y="10790"/>
                    <a:pt x="3000" y="11222"/>
                  </a:cubicBezTo>
                  <a:cubicBezTo>
                    <a:pt x="4800" y="11654"/>
                    <a:pt x="7200" y="11654"/>
                    <a:pt x="10000" y="10142"/>
                  </a:cubicBezTo>
                  <a:cubicBezTo>
                    <a:pt x="12800" y="8630"/>
                    <a:pt x="16000" y="5606"/>
                    <a:pt x="17600" y="3554"/>
                  </a:cubicBezTo>
                  <a:cubicBezTo>
                    <a:pt x="19200" y="1502"/>
                    <a:pt x="19200" y="422"/>
                    <a:pt x="18200" y="98"/>
                  </a:cubicBezTo>
                  <a:cubicBezTo>
                    <a:pt x="17200" y="-226"/>
                    <a:pt x="15200" y="206"/>
                    <a:pt x="13200" y="2150"/>
                  </a:cubicBezTo>
                  <a:cubicBezTo>
                    <a:pt x="11200" y="4094"/>
                    <a:pt x="9200" y="7550"/>
                    <a:pt x="8200" y="10466"/>
                  </a:cubicBezTo>
                  <a:cubicBezTo>
                    <a:pt x="7200" y="13382"/>
                    <a:pt x="7200" y="15758"/>
                    <a:pt x="9600" y="17486"/>
                  </a:cubicBezTo>
                  <a:cubicBezTo>
                    <a:pt x="12000" y="19214"/>
                    <a:pt x="16800" y="20294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454899" y="3268815"/>
              <a:ext cx="93545" cy="39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767" fill="norm" stroke="1" extrusionOk="0">
                  <a:moveTo>
                    <a:pt x="2880" y="6389"/>
                  </a:moveTo>
                  <a:cubicBezTo>
                    <a:pt x="2880" y="8937"/>
                    <a:pt x="2880" y="11485"/>
                    <a:pt x="3360" y="13811"/>
                  </a:cubicBezTo>
                  <a:cubicBezTo>
                    <a:pt x="3840" y="16137"/>
                    <a:pt x="4800" y="18242"/>
                    <a:pt x="5280" y="19571"/>
                  </a:cubicBezTo>
                  <a:cubicBezTo>
                    <a:pt x="5760" y="20900"/>
                    <a:pt x="5760" y="21454"/>
                    <a:pt x="5760" y="19460"/>
                  </a:cubicBezTo>
                  <a:cubicBezTo>
                    <a:pt x="5760" y="17466"/>
                    <a:pt x="5760" y="12925"/>
                    <a:pt x="6000" y="9657"/>
                  </a:cubicBezTo>
                  <a:cubicBezTo>
                    <a:pt x="6240" y="6389"/>
                    <a:pt x="6720" y="4396"/>
                    <a:pt x="7680" y="2956"/>
                  </a:cubicBezTo>
                  <a:cubicBezTo>
                    <a:pt x="8640" y="1516"/>
                    <a:pt x="10080" y="629"/>
                    <a:pt x="12000" y="242"/>
                  </a:cubicBezTo>
                  <a:cubicBezTo>
                    <a:pt x="13920" y="-146"/>
                    <a:pt x="16320" y="-35"/>
                    <a:pt x="18240" y="352"/>
                  </a:cubicBezTo>
                  <a:cubicBezTo>
                    <a:pt x="20160" y="740"/>
                    <a:pt x="21600" y="1405"/>
                    <a:pt x="21120" y="2679"/>
                  </a:cubicBezTo>
                  <a:cubicBezTo>
                    <a:pt x="20640" y="3952"/>
                    <a:pt x="18240" y="5836"/>
                    <a:pt x="15600" y="6999"/>
                  </a:cubicBezTo>
                  <a:cubicBezTo>
                    <a:pt x="12960" y="8162"/>
                    <a:pt x="10080" y="8605"/>
                    <a:pt x="7440" y="8882"/>
                  </a:cubicBezTo>
                  <a:cubicBezTo>
                    <a:pt x="4800" y="9159"/>
                    <a:pt x="2400" y="9269"/>
                    <a:pt x="1200" y="8826"/>
                  </a:cubicBezTo>
                  <a:cubicBezTo>
                    <a:pt x="0" y="8383"/>
                    <a:pt x="0" y="7386"/>
                    <a:pt x="0" y="63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589499" y="3035299"/>
              <a:ext cx="322602" cy="3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5" fill="norm" stroke="1" extrusionOk="0">
                  <a:moveTo>
                    <a:pt x="3283" y="0"/>
                  </a:moveTo>
                  <a:cubicBezTo>
                    <a:pt x="3143" y="3343"/>
                    <a:pt x="3003" y="6686"/>
                    <a:pt x="2933" y="9964"/>
                  </a:cubicBezTo>
                  <a:cubicBezTo>
                    <a:pt x="2863" y="13243"/>
                    <a:pt x="2863" y="16457"/>
                    <a:pt x="2933" y="18386"/>
                  </a:cubicBezTo>
                  <a:cubicBezTo>
                    <a:pt x="3003" y="20314"/>
                    <a:pt x="3143" y="20957"/>
                    <a:pt x="3564" y="21279"/>
                  </a:cubicBezTo>
                  <a:cubicBezTo>
                    <a:pt x="3985" y="21600"/>
                    <a:pt x="4686" y="21600"/>
                    <a:pt x="5458" y="20893"/>
                  </a:cubicBezTo>
                  <a:cubicBezTo>
                    <a:pt x="6229" y="20186"/>
                    <a:pt x="7071" y="18771"/>
                    <a:pt x="7141" y="17036"/>
                  </a:cubicBezTo>
                  <a:cubicBezTo>
                    <a:pt x="7211" y="15300"/>
                    <a:pt x="6509" y="13243"/>
                    <a:pt x="5808" y="12086"/>
                  </a:cubicBezTo>
                  <a:cubicBezTo>
                    <a:pt x="5107" y="10929"/>
                    <a:pt x="4406" y="10671"/>
                    <a:pt x="3494" y="10543"/>
                  </a:cubicBezTo>
                  <a:cubicBezTo>
                    <a:pt x="2582" y="10414"/>
                    <a:pt x="1460" y="10414"/>
                    <a:pt x="759" y="10736"/>
                  </a:cubicBezTo>
                  <a:cubicBezTo>
                    <a:pt x="58" y="11057"/>
                    <a:pt x="-223" y="11700"/>
                    <a:pt x="198" y="12279"/>
                  </a:cubicBezTo>
                  <a:cubicBezTo>
                    <a:pt x="619" y="12857"/>
                    <a:pt x="1741" y="13371"/>
                    <a:pt x="3003" y="13564"/>
                  </a:cubicBezTo>
                  <a:cubicBezTo>
                    <a:pt x="4265" y="13757"/>
                    <a:pt x="5668" y="13629"/>
                    <a:pt x="6930" y="13114"/>
                  </a:cubicBezTo>
                  <a:cubicBezTo>
                    <a:pt x="8193" y="12600"/>
                    <a:pt x="9315" y="11700"/>
                    <a:pt x="10016" y="10929"/>
                  </a:cubicBezTo>
                  <a:cubicBezTo>
                    <a:pt x="10717" y="10157"/>
                    <a:pt x="10998" y="9514"/>
                    <a:pt x="10858" y="9386"/>
                  </a:cubicBezTo>
                  <a:cubicBezTo>
                    <a:pt x="10717" y="9257"/>
                    <a:pt x="10156" y="9643"/>
                    <a:pt x="9665" y="10800"/>
                  </a:cubicBezTo>
                  <a:cubicBezTo>
                    <a:pt x="9174" y="11957"/>
                    <a:pt x="8754" y="13886"/>
                    <a:pt x="8543" y="15171"/>
                  </a:cubicBezTo>
                  <a:cubicBezTo>
                    <a:pt x="8333" y="16457"/>
                    <a:pt x="8333" y="17100"/>
                    <a:pt x="8613" y="17229"/>
                  </a:cubicBezTo>
                  <a:cubicBezTo>
                    <a:pt x="8894" y="17357"/>
                    <a:pt x="9455" y="16971"/>
                    <a:pt x="9946" y="16136"/>
                  </a:cubicBezTo>
                  <a:cubicBezTo>
                    <a:pt x="10437" y="15300"/>
                    <a:pt x="10858" y="14014"/>
                    <a:pt x="11138" y="12986"/>
                  </a:cubicBezTo>
                  <a:cubicBezTo>
                    <a:pt x="11419" y="11957"/>
                    <a:pt x="11559" y="11186"/>
                    <a:pt x="11629" y="11121"/>
                  </a:cubicBezTo>
                  <a:cubicBezTo>
                    <a:pt x="11699" y="11057"/>
                    <a:pt x="11699" y="11700"/>
                    <a:pt x="11699" y="12407"/>
                  </a:cubicBezTo>
                  <a:cubicBezTo>
                    <a:pt x="11699" y="13114"/>
                    <a:pt x="11699" y="13886"/>
                    <a:pt x="11769" y="14593"/>
                  </a:cubicBezTo>
                  <a:cubicBezTo>
                    <a:pt x="11839" y="15300"/>
                    <a:pt x="11980" y="15943"/>
                    <a:pt x="12400" y="16264"/>
                  </a:cubicBezTo>
                  <a:cubicBezTo>
                    <a:pt x="12821" y="16586"/>
                    <a:pt x="13522" y="16586"/>
                    <a:pt x="14154" y="16007"/>
                  </a:cubicBezTo>
                  <a:cubicBezTo>
                    <a:pt x="14785" y="15429"/>
                    <a:pt x="15346" y="14271"/>
                    <a:pt x="15696" y="13179"/>
                  </a:cubicBezTo>
                  <a:cubicBezTo>
                    <a:pt x="16047" y="12086"/>
                    <a:pt x="16187" y="11057"/>
                    <a:pt x="16258" y="10864"/>
                  </a:cubicBezTo>
                  <a:cubicBezTo>
                    <a:pt x="16328" y="10671"/>
                    <a:pt x="16328" y="11314"/>
                    <a:pt x="16328" y="11957"/>
                  </a:cubicBezTo>
                  <a:cubicBezTo>
                    <a:pt x="16328" y="12600"/>
                    <a:pt x="16328" y="13243"/>
                    <a:pt x="16328" y="13950"/>
                  </a:cubicBezTo>
                  <a:cubicBezTo>
                    <a:pt x="16328" y="14657"/>
                    <a:pt x="16328" y="15429"/>
                    <a:pt x="16328" y="15429"/>
                  </a:cubicBezTo>
                  <a:cubicBezTo>
                    <a:pt x="16328" y="15429"/>
                    <a:pt x="16328" y="14657"/>
                    <a:pt x="16678" y="13050"/>
                  </a:cubicBezTo>
                  <a:cubicBezTo>
                    <a:pt x="17029" y="11443"/>
                    <a:pt x="17730" y="9000"/>
                    <a:pt x="18432" y="7586"/>
                  </a:cubicBezTo>
                  <a:cubicBezTo>
                    <a:pt x="19133" y="6171"/>
                    <a:pt x="19834" y="5786"/>
                    <a:pt x="20255" y="5914"/>
                  </a:cubicBezTo>
                  <a:cubicBezTo>
                    <a:pt x="20676" y="6043"/>
                    <a:pt x="20816" y="6686"/>
                    <a:pt x="20956" y="8293"/>
                  </a:cubicBezTo>
                  <a:cubicBezTo>
                    <a:pt x="21096" y="9900"/>
                    <a:pt x="21237" y="12471"/>
                    <a:pt x="21377" y="150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947682" y="3106867"/>
              <a:ext cx="250168" cy="17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91" fill="norm" stroke="1" extrusionOk="0">
                  <a:moveTo>
                    <a:pt x="1850" y="12134"/>
                  </a:moveTo>
                  <a:cubicBezTo>
                    <a:pt x="2213" y="10848"/>
                    <a:pt x="2576" y="9562"/>
                    <a:pt x="2848" y="8277"/>
                  </a:cubicBezTo>
                  <a:cubicBezTo>
                    <a:pt x="3120" y="6991"/>
                    <a:pt x="3302" y="5705"/>
                    <a:pt x="3120" y="5577"/>
                  </a:cubicBezTo>
                  <a:cubicBezTo>
                    <a:pt x="2939" y="5448"/>
                    <a:pt x="2394" y="6477"/>
                    <a:pt x="1759" y="8662"/>
                  </a:cubicBezTo>
                  <a:cubicBezTo>
                    <a:pt x="1124" y="10848"/>
                    <a:pt x="398" y="14191"/>
                    <a:pt x="125" y="16505"/>
                  </a:cubicBezTo>
                  <a:cubicBezTo>
                    <a:pt x="-147" y="18820"/>
                    <a:pt x="35" y="20105"/>
                    <a:pt x="579" y="20748"/>
                  </a:cubicBezTo>
                  <a:cubicBezTo>
                    <a:pt x="1124" y="21391"/>
                    <a:pt x="2031" y="21391"/>
                    <a:pt x="3392" y="20362"/>
                  </a:cubicBezTo>
                  <a:cubicBezTo>
                    <a:pt x="4754" y="19334"/>
                    <a:pt x="6569" y="17277"/>
                    <a:pt x="8293" y="14191"/>
                  </a:cubicBezTo>
                  <a:cubicBezTo>
                    <a:pt x="10018" y="11105"/>
                    <a:pt x="11651" y="6991"/>
                    <a:pt x="12377" y="4291"/>
                  </a:cubicBezTo>
                  <a:cubicBezTo>
                    <a:pt x="13103" y="1591"/>
                    <a:pt x="12922" y="305"/>
                    <a:pt x="12377" y="48"/>
                  </a:cubicBezTo>
                  <a:cubicBezTo>
                    <a:pt x="11833" y="-209"/>
                    <a:pt x="10925" y="562"/>
                    <a:pt x="10108" y="2234"/>
                  </a:cubicBezTo>
                  <a:cubicBezTo>
                    <a:pt x="9292" y="3905"/>
                    <a:pt x="8566" y="6477"/>
                    <a:pt x="8203" y="8405"/>
                  </a:cubicBezTo>
                  <a:cubicBezTo>
                    <a:pt x="7840" y="10334"/>
                    <a:pt x="7840" y="11620"/>
                    <a:pt x="7930" y="12905"/>
                  </a:cubicBezTo>
                  <a:cubicBezTo>
                    <a:pt x="8021" y="14191"/>
                    <a:pt x="8203" y="15477"/>
                    <a:pt x="10471" y="15091"/>
                  </a:cubicBezTo>
                  <a:cubicBezTo>
                    <a:pt x="12740" y="14705"/>
                    <a:pt x="17097" y="12648"/>
                    <a:pt x="21453" y="105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385905" y="2938038"/>
              <a:ext cx="414187" cy="36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51" fill="norm" stroke="1" extrusionOk="0">
                  <a:moveTo>
                    <a:pt x="126" y="7893"/>
                  </a:moveTo>
                  <a:cubicBezTo>
                    <a:pt x="17" y="7029"/>
                    <a:pt x="-93" y="6165"/>
                    <a:pt x="126" y="5671"/>
                  </a:cubicBezTo>
                  <a:cubicBezTo>
                    <a:pt x="346" y="5177"/>
                    <a:pt x="894" y="5054"/>
                    <a:pt x="1661" y="5301"/>
                  </a:cubicBezTo>
                  <a:cubicBezTo>
                    <a:pt x="2429" y="5548"/>
                    <a:pt x="3416" y="6165"/>
                    <a:pt x="4238" y="7152"/>
                  </a:cubicBezTo>
                  <a:cubicBezTo>
                    <a:pt x="5060" y="8140"/>
                    <a:pt x="5718" y="9497"/>
                    <a:pt x="6047" y="10732"/>
                  </a:cubicBezTo>
                  <a:cubicBezTo>
                    <a:pt x="6376" y="11966"/>
                    <a:pt x="6376" y="13077"/>
                    <a:pt x="6157" y="13817"/>
                  </a:cubicBezTo>
                  <a:cubicBezTo>
                    <a:pt x="5937" y="14558"/>
                    <a:pt x="5499" y="14928"/>
                    <a:pt x="5060" y="14867"/>
                  </a:cubicBezTo>
                  <a:cubicBezTo>
                    <a:pt x="4622" y="14805"/>
                    <a:pt x="4183" y="14311"/>
                    <a:pt x="4073" y="12768"/>
                  </a:cubicBezTo>
                  <a:cubicBezTo>
                    <a:pt x="3964" y="11225"/>
                    <a:pt x="4183" y="8633"/>
                    <a:pt x="4731" y="6905"/>
                  </a:cubicBezTo>
                  <a:cubicBezTo>
                    <a:pt x="5280" y="5177"/>
                    <a:pt x="6157" y="4313"/>
                    <a:pt x="6869" y="3758"/>
                  </a:cubicBezTo>
                  <a:cubicBezTo>
                    <a:pt x="7582" y="3203"/>
                    <a:pt x="8130" y="2956"/>
                    <a:pt x="8624" y="3079"/>
                  </a:cubicBezTo>
                  <a:cubicBezTo>
                    <a:pt x="9117" y="3203"/>
                    <a:pt x="9556" y="3696"/>
                    <a:pt x="10049" y="3820"/>
                  </a:cubicBezTo>
                  <a:cubicBezTo>
                    <a:pt x="10543" y="3943"/>
                    <a:pt x="11091" y="3696"/>
                    <a:pt x="11420" y="3203"/>
                  </a:cubicBezTo>
                  <a:cubicBezTo>
                    <a:pt x="11749" y="2709"/>
                    <a:pt x="11858" y="1968"/>
                    <a:pt x="11639" y="1907"/>
                  </a:cubicBezTo>
                  <a:cubicBezTo>
                    <a:pt x="11420" y="1845"/>
                    <a:pt x="10871" y="2462"/>
                    <a:pt x="10488" y="3511"/>
                  </a:cubicBezTo>
                  <a:cubicBezTo>
                    <a:pt x="10104" y="4560"/>
                    <a:pt x="9885" y="6041"/>
                    <a:pt x="9830" y="7091"/>
                  </a:cubicBezTo>
                  <a:cubicBezTo>
                    <a:pt x="9775" y="8140"/>
                    <a:pt x="9885" y="8757"/>
                    <a:pt x="10323" y="9065"/>
                  </a:cubicBezTo>
                  <a:cubicBezTo>
                    <a:pt x="10762" y="9374"/>
                    <a:pt x="11529" y="9374"/>
                    <a:pt x="12955" y="8325"/>
                  </a:cubicBezTo>
                  <a:cubicBezTo>
                    <a:pt x="14380" y="7276"/>
                    <a:pt x="16463" y="5177"/>
                    <a:pt x="17669" y="3881"/>
                  </a:cubicBezTo>
                  <a:cubicBezTo>
                    <a:pt x="18876" y="2585"/>
                    <a:pt x="19204" y="2092"/>
                    <a:pt x="19424" y="1536"/>
                  </a:cubicBezTo>
                  <a:cubicBezTo>
                    <a:pt x="19643" y="981"/>
                    <a:pt x="19753" y="364"/>
                    <a:pt x="19479" y="117"/>
                  </a:cubicBezTo>
                  <a:cubicBezTo>
                    <a:pt x="19204" y="-130"/>
                    <a:pt x="18547" y="-7"/>
                    <a:pt x="17944" y="672"/>
                  </a:cubicBezTo>
                  <a:cubicBezTo>
                    <a:pt x="17341" y="1351"/>
                    <a:pt x="16792" y="2585"/>
                    <a:pt x="16518" y="3511"/>
                  </a:cubicBezTo>
                  <a:cubicBezTo>
                    <a:pt x="16244" y="4437"/>
                    <a:pt x="16244" y="5054"/>
                    <a:pt x="16518" y="5301"/>
                  </a:cubicBezTo>
                  <a:cubicBezTo>
                    <a:pt x="16792" y="5548"/>
                    <a:pt x="17341" y="5424"/>
                    <a:pt x="17998" y="4931"/>
                  </a:cubicBezTo>
                  <a:cubicBezTo>
                    <a:pt x="18656" y="4437"/>
                    <a:pt x="19424" y="3573"/>
                    <a:pt x="19862" y="3881"/>
                  </a:cubicBezTo>
                  <a:cubicBezTo>
                    <a:pt x="20301" y="4190"/>
                    <a:pt x="20411" y="5671"/>
                    <a:pt x="20630" y="7769"/>
                  </a:cubicBezTo>
                  <a:cubicBezTo>
                    <a:pt x="20849" y="9868"/>
                    <a:pt x="21178" y="12583"/>
                    <a:pt x="21343" y="14743"/>
                  </a:cubicBezTo>
                  <a:cubicBezTo>
                    <a:pt x="21507" y="16903"/>
                    <a:pt x="21507" y="18508"/>
                    <a:pt x="21233" y="19557"/>
                  </a:cubicBezTo>
                  <a:cubicBezTo>
                    <a:pt x="20959" y="20606"/>
                    <a:pt x="20411" y="21100"/>
                    <a:pt x="19698" y="21285"/>
                  </a:cubicBezTo>
                  <a:cubicBezTo>
                    <a:pt x="18985" y="21470"/>
                    <a:pt x="18108" y="21347"/>
                    <a:pt x="17395" y="19804"/>
                  </a:cubicBezTo>
                  <a:cubicBezTo>
                    <a:pt x="16683" y="18261"/>
                    <a:pt x="16134" y="15299"/>
                    <a:pt x="16080" y="13324"/>
                  </a:cubicBezTo>
                  <a:cubicBezTo>
                    <a:pt x="16025" y="11349"/>
                    <a:pt x="16463" y="10361"/>
                    <a:pt x="16902" y="93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845549" y="29400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825275" y="2854235"/>
              <a:ext cx="13926" cy="5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220" fill="norm" stroke="1" extrusionOk="0">
                  <a:moveTo>
                    <a:pt x="20299" y="21220"/>
                  </a:moveTo>
                  <a:cubicBezTo>
                    <a:pt x="17213" y="17066"/>
                    <a:pt x="14128" y="12912"/>
                    <a:pt x="9499" y="8758"/>
                  </a:cubicBezTo>
                  <a:cubicBezTo>
                    <a:pt x="4870" y="4605"/>
                    <a:pt x="-1301" y="451"/>
                    <a:pt x="242" y="35"/>
                  </a:cubicBezTo>
                  <a:cubicBezTo>
                    <a:pt x="1785" y="-380"/>
                    <a:pt x="11042" y="2943"/>
                    <a:pt x="20299" y="62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914181" y="2864213"/>
              <a:ext cx="94763" cy="14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955" fill="norm" stroke="1" extrusionOk="0">
                  <a:moveTo>
                    <a:pt x="10131" y="885"/>
                  </a:moveTo>
                  <a:cubicBezTo>
                    <a:pt x="7314" y="259"/>
                    <a:pt x="4497" y="-367"/>
                    <a:pt x="2618" y="259"/>
                  </a:cubicBezTo>
                  <a:cubicBezTo>
                    <a:pt x="740" y="885"/>
                    <a:pt x="-199" y="2763"/>
                    <a:pt x="36" y="5894"/>
                  </a:cubicBezTo>
                  <a:cubicBezTo>
                    <a:pt x="271" y="9024"/>
                    <a:pt x="1679" y="13407"/>
                    <a:pt x="3323" y="16224"/>
                  </a:cubicBezTo>
                  <a:cubicBezTo>
                    <a:pt x="4966" y="19042"/>
                    <a:pt x="6844" y="20294"/>
                    <a:pt x="8958" y="20763"/>
                  </a:cubicBezTo>
                  <a:cubicBezTo>
                    <a:pt x="11071" y="21233"/>
                    <a:pt x="13418" y="20920"/>
                    <a:pt x="15766" y="18885"/>
                  </a:cubicBezTo>
                  <a:cubicBezTo>
                    <a:pt x="18114" y="16850"/>
                    <a:pt x="20462" y="13094"/>
                    <a:pt x="20931" y="10433"/>
                  </a:cubicBezTo>
                  <a:cubicBezTo>
                    <a:pt x="21401" y="7772"/>
                    <a:pt x="19992" y="6207"/>
                    <a:pt x="18114" y="5424"/>
                  </a:cubicBezTo>
                  <a:cubicBezTo>
                    <a:pt x="16236" y="4642"/>
                    <a:pt x="13888" y="4642"/>
                    <a:pt x="11540" y="46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036050" y="2804516"/>
              <a:ext cx="158750" cy="1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8695"/>
                  </a:moveTo>
                  <a:cubicBezTo>
                    <a:pt x="0" y="9869"/>
                    <a:pt x="0" y="11043"/>
                    <a:pt x="288" y="12686"/>
                  </a:cubicBezTo>
                  <a:cubicBezTo>
                    <a:pt x="576" y="14330"/>
                    <a:pt x="1152" y="16443"/>
                    <a:pt x="1584" y="16912"/>
                  </a:cubicBezTo>
                  <a:cubicBezTo>
                    <a:pt x="2016" y="17382"/>
                    <a:pt x="2304" y="16208"/>
                    <a:pt x="3168" y="13508"/>
                  </a:cubicBezTo>
                  <a:cubicBezTo>
                    <a:pt x="4032" y="10808"/>
                    <a:pt x="5472" y="6582"/>
                    <a:pt x="7920" y="3999"/>
                  </a:cubicBezTo>
                  <a:cubicBezTo>
                    <a:pt x="10368" y="1416"/>
                    <a:pt x="13824" y="477"/>
                    <a:pt x="16272" y="125"/>
                  </a:cubicBezTo>
                  <a:cubicBezTo>
                    <a:pt x="18720" y="-227"/>
                    <a:pt x="20160" y="8"/>
                    <a:pt x="20880" y="2943"/>
                  </a:cubicBezTo>
                  <a:cubicBezTo>
                    <a:pt x="21600" y="5877"/>
                    <a:pt x="21600" y="11512"/>
                    <a:pt x="21600" y="15034"/>
                  </a:cubicBezTo>
                  <a:cubicBezTo>
                    <a:pt x="21600" y="18556"/>
                    <a:pt x="21600" y="19964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5250" y="5867400"/>
              <a:ext cx="102806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" y="20374"/>
                    <a:pt x="80" y="19149"/>
                    <a:pt x="182" y="18000"/>
                  </a:cubicBezTo>
                  <a:cubicBezTo>
                    <a:pt x="285" y="16851"/>
                    <a:pt x="449" y="15779"/>
                    <a:pt x="616" y="15243"/>
                  </a:cubicBezTo>
                  <a:cubicBezTo>
                    <a:pt x="783" y="14706"/>
                    <a:pt x="952" y="14706"/>
                    <a:pt x="1130" y="14630"/>
                  </a:cubicBezTo>
                  <a:cubicBezTo>
                    <a:pt x="1307" y="14553"/>
                    <a:pt x="1494" y="14400"/>
                    <a:pt x="1685" y="14323"/>
                  </a:cubicBezTo>
                  <a:cubicBezTo>
                    <a:pt x="1877" y="14247"/>
                    <a:pt x="2072" y="14247"/>
                    <a:pt x="2257" y="14094"/>
                  </a:cubicBezTo>
                  <a:cubicBezTo>
                    <a:pt x="2442" y="13940"/>
                    <a:pt x="2615" y="13634"/>
                    <a:pt x="2795" y="13328"/>
                  </a:cubicBezTo>
                  <a:cubicBezTo>
                    <a:pt x="2975" y="13021"/>
                    <a:pt x="3162" y="12715"/>
                    <a:pt x="3351" y="12409"/>
                  </a:cubicBezTo>
                  <a:cubicBezTo>
                    <a:pt x="3540" y="12102"/>
                    <a:pt x="3731" y="11796"/>
                    <a:pt x="3891" y="11489"/>
                  </a:cubicBezTo>
                  <a:cubicBezTo>
                    <a:pt x="4051" y="11183"/>
                    <a:pt x="4180" y="10877"/>
                    <a:pt x="4316" y="10647"/>
                  </a:cubicBezTo>
                  <a:cubicBezTo>
                    <a:pt x="4452" y="10417"/>
                    <a:pt x="4594" y="10264"/>
                    <a:pt x="4730" y="10034"/>
                  </a:cubicBezTo>
                  <a:cubicBezTo>
                    <a:pt x="4865" y="9804"/>
                    <a:pt x="4994" y="9498"/>
                    <a:pt x="5132" y="9115"/>
                  </a:cubicBezTo>
                  <a:cubicBezTo>
                    <a:pt x="5270" y="8732"/>
                    <a:pt x="5417" y="8272"/>
                    <a:pt x="5568" y="7889"/>
                  </a:cubicBezTo>
                  <a:cubicBezTo>
                    <a:pt x="5719" y="7506"/>
                    <a:pt x="5875" y="7200"/>
                    <a:pt x="6030" y="6894"/>
                  </a:cubicBezTo>
                  <a:cubicBezTo>
                    <a:pt x="6186" y="6587"/>
                    <a:pt x="6342" y="6281"/>
                    <a:pt x="6493" y="5898"/>
                  </a:cubicBezTo>
                  <a:cubicBezTo>
                    <a:pt x="6644" y="5515"/>
                    <a:pt x="6791" y="5055"/>
                    <a:pt x="6951" y="4672"/>
                  </a:cubicBezTo>
                  <a:cubicBezTo>
                    <a:pt x="7111" y="4289"/>
                    <a:pt x="7284" y="3983"/>
                    <a:pt x="7447" y="3677"/>
                  </a:cubicBezTo>
                  <a:cubicBezTo>
                    <a:pt x="7609" y="3370"/>
                    <a:pt x="7760" y="3064"/>
                    <a:pt x="7923" y="2834"/>
                  </a:cubicBezTo>
                  <a:cubicBezTo>
                    <a:pt x="8085" y="2604"/>
                    <a:pt x="8258" y="2451"/>
                    <a:pt x="8427" y="2221"/>
                  </a:cubicBezTo>
                  <a:cubicBezTo>
                    <a:pt x="8596" y="1991"/>
                    <a:pt x="8761" y="1685"/>
                    <a:pt x="8926" y="1455"/>
                  </a:cubicBezTo>
                  <a:cubicBezTo>
                    <a:pt x="9090" y="1226"/>
                    <a:pt x="9255" y="1072"/>
                    <a:pt x="9412" y="919"/>
                  </a:cubicBezTo>
                  <a:cubicBezTo>
                    <a:pt x="9570" y="766"/>
                    <a:pt x="9722" y="613"/>
                    <a:pt x="9884" y="536"/>
                  </a:cubicBezTo>
                  <a:cubicBezTo>
                    <a:pt x="10046" y="460"/>
                    <a:pt x="10220" y="460"/>
                    <a:pt x="10382" y="383"/>
                  </a:cubicBezTo>
                  <a:cubicBezTo>
                    <a:pt x="10544" y="306"/>
                    <a:pt x="10695" y="153"/>
                    <a:pt x="10856" y="77"/>
                  </a:cubicBezTo>
                  <a:cubicBezTo>
                    <a:pt x="11016" y="0"/>
                    <a:pt x="11185" y="0"/>
                    <a:pt x="11347" y="0"/>
                  </a:cubicBezTo>
                  <a:cubicBezTo>
                    <a:pt x="11509" y="0"/>
                    <a:pt x="11665" y="0"/>
                    <a:pt x="11825" y="0"/>
                  </a:cubicBezTo>
                  <a:cubicBezTo>
                    <a:pt x="11985" y="0"/>
                    <a:pt x="12150" y="0"/>
                    <a:pt x="12308" y="0"/>
                  </a:cubicBezTo>
                  <a:cubicBezTo>
                    <a:pt x="12465" y="0"/>
                    <a:pt x="12617" y="0"/>
                    <a:pt x="12779" y="77"/>
                  </a:cubicBezTo>
                  <a:cubicBezTo>
                    <a:pt x="12941" y="153"/>
                    <a:pt x="13115" y="306"/>
                    <a:pt x="13277" y="460"/>
                  </a:cubicBezTo>
                  <a:cubicBezTo>
                    <a:pt x="13439" y="613"/>
                    <a:pt x="13591" y="766"/>
                    <a:pt x="13753" y="919"/>
                  </a:cubicBezTo>
                  <a:cubicBezTo>
                    <a:pt x="13915" y="1072"/>
                    <a:pt x="14089" y="1226"/>
                    <a:pt x="14258" y="1302"/>
                  </a:cubicBezTo>
                  <a:cubicBezTo>
                    <a:pt x="14427" y="1379"/>
                    <a:pt x="14591" y="1379"/>
                    <a:pt x="14758" y="1379"/>
                  </a:cubicBezTo>
                  <a:cubicBezTo>
                    <a:pt x="14925" y="1379"/>
                    <a:pt x="15094" y="1379"/>
                    <a:pt x="15254" y="1379"/>
                  </a:cubicBezTo>
                  <a:cubicBezTo>
                    <a:pt x="15414" y="1379"/>
                    <a:pt x="15565" y="1379"/>
                    <a:pt x="15725" y="1379"/>
                  </a:cubicBezTo>
                  <a:cubicBezTo>
                    <a:pt x="15885" y="1379"/>
                    <a:pt x="16054" y="1379"/>
                    <a:pt x="16212" y="1379"/>
                  </a:cubicBezTo>
                  <a:cubicBezTo>
                    <a:pt x="16370" y="1379"/>
                    <a:pt x="16517" y="1379"/>
                    <a:pt x="16670" y="1379"/>
                  </a:cubicBezTo>
                  <a:cubicBezTo>
                    <a:pt x="16824" y="1379"/>
                    <a:pt x="16984" y="1379"/>
                    <a:pt x="17144" y="1379"/>
                  </a:cubicBezTo>
                  <a:cubicBezTo>
                    <a:pt x="17304" y="1379"/>
                    <a:pt x="17464" y="1379"/>
                    <a:pt x="17660" y="1532"/>
                  </a:cubicBezTo>
                  <a:cubicBezTo>
                    <a:pt x="17855" y="1685"/>
                    <a:pt x="18087" y="1991"/>
                    <a:pt x="18271" y="2221"/>
                  </a:cubicBezTo>
                  <a:cubicBezTo>
                    <a:pt x="18456" y="2451"/>
                    <a:pt x="18594" y="2604"/>
                    <a:pt x="18732" y="2834"/>
                  </a:cubicBezTo>
                  <a:cubicBezTo>
                    <a:pt x="18869" y="3064"/>
                    <a:pt x="19007" y="3370"/>
                    <a:pt x="19170" y="3677"/>
                  </a:cubicBezTo>
                  <a:cubicBezTo>
                    <a:pt x="19332" y="3983"/>
                    <a:pt x="19519" y="4289"/>
                    <a:pt x="19692" y="4749"/>
                  </a:cubicBezTo>
                  <a:cubicBezTo>
                    <a:pt x="19866" y="5209"/>
                    <a:pt x="20026" y="5821"/>
                    <a:pt x="20195" y="6434"/>
                  </a:cubicBezTo>
                  <a:cubicBezTo>
                    <a:pt x="20364" y="7047"/>
                    <a:pt x="20542" y="7660"/>
                    <a:pt x="20724" y="8349"/>
                  </a:cubicBezTo>
                  <a:cubicBezTo>
                    <a:pt x="20906" y="9038"/>
                    <a:pt x="21093" y="9804"/>
                    <a:pt x="21240" y="10494"/>
                  </a:cubicBezTo>
                  <a:cubicBezTo>
                    <a:pt x="21387" y="11183"/>
                    <a:pt x="21493" y="11796"/>
                    <a:pt x="21600" y="12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92100" y="6369050"/>
              <a:ext cx="317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00"/>
                    <a:pt x="5760" y="11400"/>
                    <a:pt x="9360" y="15000"/>
                  </a:cubicBezTo>
                  <a:cubicBezTo>
                    <a:pt x="12960" y="18600"/>
                    <a:pt x="1728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68520" y="6247183"/>
              <a:ext cx="268972" cy="34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42" fill="norm" stroke="1" extrusionOk="0">
                  <a:moveTo>
                    <a:pt x="11606" y="3609"/>
                  </a:moveTo>
                  <a:cubicBezTo>
                    <a:pt x="10287" y="2562"/>
                    <a:pt x="8968" y="1515"/>
                    <a:pt x="7896" y="860"/>
                  </a:cubicBezTo>
                  <a:cubicBezTo>
                    <a:pt x="6824" y="206"/>
                    <a:pt x="6000" y="-56"/>
                    <a:pt x="5258" y="9"/>
                  </a:cubicBezTo>
                  <a:cubicBezTo>
                    <a:pt x="4516" y="75"/>
                    <a:pt x="3856" y="468"/>
                    <a:pt x="2867" y="2039"/>
                  </a:cubicBezTo>
                  <a:cubicBezTo>
                    <a:pt x="1878" y="3609"/>
                    <a:pt x="558" y="6359"/>
                    <a:pt x="146" y="9042"/>
                  </a:cubicBezTo>
                  <a:cubicBezTo>
                    <a:pt x="-266" y="11726"/>
                    <a:pt x="229" y="14344"/>
                    <a:pt x="1218" y="16373"/>
                  </a:cubicBezTo>
                  <a:cubicBezTo>
                    <a:pt x="2207" y="18402"/>
                    <a:pt x="3691" y="19842"/>
                    <a:pt x="5752" y="20628"/>
                  </a:cubicBezTo>
                  <a:cubicBezTo>
                    <a:pt x="7813" y="21413"/>
                    <a:pt x="10452" y="21544"/>
                    <a:pt x="13172" y="20431"/>
                  </a:cubicBezTo>
                  <a:cubicBezTo>
                    <a:pt x="15893" y="19319"/>
                    <a:pt x="18696" y="16962"/>
                    <a:pt x="20015" y="14279"/>
                  </a:cubicBezTo>
                  <a:cubicBezTo>
                    <a:pt x="21334" y="11595"/>
                    <a:pt x="21169" y="8584"/>
                    <a:pt x="20097" y="6228"/>
                  </a:cubicBezTo>
                  <a:cubicBezTo>
                    <a:pt x="19026" y="3871"/>
                    <a:pt x="17047" y="2169"/>
                    <a:pt x="14409" y="1646"/>
                  </a:cubicBezTo>
                  <a:cubicBezTo>
                    <a:pt x="11771" y="1122"/>
                    <a:pt x="8473" y="1777"/>
                    <a:pt x="5175" y="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19253" y="6192961"/>
              <a:ext cx="333247" cy="58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2" fill="norm" stroke="1" extrusionOk="0">
                  <a:moveTo>
                    <a:pt x="4649" y="2285"/>
                  </a:moveTo>
                  <a:cubicBezTo>
                    <a:pt x="3974" y="2363"/>
                    <a:pt x="3299" y="2441"/>
                    <a:pt x="2557" y="2598"/>
                  </a:cubicBezTo>
                  <a:cubicBezTo>
                    <a:pt x="1814" y="2754"/>
                    <a:pt x="1004" y="2989"/>
                    <a:pt x="734" y="2911"/>
                  </a:cubicBezTo>
                  <a:cubicBezTo>
                    <a:pt x="464" y="2833"/>
                    <a:pt x="734" y="2441"/>
                    <a:pt x="1409" y="1972"/>
                  </a:cubicBezTo>
                  <a:cubicBezTo>
                    <a:pt x="2084" y="1502"/>
                    <a:pt x="3164" y="954"/>
                    <a:pt x="3974" y="563"/>
                  </a:cubicBezTo>
                  <a:cubicBezTo>
                    <a:pt x="4784" y="172"/>
                    <a:pt x="5324" y="-63"/>
                    <a:pt x="5662" y="15"/>
                  </a:cubicBezTo>
                  <a:cubicBezTo>
                    <a:pt x="5999" y="94"/>
                    <a:pt x="6134" y="485"/>
                    <a:pt x="6404" y="1933"/>
                  </a:cubicBezTo>
                  <a:cubicBezTo>
                    <a:pt x="6674" y="3380"/>
                    <a:pt x="7079" y="5885"/>
                    <a:pt x="6877" y="8037"/>
                  </a:cubicBezTo>
                  <a:cubicBezTo>
                    <a:pt x="6674" y="10189"/>
                    <a:pt x="5864" y="11989"/>
                    <a:pt x="5054" y="13124"/>
                  </a:cubicBezTo>
                  <a:cubicBezTo>
                    <a:pt x="4244" y="14259"/>
                    <a:pt x="3434" y="14728"/>
                    <a:pt x="2624" y="14963"/>
                  </a:cubicBezTo>
                  <a:cubicBezTo>
                    <a:pt x="1814" y="15198"/>
                    <a:pt x="1004" y="15198"/>
                    <a:pt x="464" y="14807"/>
                  </a:cubicBezTo>
                  <a:cubicBezTo>
                    <a:pt x="-76" y="14415"/>
                    <a:pt x="-346" y="13633"/>
                    <a:pt x="802" y="12420"/>
                  </a:cubicBezTo>
                  <a:cubicBezTo>
                    <a:pt x="1949" y="11207"/>
                    <a:pt x="4514" y="9563"/>
                    <a:pt x="7079" y="8076"/>
                  </a:cubicBezTo>
                  <a:cubicBezTo>
                    <a:pt x="9644" y="6589"/>
                    <a:pt x="12209" y="5259"/>
                    <a:pt x="13897" y="4202"/>
                  </a:cubicBezTo>
                  <a:cubicBezTo>
                    <a:pt x="15584" y="3146"/>
                    <a:pt x="16394" y="2363"/>
                    <a:pt x="16867" y="1776"/>
                  </a:cubicBezTo>
                  <a:cubicBezTo>
                    <a:pt x="17339" y="1189"/>
                    <a:pt x="17474" y="798"/>
                    <a:pt x="17204" y="720"/>
                  </a:cubicBezTo>
                  <a:cubicBezTo>
                    <a:pt x="16934" y="641"/>
                    <a:pt x="16259" y="876"/>
                    <a:pt x="15247" y="1933"/>
                  </a:cubicBezTo>
                  <a:cubicBezTo>
                    <a:pt x="14234" y="2989"/>
                    <a:pt x="12884" y="4867"/>
                    <a:pt x="11872" y="7254"/>
                  </a:cubicBezTo>
                  <a:cubicBezTo>
                    <a:pt x="10859" y="9641"/>
                    <a:pt x="10184" y="12537"/>
                    <a:pt x="9847" y="14885"/>
                  </a:cubicBezTo>
                  <a:cubicBezTo>
                    <a:pt x="9509" y="17233"/>
                    <a:pt x="9509" y="19033"/>
                    <a:pt x="9712" y="20089"/>
                  </a:cubicBezTo>
                  <a:cubicBezTo>
                    <a:pt x="9914" y="21146"/>
                    <a:pt x="10319" y="21459"/>
                    <a:pt x="10927" y="21498"/>
                  </a:cubicBezTo>
                  <a:cubicBezTo>
                    <a:pt x="11534" y="21537"/>
                    <a:pt x="12344" y="21302"/>
                    <a:pt x="13222" y="20324"/>
                  </a:cubicBezTo>
                  <a:cubicBezTo>
                    <a:pt x="14099" y="19346"/>
                    <a:pt x="15044" y="17624"/>
                    <a:pt x="15517" y="16333"/>
                  </a:cubicBezTo>
                  <a:cubicBezTo>
                    <a:pt x="15989" y="15041"/>
                    <a:pt x="15989" y="14180"/>
                    <a:pt x="15517" y="13515"/>
                  </a:cubicBezTo>
                  <a:cubicBezTo>
                    <a:pt x="15044" y="12850"/>
                    <a:pt x="14099" y="12380"/>
                    <a:pt x="13964" y="12067"/>
                  </a:cubicBezTo>
                  <a:cubicBezTo>
                    <a:pt x="13829" y="11754"/>
                    <a:pt x="14504" y="11598"/>
                    <a:pt x="15854" y="11441"/>
                  </a:cubicBezTo>
                  <a:cubicBezTo>
                    <a:pt x="17204" y="11285"/>
                    <a:pt x="19229" y="11128"/>
                    <a:pt x="21254" y="1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365250" y="6207871"/>
              <a:ext cx="222250" cy="30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533"/>
                  </a:moveTo>
                  <a:cubicBezTo>
                    <a:pt x="411" y="5611"/>
                    <a:pt x="823" y="9689"/>
                    <a:pt x="1131" y="12635"/>
                  </a:cubicBezTo>
                  <a:cubicBezTo>
                    <a:pt x="1440" y="15580"/>
                    <a:pt x="1646" y="17393"/>
                    <a:pt x="1749" y="18752"/>
                  </a:cubicBezTo>
                  <a:cubicBezTo>
                    <a:pt x="1851" y="20112"/>
                    <a:pt x="1851" y="21018"/>
                    <a:pt x="1749" y="21018"/>
                  </a:cubicBezTo>
                  <a:cubicBezTo>
                    <a:pt x="1646" y="21018"/>
                    <a:pt x="1440" y="20112"/>
                    <a:pt x="1234" y="19281"/>
                  </a:cubicBezTo>
                  <a:cubicBezTo>
                    <a:pt x="1029" y="18450"/>
                    <a:pt x="823" y="17695"/>
                    <a:pt x="617" y="16562"/>
                  </a:cubicBezTo>
                  <a:cubicBezTo>
                    <a:pt x="411" y="15429"/>
                    <a:pt x="206" y="13919"/>
                    <a:pt x="617" y="13390"/>
                  </a:cubicBezTo>
                  <a:cubicBezTo>
                    <a:pt x="1029" y="12861"/>
                    <a:pt x="2057" y="13314"/>
                    <a:pt x="3806" y="13390"/>
                  </a:cubicBezTo>
                  <a:cubicBezTo>
                    <a:pt x="5554" y="13465"/>
                    <a:pt x="8023" y="13163"/>
                    <a:pt x="10491" y="11728"/>
                  </a:cubicBezTo>
                  <a:cubicBezTo>
                    <a:pt x="12960" y="10293"/>
                    <a:pt x="15429" y="7726"/>
                    <a:pt x="16869" y="5913"/>
                  </a:cubicBezTo>
                  <a:cubicBezTo>
                    <a:pt x="18309" y="4100"/>
                    <a:pt x="18720" y="3043"/>
                    <a:pt x="19029" y="2061"/>
                  </a:cubicBezTo>
                  <a:cubicBezTo>
                    <a:pt x="19337" y="1079"/>
                    <a:pt x="19543" y="173"/>
                    <a:pt x="19337" y="22"/>
                  </a:cubicBezTo>
                  <a:cubicBezTo>
                    <a:pt x="19131" y="-129"/>
                    <a:pt x="18514" y="475"/>
                    <a:pt x="18000" y="2288"/>
                  </a:cubicBezTo>
                  <a:cubicBezTo>
                    <a:pt x="17486" y="4100"/>
                    <a:pt x="17074" y="7121"/>
                    <a:pt x="17691" y="10520"/>
                  </a:cubicBezTo>
                  <a:cubicBezTo>
                    <a:pt x="18309" y="13919"/>
                    <a:pt x="19954" y="17695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631950" y="6451600"/>
              <a:ext cx="79635" cy="7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59" fill="norm" stroke="1" extrusionOk="0">
                  <a:moveTo>
                    <a:pt x="6646" y="1800"/>
                  </a:moveTo>
                  <a:cubicBezTo>
                    <a:pt x="4984" y="4800"/>
                    <a:pt x="3323" y="7800"/>
                    <a:pt x="1938" y="11100"/>
                  </a:cubicBezTo>
                  <a:cubicBezTo>
                    <a:pt x="554" y="14400"/>
                    <a:pt x="-554" y="18000"/>
                    <a:pt x="1108" y="19800"/>
                  </a:cubicBezTo>
                  <a:cubicBezTo>
                    <a:pt x="2769" y="21600"/>
                    <a:pt x="7200" y="21600"/>
                    <a:pt x="10800" y="21000"/>
                  </a:cubicBezTo>
                  <a:cubicBezTo>
                    <a:pt x="14400" y="20400"/>
                    <a:pt x="17169" y="19200"/>
                    <a:pt x="18831" y="17100"/>
                  </a:cubicBezTo>
                  <a:cubicBezTo>
                    <a:pt x="20492" y="15000"/>
                    <a:pt x="21046" y="12000"/>
                    <a:pt x="20769" y="9000"/>
                  </a:cubicBezTo>
                  <a:cubicBezTo>
                    <a:pt x="20492" y="6000"/>
                    <a:pt x="19384" y="3000"/>
                    <a:pt x="15784" y="1500"/>
                  </a:cubicBezTo>
                  <a:cubicBezTo>
                    <a:pt x="12184" y="0"/>
                    <a:pt x="609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060487" y="6146800"/>
              <a:ext cx="244564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8" fill="norm" stroke="1" extrusionOk="0">
                  <a:moveTo>
                    <a:pt x="6432" y="0"/>
                  </a:moveTo>
                  <a:cubicBezTo>
                    <a:pt x="5687" y="4903"/>
                    <a:pt x="4943" y="9806"/>
                    <a:pt x="4570" y="12987"/>
                  </a:cubicBezTo>
                  <a:cubicBezTo>
                    <a:pt x="4198" y="16167"/>
                    <a:pt x="4198" y="17625"/>
                    <a:pt x="4291" y="18685"/>
                  </a:cubicBezTo>
                  <a:cubicBezTo>
                    <a:pt x="4384" y="19745"/>
                    <a:pt x="4570" y="20407"/>
                    <a:pt x="5129" y="20871"/>
                  </a:cubicBezTo>
                  <a:cubicBezTo>
                    <a:pt x="5687" y="21335"/>
                    <a:pt x="6618" y="21600"/>
                    <a:pt x="7456" y="21401"/>
                  </a:cubicBezTo>
                  <a:cubicBezTo>
                    <a:pt x="8294" y="21202"/>
                    <a:pt x="9039" y="20540"/>
                    <a:pt x="9505" y="19745"/>
                  </a:cubicBezTo>
                  <a:cubicBezTo>
                    <a:pt x="9970" y="18950"/>
                    <a:pt x="10156" y="18022"/>
                    <a:pt x="10156" y="17227"/>
                  </a:cubicBezTo>
                  <a:cubicBezTo>
                    <a:pt x="10156" y="16432"/>
                    <a:pt x="9970" y="15769"/>
                    <a:pt x="9318" y="15239"/>
                  </a:cubicBezTo>
                  <a:cubicBezTo>
                    <a:pt x="8667" y="14709"/>
                    <a:pt x="7549" y="14312"/>
                    <a:pt x="6246" y="14113"/>
                  </a:cubicBezTo>
                  <a:cubicBezTo>
                    <a:pt x="4943" y="13914"/>
                    <a:pt x="3453" y="13914"/>
                    <a:pt x="2243" y="13914"/>
                  </a:cubicBezTo>
                  <a:cubicBezTo>
                    <a:pt x="1032" y="13914"/>
                    <a:pt x="101" y="13914"/>
                    <a:pt x="8" y="13715"/>
                  </a:cubicBezTo>
                  <a:cubicBezTo>
                    <a:pt x="-85" y="13517"/>
                    <a:pt x="660" y="13119"/>
                    <a:pt x="2522" y="12721"/>
                  </a:cubicBezTo>
                  <a:cubicBezTo>
                    <a:pt x="4384" y="12324"/>
                    <a:pt x="7363" y="11926"/>
                    <a:pt x="9691" y="12125"/>
                  </a:cubicBezTo>
                  <a:cubicBezTo>
                    <a:pt x="12018" y="12324"/>
                    <a:pt x="13694" y="13119"/>
                    <a:pt x="14905" y="13848"/>
                  </a:cubicBezTo>
                  <a:cubicBezTo>
                    <a:pt x="16115" y="14577"/>
                    <a:pt x="16860" y="15239"/>
                    <a:pt x="17512" y="16101"/>
                  </a:cubicBezTo>
                  <a:cubicBezTo>
                    <a:pt x="18163" y="16962"/>
                    <a:pt x="18722" y="18022"/>
                    <a:pt x="18722" y="18221"/>
                  </a:cubicBezTo>
                  <a:cubicBezTo>
                    <a:pt x="18722" y="18420"/>
                    <a:pt x="18163" y="17757"/>
                    <a:pt x="17884" y="16763"/>
                  </a:cubicBezTo>
                  <a:cubicBezTo>
                    <a:pt x="17605" y="15769"/>
                    <a:pt x="17605" y="14444"/>
                    <a:pt x="18256" y="13252"/>
                  </a:cubicBezTo>
                  <a:cubicBezTo>
                    <a:pt x="18908" y="12059"/>
                    <a:pt x="20212" y="10999"/>
                    <a:pt x="21515" y="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372222" y="6309820"/>
              <a:ext cx="307479" cy="11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19" fill="norm" stroke="1" extrusionOk="0">
                  <a:moveTo>
                    <a:pt x="187" y="4835"/>
                  </a:moveTo>
                  <a:cubicBezTo>
                    <a:pt x="39" y="8931"/>
                    <a:pt x="-109" y="13028"/>
                    <a:pt x="113" y="15821"/>
                  </a:cubicBezTo>
                  <a:cubicBezTo>
                    <a:pt x="335" y="18614"/>
                    <a:pt x="927" y="20104"/>
                    <a:pt x="1592" y="20662"/>
                  </a:cubicBezTo>
                  <a:cubicBezTo>
                    <a:pt x="2258" y="21221"/>
                    <a:pt x="2998" y="20849"/>
                    <a:pt x="3590" y="19731"/>
                  </a:cubicBezTo>
                  <a:cubicBezTo>
                    <a:pt x="4181" y="18614"/>
                    <a:pt x="4625" y="16752"/>
                    <a:pt x="5069" y="14331"/>
                  </a:cubicBezTo>
                  <a:cubicBezTo>
                    <a:pt x="5513" y="11911"/>
                    <a:pt x="5957" y="8931"/>
                    <a:pt x="5957" y="8187"/>
                  </a:cubicBezTo>
                  <a:cubicBezTo>
                    <a:pt x="5957" y="7442"/>
                    <a:pt x="5513" y="8931"/>
                    <a:pt x="5439" y="10607"/>
                  </a:cubicBezTo>
                  <a:cubicBezTo>
                    <a:pt x="5365" y="12283"/>
                    <a:pt x="5661" y="14145"/>
                    <a:pt x="6179" y="15262"/>
                  </a:cubicBezTo>
                  <a:cubicBezTo>
                    <a:pt x="6696" y="16380"/>
                    <a:pt x="7436" y="16752"/>
                    <a:pt x="8620" y="16007"/>
                  </a:cubicBezTo>
                  <a:cubicBezTo>
                    <a:pt x="9803" y="15262"/>
                    <a:pt x="11431" y="13400"/>
                    <a:pt x="12540" y="11352"/>
                  </a:cubicBezTo>
                  <a:cubicBezTo>
                    <a:pt x="13650" y="9304"/>
                    <a:pt x="14242" y="7069"/>
                    <a:pt x="14612" y="5021"/>
                  </a:cubicBezTo>
                  <a:cubicBezTo>
                    <a:pt x="14981" y="2973"/>
                    <a:pt x="15129" y="1111"/>
                    <a:pt x="14833" y="366"/>
                  </a:cubicBezTo>
                  <a:cubicBezTo>
                    <a:pt x="14538" y="-379"/>
                    <a:pt x="13798" y="-7"/>
                    <a:pt x="13280" y="1669"/>
                  </a:cubicBezTo>
                  <a:cubicBezTo>
                    <a:pt x="12762" y="3345"/>
                    <a:pt x="12466" y="6324"/>
                    <a:pt x="12688" y="8187"/>
                  </a:cubicBezTo>
                  <a:cubicBezTo>
                    <a:pt x="12910" y="10049"/>
                    <a:pt x="13650" y="10793"/>
                    <a:pt x="15203" y="10980"/>
                  </a:cubicBezTo>
                  <a:cubicBezTo>
                    <a:pt x="16757" y="11166"/>
                    <a:pt x="19124" y="10793"/>
                    <a:pt x="21491" y="1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866793" y="6135048"/>
              <a:ext cx="98658" cy="303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3" fill="norm" stroke="1" extrusionOk="0">
                  <a:moveTo>
                    <a:pt x="21421" y="1283"/>
                  </a:moveTo>
                  <a:cubicBezTo>
                    <a:pt x="20042" y="683"/>
                    <a:pt x="18664" y="83"/>
                    <a:pt x="17055" y="8"/>
                  </a:cubicBezTo>
                  <a:cubicBezTo>
                    <a:pt x="15447" y="-67"/>
                    <a:pt x="13608" y="383"/>
                    <a:pt x="11081" y="2033"/>
                  </a:cubicBezTo>
                  <a:cubicBezTo>
                    <a:pt x="8553" y="3683"/>
                    <a:pt x="5336" y="6533"/>
                    <a:pt x="3268" y="9533"/>
                  </a:cubicBezTo>
                  <a:cubicBezTo>
                    <a:pt x="1200" y="12533"/>
                    <a:pt x="281" y="15683"/>
                    <a:pt x="51" y="17633"/>
                  </a:cubicBezTo>
                  <a:cubicBezTo>
                    <a:pt x="-179" y="19583"/>
                    <a:pt x="281" y="20333"/>
                    <a:pt x="3498" y="20783"/>
                  </a:cubicBezTo>
                  <a:cubicBezTo>
                    <a:pt x="6715" y="21233"/>
                    <a:pt x="12689" y="21383"/>
                    <a:pt x="1866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086805" y="6187727"/>
              <a:ext cx="138996" cy="25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62" fill="norm" stroke="1" extrusionOk="0">
                  <a:moveTo>
                    <a:pt x="11498" y="1904"/>
                  </a:moveTo>
                  <a:cubicBezTo>
                    <a:pt x="9564" y="1904"/>
                    <a:pt x="7630" y="1904"/>
                    <a:pt x="5534" y="3868"/>
                  </a:cubicBezTo>
                  <a:cubicBezTo>
                    <a:pt x="3439" y="5831"/>
                    <a:pt x="1182" y="9759"/>
                    <a:pt x="376" y="12704"/>
                  </a:cubicBezTo>
                  <a:cubicBezTo>
                    <a:pt x="-430" y="15650"/>
                    <a:pt x="215" y="17613"/>
                    <a:pt x="860" y="19041"/>
                  </a:cubicBezTo>
                  <a:cubicBezTo>
                    <a:pt x="1504" y="20469"/>
                    <a:pt x="2149" y="21362"/>
                    <a:pt x="4245" y="21362"/>
                  </a:cubicBezTo>
                  <a:cubicBezTo>
                    <a:pt x="6340" y="21362"/>
                    <a:pt x="9886" y="20469"/>
                    <a:pt x="12466" y="17435"/>
                  </a:cubicBezTo>
                  <a:cubicBezTo>
                    <a:pt x="15045" y="14400"/>
                    <a:pt x="16657" y="9223"/>
                    <a:pt x="16495" y="5921"/>
                  </a:cubicBezTo>
                  <a:cubicBezTo>
                    <a:pt x="16334" y="2618"/>
                    <a:pt x="14400" y="1190"/>
                    <a:pt x="12466" y="476"/>
                  </a:cubicBezTo>
                  <a:cubicBezTo>
                    <a:pt x="10531" y="-238"/>
                    <a:pt x="8597" y="-238"/>
                    <a:pt x="6501" y="1101"/>
                  </a:cubicBezTo>
                  <a:cubicBezTo>
                    <a:pt x="4406" y="2440"/>
                    <a:pt x="2149" y="5117"/>
                    <a:pt x="1182" y="6902"/>
                  </a:cubicBezTo>
                  <a:cubicBezTo>
                    <a:pt x="215" y="8688"/>
                    <a:pt x="537" y="9580"/>
                    <a:pt x="4083" y="10205"/>
                  </a:cubicBezTo>
                  <a:cubicBezTo>
                    <a:pt x="7630" y="10830"/>
                    <a:pt x="14400" y="11187"/>
                    <a:pt x="21170" y="1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340100" y="628015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340100" y="635635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21600"/>
                    <a:pt x="10667" y="21600"/>
                    <a:pt x="14267" y="18000"/>
                  </a:cubicBezTo>
                  <a:cubicBezTo>
                    <a:pt x="17867" y="14400"/>
                    <a:pt x="197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565833" y="6153150"/>
              <a:ext cx="136633" cy="2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28" fill="norm" stroke="1" extrusionOk="0">
                  <a:moveTo>
                    <a:pt x="14944" y="3187"/>
                  </a:moveTo>
                  <a:cubicBezTo>
                    <a:pt x="12688" y="3010"/>
                    <a:pt x="10431" y="2833"/>
                    <a:pt x="8013" y="4249"/>
                  </a:cubicBezTo>
                  <a:cubicBezTo>
                    <a:pt x="5595" y="5666"/>
                    <a:pt x="3016" y="8675"/>
                    <a:pt x="1565" y="11508"/>
                  </a:cubicBezTo>
                  <a:cubicBezTo>
                    <a:pt x="114" y="14341"/>
                    <a:pt x="-208" y="16997"/>
                    <a:pt x="114" y="18679"/>
                  </a:cubicBezTo>
                  <a:cubicBezTo>
                    <a:pt x="437" y="20361"/>
                    <a:pt x="1404" y="21069"/>
                    <a:pt x="2693" y="21334"/>
                  </a:cubicBezTo>
                  <a:cubicBezTo>
                    <a:pt x="3983" y="21600"/>
                    <a:pt x="5595" y="21423"/>
                    <a:pt x="8658" y="19121"/>
                  </a:cubicBezTo>
                  <a:cubicBezTo>
                    <a:pt x="11720" y="16820"/>
                    <a:pt x="16234" y="12393"/>
                    <a:pt x="18652" y="9030"/>
                  </a:cubicBezTo>
                  <a:cubicBezTo>
                    <a:pt x="21070" y="5666"/>
                    <a:pt x="21392" y="3364"/>
                    <a:pt x="19941" y="1948"/>
                  </a:cubicBezTo>
                  <a:cubicBezTo>
                    <a:pt x="18491" y="531"/>
                    <a:pt x="15267" y="0"/>
                    <a:pt x="12043" y="0"/>
                  </a:cubicBezTo>
                  <a:cubicBezTo>
                    <a:pt x="8819" y="0"/>
                    <a:pt x="5595" y="531"/>
                    <a:pt x="3499" y="1770"/>
                  </a:cubicBezTo>
                  <a:cubicBezTo>
                    <a:pt x="1404" y="3010"/>
                    <a:pt x="437" y="4957"/>
                    <a:pt x="1888" y="6374"/>
                  </a:cubicBezTo>
                  <a:cubicBezTo>
                    <a:pt x="3338" y="7790"/>
                    <a:pt x="7207" y="8675"/>
                    <a:pt x="10431" y="9295"/>
                  </a:cubicBezTo>
                  <a:cubicBezTo>
                    <a:pt x="13655" y="9915"/>
                    <a:pt x="16234" y="10269"/>
                    <a:pt x="18813" y="1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720555" y="6381750"/>
              <a:ext cx="60590" cy="6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134" fill="norm" stroke="1" extrusionOk="0">
                  <a:moveTo>
                    <a:pt x="13145" y="0"/>
                  </a:moveTo>
                  <a:cubicBezTo>
                    <a:pt x="9545" y="1490"/>
                    <a:pt x="5945" y="2979"/>
                    <a:pt x="3425" y="5586"/>
                  </a:cubicBezTo>
                  <a:cubicBezTo>
                    <a:pt x="905" y="8193"/>
                    <a:pt x="-535" y="11917"/>
                    <a:pt x="185" y="14897"/>
                  </a:cubicBezTo>
                  <a:cubicBezTo>
                    <a:pt x="905" y="17876"/>
                    <a:pt x="3785" y="20110"/>
                    <a:pt x="7385" y="20855"/>
                  </a:cubicBezTo>
                  <a:cubicBezTo>
                    <a:pt x="10985" y="21600"/>
                    <a:pt x="15305" y="20855"/>
                    <a:pt x="17825" y="18621"/>
                  </a:cubicBezTo>
                  <a:cubicBezTo>
                    <a:pt x="20345" y="16386"/>
                    <a:pt x="21065" y="12662"/>
                    <a:pt x="20345" y="9310"/>
                  </a:cubicBezTo>
                  <a:cubicBezTo>
                    <a:pt x="19625" y="5959"/>
                    <a:pt x="17465" y="2979"/>
                    <a:pt x="14945" y="1862"/>
                  </a:cubicBezTo>
                  <a:cubicBezTo>
                    <a:pt x="12425" y="745"/>
                    <a:pt x="9545" y="1490"/>
                    <a:pt x="6665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860800" y="6089650"/>
              <a:ext cx="10690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3668" y="0"/>
                  </a:moveTo>
                  <a:cubicBezTo>
                    <a:pt x="9374" y="2700"/>
                    <a:pt x="15079" y="5400"/>
                    <a:pt x="18136" y="7779"/>
                  </a:cubicBezTo>
                  <a:cubicBezTo>
                    <a:pt x="21192" y="10157"/>
                    <a:pt x="21600" y="12214"/>
                    <a:pt x="18136" y="14464"/>
                  </a:cubicBezTo>
                  <a:cubicBezTo>
                    <a:pt x="14672" y="16714"/>
                    <a:pt x="7336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025900" y="6438900"/>
              <a:ext cx="571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400"/>
                    <a:pt x="18400" y="8800"/>
                    <a:pt x="14800" y="12400"/>
                  </a:cubicBezTo>
                  <a:cubicBezTo>
                    <a:pt x="11200" y="16000"/>
                    <a:pt x="560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430183" y="6057900"/>
              <a:ext cx="29421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148" y="0"/>
                  </a:moveTo>
                  <a:cubicBezTo>
                    <a:pt x="6527" y="5314"/>
                    <a:pt x="5905" y="10629"/>
                    <a:pt x="5594" y="13800"/>
                  </a:cubicBezTo>
                  <a:cubicBezTo>
                    <a:pt x="5283" y="16971"/>
                    <a:pt x="5283" y="18000"/>
                    <a:pt x="5361" y="18943"/>
                  </a:cubicBezTo>
                  <a:cubicBezTo>
                    <a:pt x="5439" y="19886"/>
                    <a:pt x="5594" y="20743"/>
                    <a:pt x="5827" y="20657"/>
                  </a:cubicBezTo>
                  <a:cubicBezTo>
                    <a:pt x="6060" y="20571"/>
                    <a:pt x="6371" y="19543"/>
                    <a:pt x="6294" y="18600"/>
                  </a:cubicBezTo>
                  <a:cubicBezTo>
                    <a:pt x="6216" y="17657"/>
                    <a:pt x="5750" y="16800"/>
                    <a:pt x="4895" y="16286"/>
                  </a:cubicBezTo>
                  <a:cubicBezTo>
                    <a:pt x="4040" y="15771"/>
                    <a:pt x="2797" y="15600"/>
                    <a:pt x="1787" y="15600"/>
                  </a:cubicBezTo>
                  <a:cubicBezTo>
                    <a:pt x="777" y="15600"/>
                    <a:pt x="0" y="15771"/>
                    <a:pt x="0" y="15514"/>
                  </a:cubicBezTo>
                  <a:cubicBezTo>
                    <a:pt x="0" y="15257"/>
                    <a:pt x="777" y="14571"/>
                    <a:pt x="2953" y="12686"/>
                  </a:cubicBezTo>
                  <a:cubicBezTo>
                    <a:pt x="5128" y="10800"/>
                    <a:pt x="8702" y="7714"/>
                    <a:pt x="10878" y="5743"/>
                  </a:cubicBezTo>
                  <a:cubicBezTo>
                    <a:pt x="13053" y="3771"/>
                    <a:pt x="13830" y="2914"/>
                    <a:pt x="14374" y="2914"/>
                  </a:cubicBezTo>
                  <a:cubicBezTo>
                    <a:pt x="14918" y="2914"/>
                    <a:pt x="15229" y="3771"/>
                    <a:pt x="15073" y="6171"/>
                  </a:cubicBezTo>
                  <a:cubicBezTo>
                    <a:pt x="14918" y="8571"/>
                    <a:pt x="14296" y="12514"/>
                    <a:pt x="13908" y="14914"/>
                  </a:cubicBezTo>
                  <a:cubicBezTo>
                    <a:pt x="13519" y="17314"/>
                    <a:pt x="13364" y="18171"/>
                    <a:pt x="13519" y="18086"/>
                  </a:cubicBezTo>
                  <a:cubicBezTo>
                    <a:pt x="13675" y="18000"/>
                    <a:pt x="14141" y="16971"/>
                    <a:pt x="14685" y="16029"/>
                  </a:cubicBezTo>
                  <a:cubicBezTo>
                    <a:pt x="15229" y="15086"/>
                    <a:pt x="15850" y="14229"/>
                    <a:pt x="16317" y="14314"/>
                  </a:cubicBezTo>
                  <a:cubicBezTo>
                    <a:pt x="16783" y="14400"/>
                    <a:pt x="17094" y="15429"/>
                    <a:pt x="17948" y="16800"/>
                  </a:cubicBezTo>
                  <a:cubicBezTo>
                    <a:pt x="18803" y="18171"/>
                    <a:pt x="20201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738546" y="6187270"/>
              <a:ext cx="236992" cy="15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973" fill="norm" stroke="1" extrusionOk="0">
                  <a:moveTo>
                    <a:pt x="1576" y="10321"/>
                  </a:moveTo>
                  <a:cubicBezTo>
                    <a:pt x="2524" y="9729"/>
                    <a:pt x="3471" y="9137"/>
                    <a:pt x="4229" y="8250"/>
                  </a:cubicBezTo>
                  <a:cubicBezTo>
                    <a:pt x="4987" y="7362"/>
                    <a:pt x="5555" y="6178"/>
                    <a:pt x="5839" y="4699"/>
                  </a:cubicBezTo>
                  <a:cubicBezTo>
                    <a:pt x="6124" y="3220"/>
                    <a:pt x="6124" y="1444"/>
                    <a:pt x="5650" y="852"/>
                  </a:cubicBezTo>
                  <a:cubicBezTo>
                    <a:pt x="5176" y="261"/>
                    <a:pt x="4229" y="852"/>
                    <a:pt x="3187" y="2628"/>
                  </a:cubicBezTo>
                  <a:cubicBezTo>
                    <a:pt x="2145" y="4403"/>
                    <a:pt x="1008" y="7362"/>
                    <a:pt x="439" y="9729"/>
                  </a:cubicBezTo>
                  <a:cubicBezTo>
                    <a:pt x="-129" y="12096"/>
                    <a:pt x="-129" y="13872"/>
                    <a:pt x="345" y="15055"/>
                  </a:cubicBezTo>
                  <a:cubicBezTo>
                    <a:pt x="818" y="16239"/>
                    <a:pt x="1766" y="16831"/>
                    <a:pt x="3471" y="15351"/>
                  </a:cubicBezTo>
                  <a:cubicBezTo>
                    <a:pt x="5176" y="13872"/>
                    <a:pt x="7639" y="10321"/>
                    <a:pt x="9155" y="7954"/>
                  </a:cubicBezTo>
                  <a:cubicBezTo>
                    <a:pt x="10671" y="5587"/>
                    <a:pt x="11239" y="4403"/>
                    <a:pt x="11429" y="4699"/>
                  </a:cubicBezTo>
                  <a:cubicBezTo>
                    <a:pt x="11618" y="4995"/>
                    <a:pt x="11429" y="6770"/>
                    <a:pt x="11239" y="8398"/>
                  </a:cubicBezTo>
                  <a:cubicBezTo>
                    <a:pt x="11050" y="10025"/>
                    <a:pt x="10860" y="11505"/>
                    <a:pt x="10671" y="13280"/>
                  </a:cubicBezTo>
                  <a:cubicBezTo>
                    <a:pt x="10482" y="15055"/>
                    <a:pt x="10292" y="17126"/>
                    <a:pt x="10482" y="16978"/>
                  </a:cubicBezTo>
                  <a:cubicBezTo>
                    <a:pt x="10671" y="16831"/>
                    <a:pt x="11239" y="14463"/>
                    <a:pt x="11808" y="11652"/>
                  </a:cubicBezTo>
                  <a:cubicBezTo>
                    <a:pt x="12376" y="8841"/>
                    <a:pt x="12945" y="5587"/>
                    <a:pt x="13987" y="3220"/>
                  </a:cubicBezTo>
                  <a:cubicBezTo>
                    <a:pt x="15029" y="852"/>
                    <a:pt x="16545" y="-627"/>
                    <a:pt x="17966" y="261"/>
                  </a:cubicBezTo>
                  <a:cubicBezTo>
                    <a:pt x="19387" y="1148"/>
                    <a:pt x="20713" y="4403"/>
                    <a:pt x="21092" y="8250"/>
                  </a:cubicBezTo>
                  <a:cubicBezTo>
                    <a:pt x="21471" y="12096"/>
                    <a:pt x="20903" y="16535"/>
                    <a:pt x="20334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467349" y="6115050"/>
              <a:ext cx="196851" cy="22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0"/>
                  </a:moveTo>
                  <a:cubicBezTo>
                    <a:pt x="1394" y="4731"/>
                    <a:pt x="2787" y="9463"/>
                    <a:pt x="3600" y="12446"/>
                  </a:cubicBezTo>
                  <a:cubicBezTo>
                    <a:pt x="4413" y="15429"/>
                    <a:pt x="4645" y="16663"/>
                    <a:pt x="4994" y="17794"/>
                  </a:cubicBezTo>
                  <a:cubicBezTo>
                    <a:pt x="5342" y="18926"/>
                    <a:pt x="5806" y="19954"/>
                    <a:pt x="6155" y="19954"/>
                  </a:cubicBezTo>
                  <a:cubicBezTo>
                    <a:pt x="6503" y="19954"/>
                    <a:pt x="6735" y="18926"/>
                    <a:pt x="6852" y="17794"/>
                  </a:cubicBezTo>
                  <a:cubicBezTo>
                    <a:pt x="6968" y="16663"/>
                    <a:pt x="6968" y="15429"/>
                    <a:pt x="7316" y="13989"/>
                  </a:cubicBezTo>
                  <a:cubicBezTo>
                    <a:pt x="7665" y="12549"/>
                    <a:pt x="8361" y="10903"/>
                    <a:pt x="8826" y="10594"/>
                  </a:cubicBezTo>
                  <a:cubicBezTo>
                    <a:pt x="9290" y="10286"/>
                    <a:pt x="9523" y="11314"/>
                    <a:pt x="9987" y="12960"/>
                  </a:cubicBezTo>
                  <a:cubicBezTo>
                    <a:pt x="10452" y="14606"/>
                    <a:pt x="11148" y="16869"/>
                    <a:pt x="11961" y="18411"/>
                  </a:cubicBezTo>
                  <a:cubicBezTo>
                    <a:pt x="12774" y="19954"/>
                    <a:pt x="13703" y="20777"/>
                    <a:pt x="14748" y="21189"/>
                  </a:cubicBezTo>
                  <a:cubicBezTo>
                    <a:pt x="15794" y="21600"/>
                    <a:pt x="16955" y="21600"/>
                    <a:pt x="17768" y="20983"/>
                  </a:cubicBezTo>
                  <a:cubicBezTo>
                    <a:pt x="18581" y="20366"/>
                    <a:pt x="19045" y="19131"/>
                    <a:pt x="19626" y="15840"/>
                  </a:cubicBezTo>
                  <a:cubicBezTo>
                    <a:pt x="20206" y="12549"/>
                    <a:pt x="20903" y="7200"/>
                    <a:pt x="21600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760361" y="6203950"/>
              <a:ext cx="195940" cy="9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10" fill="norm" stroke="1" extrusionOk="0">
                  <a:moveTo>
                    <a:pt x="1990" y="18900"/>
                  </a:moveTo>
                  <a:cubicBezTo>
                    <a:pt x="1294" y="17100"/>
                    <a:pt x="597" y="15300"/>
                    <a:pt x="248" y="12825"/>
                  </a:cubicBezTo>
                  <a:cubicBezTo>
                    <a:pt x="-100" y="10350"/>
                    <a:pt x="-100" y="7200"/>
                    <a:pt x="365" y="4950"/>
                  </a:cubicBezTo>
                  <a:cubicBezTo>
                    <a:pt x="829" y="2700"/>
                    <a:pt x="1758" y="1350"/>
                    <a:pt x="2455" y="1800"/>
                  </a:cubicBezTo>
                  <a:cubicBezTo>
                    <a:pt x="3152" y="2250"/>
                    <a:pt x="3616" y="4500"/>
                    <a:pt x="5474" y="8100"/>
                  </a:cubicBezTo>
                  <a:cubicBezTo>
                    <a:pt x="7332" y="11700"/>
                    <a:pt x="10584" y="16650"/>
                    <a:pt x="13255" y="19125"/>
                  </a:cubicBezTo>
                  <a:cubicBezTo>
                    <a:pt x="15926" y="21600"/>
                    <a:pt x="18016" y="21600"/>
                    <a:pt x="19294" y="19350"/>
                  </a:cubicBezTo>
                  <a:cubicBezTo>
                    <a:pt x="20571" y="17100"/>
                    <a:pt x="21035" y="12600"/>
                    <a:pt x="21268" y="9000"/>
                  </a:cubicBezTo>
                  <a:cubicBezTo>
                    <a:pt x="21500" y="5400"/>
                    <a:pt x="21500" y="270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096946" y="6074272"/>
              <a:ext cx="232270" cy="275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9" fill="norm" stroke="1" extrusionOk="0">
                  <a:moveTo>
                    <a:pt x="3416" y="703"/>
                  </a:moveTo>
                  <a:cubicBezTo>
                    <a:pt x="7113" y="703"/>
                    <a:pt x="10810" y="703"/>
                    <a:pt x="13437" y="621"/>
                  </a:cubicBezTo>
                  <a:cubicBezTo>
                    <a:pt x="16064" y="539"/>
                    <a:pt x="17621" y="374"/>
                    <a:pt x="18886" y="209"/>
                  </a:cubicBezTo>
                  <a:cubicBezTo>
                    <a:pt x="20151" y="44"/>
                    <a:pt x="21124" y="-121"/>
                    <a:pt x="21318" y="126"/>
                  </a:cubicBezTo>
                  <a:cubicBezTo>
                    <a:pt x="21513" y="374"/>
                    <a:pt x="20929" y="1033"/>
                    <a:pt x="18789" y="2764"/>
                  </a:cubicBezTo>
                  <a:cubicBezTo>
                    <a:pt x="16648" y="4496"/>
                    <a:pt x="12951" y="7299"/>
                    <a:pt x="9740" y="9690"/>
                  </a:cubicBezTo>
                  <a:cubicBezTo>
                    <a:pt x="6529" y="12081"/>
                    <a:pt x="3805" y="14059"/>
                    <a:pt x="2151" y="15378"/>
                  </a:cubicBezTo>
                  <a:cubicBezTo>
                    <a:pt x="497" y="16697"/>
                    <a:pt x="-87" y="17357"/>
                    <a:pt x="10" y="17934"/>
                  </a:cubicBezTo>
                  <a:cubicBezTo>
                    <a:pt x="108" y="18511"/>
                    <a:pt x="886" y="19006"/>
                    <a:pt x="2832" y="19171"/>
                  </a:cubicBezTo>
                  <a:cubicBezTo>
                    <a:pt x="4778" y="19335"/>
                    <a:pt x="7891" y="19171"/>
                    <a:pt x="10713" y="19088"/>
                  </a:cubicBezTo>
                  <a:cubicBezTo>
                    <a:pt x="13535" y="19006"/>
                    <a:pt x="16064" y="19006"/>
                    <a:pt x="17524" y="19418"/>
                  </a:cubicBezTo>
                  <a:cubicBezTo>
                    <a:pt x="18983" y="19830"/>
                    <a:pt x="19372" y="20655"/>
                    <a:pt x="1976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34950" y="7129827"/>
              <a:ext cx="228600" cy="15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1073"/>
                  </a:moveTo>
                  <a:cubicBezTo>
                    <a:pt x="2200" y="473"/>
                    <a:pt x="4400" y="-127"/>
                    <a:pt x="5900" y="23"/>
                  </a:cubicBezTo>
                  <a:cubicBezTo>
                    <a:pt x="7400" y="173"/>
                    <a:pt x="8200" y="1073"/>
                    <a:pt x="8300" y="3323"/>
                  </a:cubicBezTo>
                  <a:cubicBezTo>
                    <a:pt x="8400" y="5573"/>
                    <a:pt x="7800" y="9173"/>
                    <a:pt x="6700" y="12023"/>
                  </a:cubicBezTo>
                  <a:cubicBezTo>
                    <a:pt x="5600" y="14873"/>
                    <a:pt x="4000" y="16973"/>
                    <a:pt x="2800" y="18473"/>
                  </a:cubicBezTo>
                  <a:cubicBezTo>
                    <a:pt x="1600" y="19973"/>
                    <a:pt x="800" y="20873"/>
                    <a:pt x="1000" y="21173"/>
                  </a:cubicBezTo>
                  <a:cubicBezTo>
                    <a:pt x="1200" y="21473"/>
                    <a:pt x="2400" y="21173"/>
                    <a:pt x="5600" y="19973"/>
                  </a:cubicBezTo>
                  <a:cubicBezTo>
                    <a:pt x="8800" y="18773"/>
                    <a:pt x="14000" y="16673"/>
                    <a:pt x="17000" y="15473"/>
                  </a:cubicBezTo>
                  <a:cubicBezTo>
                    <a:pt x="20000" y="14273"/>
                    <a:pt x="20800" y="139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87235" y="6982178"/>
              <a:ext cx="322882" cy="43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7" fill="norm" stroke="1" extrusionOk="0">
                  <a:moveTo>
                    <a:pt x="11229" y="769"/>
                  </a:moveTo>
                  <a:cubicBezTo>
                    <a:pt x="9676" y="454"/>
                    <a:pt x="8123" y="140"/>
                    <a:pt x="6923" y="35"/>
                  </a:cubicBezTo>
                  <a:cubicBezTo>
                    <a:pt x="5723" y="-70"/>
                    <a:pt x="4876" y="35"/>
                    <a:pt x="3959" y="716"/>
                  </a:cubicBezTo>
                  <a:cubicBezTo>
                    <a:pt x="3041" y="1398"/>
                    <a:pt x="2053" y="2656"/>
                    <a:pt x="1276" y="4963"/>
                  </a:cubicBezTo>
                  <a:cubicBezTo>
                    <a:pt x="500" y="7270"/>
                    <a:pt x="-65" y="10625"/>
                    <a:pt x="6" y="13247"/>
                  </a:cubicBezTo>
                  <a:cubicBezTo>
                    <a:pt x="76" y="15868"/>
                    <a:pt x="782" y="17755"/>
                    <a:pt x="2547" y="19118"/>
                  </a:cubicBezTo>
                  <a:cubicBezTo>
                    <a:pt x="4311" y="20481"/>
                    <a:pt x="7135" y="21320"/>
                    <a:pt x="9959" y="21425"/>
                  </a:cubicBezTo>
                  <a:cubicBezTo>
                    <a:pt x="12782" y="21530"/>
                    <a:pt x="15606" y="20901"/>
                    <a:pt x="17794" y="19695"/>
                  </a:cubicBezTo>
                  <a:cubicBezTo>
                    <a:pt x="19982" y="18489"/>
                    <a:pt x="21535" y="16707"/>
                    <a:pt x="21535" y="14505"/>
                  </a:cubicBezTo>
                  <a:cubicBezTo>
                    <a:pt x="21535" y="12303"/>
                    <a:pt x="19982" y="9681"/>
                    <a:pt x="18359" y="7532"/>
                  </a:cubicBezTo>
                  <a:cubicBezTo>
                    <a:pt x="16735" y="5382"/>
                    <a:pt x="15041" y="3705"/>
                    <a:pt x="13982" y="2866"/>
                  </a:cubicBezTo>
                  <a:cubicBezTo>
                    <a:pt x="12923" y="2027"/>
                    <a:pt x="12500" y="2027"/>
                    <a:pt x="12076" y="2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53570" y="6928800"/>
              <a:ext cx="402130" cy="55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0" fill="norm" stroke="1" extrusionOk="0">
                  <a:moveTo>
                    <a:pt x="2825" y="3847"/>
                  </a:moveTo>
                  <a:cubicBezTo>
                    <a:pt x="2373" y="4090"/>
                    <a:pt x="1921" y="4333"/>
                    <a:pt x="1412" y="4373"/>
                  </a:cubicBezTo>
                  <a:cubicBezTo>
                    <a:pt x="903" y="4413"/>
                    <a:pt x="337" y="4252"/>
                    <a:pt x="111" y="3968"/>
                  </a:cubicBezTo>
                  <a:cubicBezTo>
                    <a:pt x="-115" y="3685"/>
                    <a:pt x="-2" y="3281"/>
                    <a:pt x="507" y="2715"/>
                  </a:cubicBezTo>
                  <a:cubicBezTo>
                    <a:pt x="1016" y="2148"/>
                    <a:pt x="1921" y="1420"/>
                    <a:pt x="2599" y="894"/>
                  </a:cubicBezTo>
                  <a:cubicBezTo>
                    <a:pt x="3278" y="368"/>
                    <a:pt x="3730" y="45"/>
                    <a:pt x="4182" y="4"/>
                  </a:cubicBezTo>
                  <a:cubicBezTo>
                    <a:pt x="4635" y="-36"/>
                    <a:pt x="5087" y="207"/>
                    <a:pt x="5426" y="1339"/>
                  </a:cubicBezTo>
                  <a:cubicBezTo>
                    <a:pt x="5766" y="2472"/>
                    <a:pt x="5992" y="4494"/>
                    <a:pt x="5822" y="6557"/>
                  </a:cubicBezTo>
                  <a:cubicBezTo>
                    <a:pt x="5653" y="8620"/>
                    <a:pt x="5087" y="10724"/>
                    <a:pt x="4635" y="12018"/>
                  </a:cubicBezTo>
                  <a:cubicBezTo>
                    <a:pt x="4182" y="13312"/>
                    <a:pt x="3843" y="13798"/>
                    <a:pt x="3391" y="14162"/>
                  </a:cubicBezTo>
                  <a:cubicBezTo>
                    <a:pt x="2938" y="14526"/>
                    <a:pt x="2373" y="14768"/>
                    <a:pt x="2090" y="14647"/>
                  </a:cubicBezTo>
                  <a:cubicBezTo>
                    <a:pt x="1808" y="14526"/>
                    <a:pt x="1808" y="14040"/>
                    <a:pt x="2430" y="13312"/>
                  </a:cubicBezTo>
                  <a:cubicBezTo>
                    <a:pt x="3051" y="12584"/>
                    <a:pt x="4295" y="11613"/>
                    <a:pt x="6275" y="9995"/>
                  </a:cubicBezTo>
                  <a:cubicBezTo>
                    <a:pt x="8254" y="8377"/>
                    <a:pt x="10968" y="6112"/>
                    <a:pt x="12494" y="4777"/>
                  </a:cubicBezTo>
                  <a:cubicBezTo>
                    <a:pt x="14021" y="3443"/>
                    <a:pt x="14360" y="3038"/>
                    <a:pt x="14700" y="2512"/>
                  </a:cubicBezTo>
                  <a:cubicBezTo>
                    <a:pt x="15039" y="1986"/>
                    <a:pt x="15378" y="1339"/>
                    <a:pt x="15378" y="1177"/>
                  </a:cubicBezTo>
                  <a:cubicBezTo>
                    <a:pt x="15378" y="1016"/>
                    <a:pt x="15039" y="1339"/>
                    <a:pt x="14360" y="2715"/>
                  </a:cubicBezTo>
                  <a:cubicBezTo>
                    <a:pt x="13682" y="4090"/>
                    <a:pt x="12664" y="6517"/>
                    <a:pt x="11759" y="9025"/>
                  </a:cubicBezTo>
                  <a:cubicBezTo>
                    <a:pt x="10855" y="11533"/>
                    <a:pt x="10063" y="14121"/>
                    <a:pt x="9611" y="15901"/>
                  </a:cubicBezTo>
                  <a:cubicBezTo>
                    <a:pt x="9158" y="17681"/>
                    <a:pt x="9045" y="18652"/>
                    <a:pt x="8989" y="19380"/>
                  </a:cubicBezTo>
                  <a:cubicBezTo>
                    <a:pt x="8932" y="20108"/>
                    <a:pt x="8932" y="20593"/>
                    <a:pt x="9158" y="20957"/>
                  </a:cubicBezTo>
                  <a:cubicBezTo>
                    <a:pt x="9384" y="21321"/>
                    <a:pt x="9837" y="21564"/>
                    <a:pt x="10798" y="21200"/>
                  </a:cubicBezTo>
                  <a:cubicBezTo>
                    <a:pt x="11759" y="20836"/>
                    <a:pt x="13230" y="19865"/>
                    <a:pt x="14360" y="18692"/>
                  </a:cubicBezTo>
                  <a:cubicBezTo>
                    <a:pt x="15491" y="17519"/>
                    <a:pt x="16283" y="16144"/>
                    <a:pt x="16566" y="15254"/>
                  </a:cubicBezTo>
                  <a:cubicBezTo>
                    <a:pt x="16848" y="14364"/>
                    <a:pt x="16622" y="13960"/>
                    <a:pt x="16170" y="13757"/>
                  </a:cubicBezTo>
                  <a:cubicBezTo>
                    <a:pt x="15717" y="13555"/>
                    <a:pt x="15039" y="13555"/>
                    <a:pt x="14473" y="13676"/>
                  </a:cubicBezTo>
                  <a:cubicBezTo>
                    <a:pt x="13908" y="13798"/>
                    <a:pt x="13456" y="14040"/>
                    <a:pt x="13512" y="14162"/>
                  </a:cubicBezTo>
                  <a:cubicBezTo>
                    <a:pt x="13569" y="14283"/>
                    <a:pt x="14134" y="14283"/>
                    <a:pt x="15548" y="13960"/>
                  </a:cubicBezTo>
                  <a:cubicBezTo>
                    <a:pt x="16961" y="13636"/>
                    <a:pt x="19223" y="12989"/>
                    <a:pt x="21485" y="1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1581150" y="6997699"/>
              <a:ext cx="190500" cy="26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514"/>
                  </a:moveTo>
                  <a:cubicBezTo>
                    <a:pt x="960" y="5314"/>
                    <a:pt x="1920" y="10114"/>
                    <a:pt x="2880" y="13457"/>
                  </a:cubicBezTo>
                  <a:cubicBezTo>
                    <a:pt x="3840" y="16800"/>
                    <a:pt x="4800" y="18686"/>
                    <a:pt x="5760" y="19886"/>
                  </a:cubicBezTo>
                  <a:cubicBezTo>
                    <a:pt x="6720" y="21086"/>
                    <a:pt x="7680" y="21600"/>
                    <a:pt x="8400" y="21429"/>
                  </a:cubicBezTo>
                  <a:cubicBezTo>
                    <a:pt x="9120" y="21257"/>
                    <a:pt x="9600" y="20400"/>
                    <a:pt x="9840" y="18943"/>
                  </a:cubicBezTo>
                  <a:cubicBezTo>
                    <a:pt x="10080" y="17486"/>
                    <a:pt x="10080" y="15429"/>
                    <a:pt x="10080" y="13886"/>
                  </a:cubicBezTo>
                  <a:cubicBezTo>
                    <a:pt x="10080" y="12343"/>
                    <a:pt x="10080" y="11314"/>
                    <a:pt x="10440" y="11229"/>
                  </a:cubicBezTo>
                  <a:cubicBezTo>
                    <a:pt x="10800" y="11143"/>
                    <a:pt x="11520" y="12000"/>
                    <a:pt x="12360" y="12857"/>
                  </a:cubicBezTo>
                  <a:cubicBezTo>
                    <a:pt x="13200" y="13714"/>
                    <a:pt x="14160" y="14571"/>
                    <a:pt x="15600" y="15514"/>
                  </a:cubicBezTo>
                  <a:cubicBezTo>
                    <a:pt x="17040" y="16457"/>
                    <a:pt x="18960" y="17486"/>
                    <a:pt x="19920" y="17400"/>
                  </a:cubicBezTo>
                  <a:cubicBezTo>
                    <a:pt x="20880" y="17314"/>
                    <a:pt x="20880" y="16114"/>
                    <a:pt x="20880" y="13457"/>
                  </a:cubicBezTo>
                  <a:cubicBezTo>
                    <a:pt x="20880" y="10800"/>
                    <a:pt x="20880" y="6686"/>
                    <a:pt x="20880" y="4200"/>
                  </a:cubicBezTo>
                  <a:cubicBezTo>
                    <a:pt x="20880" y="1714"/>
                    <a:pt x="20880" y="857"/>
                    <a:pt x="21000" y="429"/>
                  </a:cubicBezTo>
                  <a:cubicBezTo>
                    <a:pt x="21120" y="0"/>
                    <a:pt x="21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960927" y="7080250"/>
              <a:ext cx="204424" cy="1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22" fill="norm" stroke="1" extrusionOk="0">
                  <a:moveTo>
                    <a:pt x="797" y="18692"/>
                  </a:moveTo>
                  <a:cubicBezTo>
                    <a:pt x="351" y="16615"/>
                    <a:pt x="-94" y="14538"/>
                    <a:pt x="17" y="12046"/>
                  </a:cubicBezTo>
                  <a:cubicBezTo>
                    <a:pt x="129" y="9554"/>
                    <a:pt x="797" y="6646"/>
                    <a:pt x="1576" y="4362"/>
                  </a:cubicBezTo>
                  <a:cubicBezTo>
                    <a:pt x="2355" y="2077"/>
                    <a:pt x="3246" y="415"/>
                    <a:pt x="4137" y="415"/>
                  </a:cubicBezTo>
                  <a:cubicBezTo>
                    <a:pt x="5028" y="415"/>
                    <a:pt x="5918" y="2077"/>
                    <a:pt x="7366" y="5608"/>
                  </a:cubicBezTo>
                  <a:cubicBezTo>
                    <a:pt x="8813" y="9138"/>
                    <a:pt x="10817" y="14538"/>
                    <a:pt x="12376" y="17654"/>
                  </a:cubicBezTo>
                  <a:cubicBezTo>
                    <a:pt x="13935" y="20769"/>
                    <a:pt x="15048" y="21600"/>
                    <a:pt x="16050" y="21392"/>
                  </a:cubicBezTo>
                  <a:cubicBezTo>
                    <a:pt x="17052" y="21185"/>
                    <a:pt x="17943" y="19938"/>
                    <a:pt x="18500" y="17031"/>
                  </a:cubicBezTo>
                  <a:cubicBezTo>
                    <a:pt x="19057" y="14123"/>
                    <a:pt x="19279" y="9554"/>
                    <a:pt x="19725" y="6438"/>
                  </a:cubicBezTo>
                  <a:cubicBezTo>
                    <a:pt x="20170" y="3323"/>
                    <a:pt x="20838" y="1662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279649" y="6915150"/>
              <a:ext cx="215901" cy="25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580"/>
                  </a:moveTo>
                  <a:cubicBezTo>
                    <a:pt x="2329" y="1054"/>
                    <a:pt x="4659" y="527"/>
                    <a:pt x="7518" y="263"/>
                  </a:cubicBezTo>
                  <a:cubicBezTo>
                    <a:pt x="10376" y="0"/>
                    <a:pt x="13765" y="0"/>
                    <a:pt x="16094" y="0"/>
                  </a:cubicBezTo>
                  <a:cubicBezTo>
                    <a:pt x="18424" y="0"/>
                    <a:pt x="19694" y="0"/>
                    <a:pt x="20435" y="439"/>
                  </a:cubicBezTo>
                  <a:cubicBezTo>
                    <a:pt x="21176" y="878"/>
                    <a:pt x="21388" y="1756"/>
                    <a:pt x="20118" y="3600"/>
                  </a:cubicBezTo>
                  <a:cubicBezTo>
                    <a:pt x="18847" y="5444"/>
                    <a:pt x="16094" y="8254"/>
                    <a:pt x="13341" y="10624"/>
                  </a:cubicBezTo>
                  <a:cubicBezTo>
                    <a:pt x="10588" y="12995"/>
                    <a:pt x="7835" y="14927"/>
                    <a:pt x="6035" y="16244"/>
                  </a:cubicBezTo>
                  <a:cubicBezTo>
                    <a:pt x="4235" y="17561"/>
                    <a:pt x="3388" y="18263"/>
                    <a:pt x="2647" y="19054"/>
                  </a:cubicBezTo>
                  <a:cubicBezTo>
                    <a:pt x="1906" y="19844"/>
                    <a:pt x="1271" y="20722"/>
                    <a:pt x="1482" y="21161"/>
                  </a:cubicBezTo>
                  <a:cubicBezTo>
                    <a:pt x="1694" y="21600"/>
                    <a:pt x="2753" y="21600"/>
                    <a:pt x="5718" y="21424"/>
                  </a:cubicBezTo>
                  <a:cubicBezTo>
                    <a:pt x="8682" y="21249"/>
                    <a:pt x="13553" y="20898"/>
                    <a:pt x="16518" y="20810"/>
                  </a:cubicBezTo>
                  <a:cubicBezTo>
                    <a:pt x="19482" y="20722"/>
                    <a:pt x="20541" y="20898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546350" y="7162800"/>
              <a:ext cx="88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988958" y="7002319"/>
              <a:ext cx="96416" cy="18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116" fill="norm" stroke="1" extrusionOk="0">
                  <a:moveTo>
                    <a:pt x="14197" y="7479"/>
                  </a:moveTo>
                  <a:cubicBezTo>
                    <a:pt x="15117" y="6266"/>
                    <a:pt x="16036" y="5052"/>
                    <a:pt x="16265" y="3717"/>
                  </a:cubicBezTo>
                  <a:cubicBezTo>
                    <a:pt x="16495" y="2383"/>
                    <a:pt x="16036" y="926"/>
                    <a:pt x="14657" y="320"/>
                  </a:cubicBezTo>
                  <a:cubicBezTo>
                    <a:pt x="13278" y="-287"/>
                    <a:pt x="10980" y="-44"/>
                    <a:pt x="8223" y="1169"/>
                  </a:cubicBezTo>
                  <a:cubicBezTo>
                    <a:pt x="5465" y="2383"/>
                    <a:pt x="2248" y="4567"/>
                    <a:pt x="870" y="7601"/>
                  </a:cubicBezTo>
                  <a:cubicBezTo>
                    <a:pt x="-509" y="10634"/>
                    <a:pt x="-49" y="14517"/>
                    <a:pt x="870" y="17066"/>
                  </a:cubicBezTo>
                  <a:cubicBezTo>
                    <a:pt x="1789" y="19614"/>
                    <a:pt x="3168" y="20828"/>
                    <a:pt x="6155" y="21070"/>
                  </a:cubicBezTo>
                  <a:cubicBezTo>
                    <a:pt x="9142" y="21313"/>
                    <a:pt x="13738" y="20585"/>
                    <a:pt x="16495" y="19007"/>
                  </a:cubicBezTo>
                  <a:cubicBezTo>
                    <a:pt x="19253" y="17430"/>
                    <a:pt x="20172" y="15003"/>
                    <a:pt x="20631" y="12819"/>
                  </a:cubicBezTo>
                  <a:cubicBezTo>
                    <a:pt x="21091" y="10634"/>
                    <a:pt x="21091" y="8693"/>
                    <a:pt x="20172" y="7115"/>
                  </a:cubicBezTo>
                  <a:cubicBezTo>
                    <a:pt x="19253" y="5538"/>
                    <a:pt x="17414" y="4324"/>
                    <a:pt x="15806" y="4203"/>
                  </a:cubicBezTo>
                  <a:cubicBezTo>
                    <a:pt x="14197" y="4082"/>
                    <a:pt x="12819" y="5052"/>
                    <a:pt x="11440" y="6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183466" y="7016750"/>
              <a:ext cx="11218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5" y="0"/>
                  </a:moveTo>
                  <a:cubicBezTo>
                    <a:pt x="408" y="3771"/>
                    <a:pt x="0" y="7543"/>
                    <a:pt x="0" y="10457"/>
                  </a:cubicBezTo>
                  <a:cubicBezTo>
                    <a:pt x="0" y="13371"/>
                    <a:pt x="408" y="15429"/>
                    <a:pt x="1223" y="17486"/>
                  </a:cubicBezTo>
                  <a:cubicBezTo>
                    <a:pt x="2038" y="19543"/>
                    <a:pt x="3260" y="21600"/>
                    <a:pt x="4075" y="21429"/>
                  </a:cubicBezTo>
                  <a:cubicBezTo>
                    <a:pt x="4891" y="21257"/>
                    <a:pt x="5298" y="18857"/>
                    <a:pt x="5706" y="16800"/>
                  </a:cubicBezTo>
                  <a:cubicBezTo>
                    <a:pt x="6113" y="14743"/>
                    <a:pt x="6521" y="13029"/>
                    <a:pt x="6725" y="11314"/>
                  </a:cubicBezTo>
                  <a:cubicBezTo>
                    <a:pt x="6928" y="9600"/>
                    <a:pt x="6928" y="7886"/>
                    <a:pt x="7336" y="8400"/>
                  </a:cubicBezTo>
                  <a:cubicBezTo>
                    <a:pt x="7743" y="8914"/>
                    <a:pt x="8558" y="11657"/>
                    <a:pt x="11004" y="14229"/>
                  </a:cubicBezTo>
                  <a:cubicBezTo>
                    <a:pt x="13449" y="16800"/>
                    <a:pt x="1752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327400" y="6985000"/>
              <a:ext cx="1206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1895" y="3046"/>
                    <a:pt x="3789" y="2769"/>
                    <a:pt x="6442" y="4292"/>
                  </a:cubicBezTo>
                  <a:cubicBezTo>
                    <a:pt x="9095" y="5815"/>
                    <a:pt x="12505" y="9138"/>
                    <a:pt x="14211" y="11769"/>
                  </a:cubicBezTo>
                  <a:cubicBezTo>
                    <a:pt x="15916" y="14400"/>
                    <a:pt x="15916" y="16338"/>
                    <a:pt x="15537" y="18138"/>
                  </a:cubicBezTo>
                  <a:cubicBezTo>
                    <a:pt x="15158" y="19938"/>
                    <a:pt x="14400" y="21600"/>
                    <a:pt x="13832" y="21600"/>
                  </a:cubicBezTo>
                  <a:cubicBezTo>
                    <a:pt x="13263" y="21600"/>
                    <a:pt x="12884" y="19938"/>
                    <a:pt x="14211" y="16062"/>
                  </a:cubicBezTo>
                  <a:cubicBezTo>
                    <a:pt x="15537" y="12185"/>
                    <a:pt x="18568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917950" y="6892871"/>
              <a:ext cx="222250" cy="29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590"/>
                  </a:moveTo>
                  <a:cubicBezTo>
                    <a:pt x="617" y="5517"/>
                    <a:pt x="1234" y="9444"/>
                    <a:pt x="1851" y="12390"/>
                  </a:cubicBezTo>
                  <a:cubicBezTo>
                    <a:pt x="2469" y="15335"/>
                    <a:pt x="3086" y="17299"/>
                    <a:pt x="3600" y="18658"/>
                  </a:cubicBezTo>
                  <a:cubicBezTo>
                    <a:pt x="4114" y="20018"/>
                    <a:pt x="4526" y="20773"/>
                    <a:pt x="5040" y="20848"/>
                  </a:cubicBezTo>
                  <a:cubicBezTo>
                    <a:pt x="5554" y="20924"/>
                    <a:pt x="6171" y="20320"/>
                    <a:pt x="6583" y="18809"/>
                  </a:cubicBezTo>
                  <a:cubicBezTo>
                    <a:pt x="6994" y="17299"/>
                    <a:pt x="7200" y="14882"/>
                    <a:pt x="7303" y="13220"/>
                  </a:cubicBezTo>
                  <a:cubicBezTo>
                    <a:pt x="7406" y="11559"/>
                    <a:pt x="7406" y="10652"/>
                    <a:pt x="7714" y="10728"/>
                  </a:cubicBezTo>
                  <a:cubicBezTo>
                    <a:pt x="8023" y="10804"/>
                    <a:pt x="8640" y="11861"/>
                    <a:pt x="10183" y="13673"/>
                  </a:cubicBezTo>
                  <a:cubicBezTo>
                    <a:pt x="11726" y="15486"/>
                    <a:pt x="14194" y="18054"/>
                    <a:pt x="15943" y="19564"/>
                  </a:cubicBezTo>
                  <a:cubicBezTo>
                    <a:pt x="17691" y="21075"/>
                    <a:pt x="18720" y="21528"/>
                    <a:pt x="19337" y="21301"/>
                  </a:cubicBezTo>
                  <a:cubicBezTo>
                    <a:pt x="19954" y="21075"/>
                    <a:pt x="20160" y="20169"/>
                    <a:pt x="20160" y="16921"/>
                  </a:cubicBezTo>
                  <a:cubicBezTo>
                    <a:pt x="20160" y="13673"/>
                    <a:pt x="19954" y="8085"/>
                    <a:pt x="19851" y="4686"/>
                  </a:cubicBezTo>
                  <a:cubicBezTo>
                    <a:pt x="19749" y="1287"/>
                    <a:pt x="19749" y="79"/>
                    <a:pt x="20057" y="4"/>
                  </a:cubicBezTo>
                  <a:cubicBezTo>
                    <a:pt x="20366" y="-72"/>
                    <a:pt x="20983" y="985"/>
                    <a:pt x="21600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406900" y="6968066"/>
              <a:ext cx="107950" cy="19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3252"/>
                  </a:moveTo>
                  <a:cubicBezTo>
                    <a:pt x="2118" y="8361"/>
                    <a:pt x="4235" y="13471"/>
                    <a:pt x="5929" y="16723"/>
                  </a:cubicBezTo>
                  <a:cubicBezTo>
                    <a:pt x="7624" y="19974"/>
                    <a:pt x="8894" y="21368"/>
                    <a:pt x="9953" y="21484"/>
                  </a:cubicBezTo>
                  <a:cubicBezTo>
                    <a:pt x="11012" y="21600"/>
                    <a:pt x="11859" y="20439"/>
                    <a:pt x="12706" y="17187"/>
                  </a:cubicBezTo>
                  <a:cubicBezTo>
                    <a:pt x="13553" y="13935"/>
                    <a:pt x="14400" y="8594"/>
                    <a:pt x="15671" y="5110"/>
                  </a:cubicBezTo>
                  <a:cubicBezTo>
                    <a:pt x="16941" y="1626"/>
                    <a:pt x="18635" y="0"/>
                    <a:pt x="19694" y="0"/>
                  </a:cubicBezTo>
                  <a:cubicBezTo>
                    <a:pt x="20753" y="0"/>
                    <a:pt x="21176" y="1626"/>
                    <a:pt x="21600" y="3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573221" y="6803544"/>
              <a:ext cx="211764" cy="31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17" fill="norm" stroke="1" extrusionOk="0">
                  <a:moveTo>
                    <a:pt x="8218" y="14073"/>
                  </a:moveTo>
                  <a:cubicBezTo>
                    <a:pt x="8218" y="13353"/>
                    <a:pt x="8218" y="12633"/>
                    <a:pt x="8218" y="11913"/>
                  </a:cubicBezTo>
                  <a:cubicBezTo>
                    <a:pt x="8218" y="11193"/>
                    <a:pt x="8218" y="10473"/>
                    <a:pt x="7683" y="10257"/>
                  </a:cubicBezTo>
                  <a:cubicBezTo>
                    <a:pt x="7148" y="10041"/>
                    <a:pt x="6079" y="10329"/>
                    <a:pt x="4689" y="11625"/>
                  </a:cubicBezTo>
                  <a:cubicBezTo>
                    <a:pt x="3299" y="12921"/>
                    <a:pt x="1588" y="15225"/>
                    <a:pt x="732" y="16737"/>
                  </a:cubicBezTo>
                  <a:cubicBezTo>
                    <a:pt x="-123" y="18249"/>
                    <a:pt x="-123" y="18969"/>
                    <a:pt x="198" y="19617"/>
                  </a:cubicBezTo>
                  <a:cubicBezTo>
                    <a:pt x="519" y="20265"/>
                    <a:pt x="1160" y="20841"/>
                    <a:pt x="1802" y="20841"/>
                  </a:cubicBezTo>
                  <a:cubicBezTo>
                    <a:pt x="2443" y="20841"/>
                    <a:pt x="3085" y="20265"/>
                    <a:pt x="3833" y="19257"/>
                  </a:cubicBezTo>
                  <a:cubicBezTo>
                    <a:pt x="4582" y="18249"/>
                    <a:pt x="5437" y="16809"/>
                    <a:pt x="6186" y="15801"/>
                  </a:cubicBezTo>
                  <a:cubicBezTo>
                    <a:pt x="6934" y="14793"/>
                    <a:pt x="7576" y="14217"/>
                    <a:pt x="8004" y="14289"/>
                  </a:cubicBezTo>
                  <a:cubicBezTo>
                    <a:pt x="8431" y="14361"/>
                    <a:pt x="8645" y="15081"/>
                    <a:pt x="8859" y="15801"/>
                  </a:cubicBezTo>
                  <a:cubicBezTo>
                    <a:pt x="9073" y="16521"/>
                    <a:pt x="9287" y="17241"/>
                    <a:pt x="9715" y="18249"/>
                  </a:cubicBezTo>
                  <a:cubicBezTo>
                    <a:pt x="10142" y="19257"/>
                    <a:pt x="10784" y="20553"/>
                    <a:pt x="11426" y="20913"/>
                  </a:cubicBezTo>
                  <a:cubicBezTo>
                    <a:pt x="12067" y="21273"/>
                    <a:pt x="12709" y="20697"/>
                    <a:pt x="13778" y="18537"/>
                  </a:cubicBezTo>
                  <a:cubicBezTo>
                    <a:pt x="14847" y="16377"/>
                    <a:pt x="16344" y="12633"/>
                    <a:pt x="17627" y="9537"/>
                  </a:cubicBezTo>
                  <a:cubicBezTo>
                    <a:pt x="18911" y="6441"/>
                    <a:pt x="19980" y="3993"/>
                    <a:pt x="20622" y="2337"/>
                  </a:cubicBezTo>
                  <a:cubicBezTo>
                    <a:pt x="21263" y="681"/>
                    <a:pt x="21477" y="-183"/>
                    <a:pt x="21370" y="33"/>
                  </a:cubicBezTo>
                  <a:cubicBezTo>
                    <a:pt x="21263" y="249"/>
                    <a:pt x="20835" y="1545"/>
                    <a:pt x="20408" y="4425"/>
                  </a:cubicBezTo>
                  <a:cubicBezTo>
                    <a:pt x="19980" y="7305"/>
                    <a:pt x="19552" y="11769"/>
                    <a:pt x="19338" y="14865"/>
                  </a:cubicBezTo>
                  <a:cubicBezTo>
                    <a:pt x="19125" y="17961"/>
                    <a:pt x="19125" y="19689"/>
                    <a:pt x="19125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845520" y="6965950"/>
              <a:ext cx="266231" cy="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46" fill="norm" stroke="1" extrusionOk="0">
                  <a:moveTo>
                    <a:pt x="2019" y="0"/>
                  </a:moveTo>
                  <a:cubicBezTo>
                    <a:pt x="1333" y="3130"/>
                    <a:pt x="648" y="6261"/>
                    <a:pt x="305" y="9235"/>
                  </a:cubicBezTo>
                  <a:cubicBezTo>
                    <a:pt x="-38" y="12209"/>
                    <a:pt x="-38" y="15026"/>
                    <a:pt x="48" y="17217"/>
                  </a:cubicBezTo>
                  <a:cubicBezTo>
                    <a:pt x="133" y="19409"/>
                    <a:pt x="305" y="20974"/>
                    <a:pt x="733" y="21287"/>
                  </a:cubicBezTo>
                  <a:cubicBezTo>
                    <a:pt x="1162" y="21600"/>
                    <a:pt x="1848" y="20661"/>
                    <a:pt x="2705" y="18626"/>
                  </a:cubicBezTo>
                  <a:cubicBezTo>
                    <a:pt x="3562" y="16591"/>
                    <a:pt x="4591" y="13461"/>
                    <a:pt x="5191" y="11113"/>
                  </a:cubicBezTo>
                  <a:cubicBezTo>
                    <a:pt x="5791" y="8765"/>
                    <a:pt x="5962" y="7200"/>
                    <a:pt x="5962" y="7200"/>
                  </a:cubicBezTo>
                  <a:cubicBezTo>
                    <a:pt x="5962" y="7200"/>
                    <a:pt x="5791" y="8765"/>
                    <a:pt x="5791" y="10957"/>
                  </a:cubicBezTo>
                  <a:cubicBezTo>
                    <a:pt x="5791" y="13148"/>
                    <a:pt x="5962" y="15965"/>
                    <a:pt x="6476" y="17374"/>
                  </a:cubicBezTo>
                  <a:cubicBezTo>
                    <a:pt x="6991" y="18783"/>
                    <a:pt x="7848" y="18783"/>
                    <a:pt x="9133" y="17687"/>
                  </a:cubicBezTo>
                  <a:cubicBezTo>
                    <a:pt x="10419" y="16591"/>
                    <a:pt x="12133" y="14400"/>
                    <a:pt x="13333" y="12678"/>
                  </a:cubicBezTo>
                  <a:cubicBezTo>
                    <a:pt x="14533" y="10957"/>
                    <a:pt x="15219" y="9704"/>
                    <a:pt x="15648" y="8296"/>
                  </a:cubicBezTo>
                  <a:cubicBezTo>
                    <a:pt x="16076" y="6887"/>
                    <a:pt x="16248" y="5322"/>
                    <a:pt x="15991" y="4070"/>
                  </a:cubicBezTo>
                  <a:cubicBezTo>
                    <a:pt x="15733" y="2817"/>
                    <a:pt x="15048" y="1878"/>
                    <a:pt x="14362" y="2817"/>
                  </a:cubicBezTo>
                  <a:cubicBezTo>
                    <a:pt x="13676" y="3757"/>
                    <a:pt x="12991" y="6574"/>
                    <a:pt x="12648" y="9078"/>
                  </a:cubicBezTo>
                  <a:cubicBezTo>
                    <a:pt x="12305" y="11583"/>
                    <a:pt x="12305" y="13774"/>
                    <a:pt x="12733" y="15026"/>
                  </a:cubicBezTo>
                  <a:cubicBezTo>
                    <a:pt x="13162" y="16278"/>
                    <a:pt x="14019" y="16591"/>
                    <a:pt x="15562" y="16278"/>
                  </a:cubicBezTo>
                  <a:cubicBezTo>
                    <a:pt x="17105" y="15965"/>
                    <a:pt x="19333" y="15026"/>
                    <a:pt x="21562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467013" y="6908800"/>
              <a:ext cx="89237" cy="17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01" fill="norm" stroke="1" extrusionOk="0">
                  <a:moveTo>
                    <a:pt x="20696" y="1507"/>
                  </a:moveTo>
                  <a:cubicBezTo>
                    <a:pt x="18732" y="753"/>
                    <a:pt x="16769" y="0"/>
                    <a:pt x="13332" y="0"/>
                  </a:cubicBezTo>
                  <a:cubicBezTo>
                    <a:pt x="9896" y="0"/>
                    <a:pt x="4987" y="753"/>
                    <a:pt x="2287" y="1758"/>
                  </a:cubicBezTo>
                  <a:cubicBezTo>
                    <a:pt x="-413" y="2763"/>
                    <a:pt x="-904" y="4019"/>
                    <a:pt x="1796" y="6028"/>
                  </a:cubicBezTo>
                  <a:cubicBezTo>
                    <a:pt x="4496" y="8037"/>
                    <a:pt x="10387" y="10800"/>
                    <a:pt x="14314" y="12809"/>
                  </a:cubicBezTo>
                  <a:cubicBezTo>
                    <a:pt x="18241" y="14819"/>
                    <a:pt x="20205" y="16074"/>
                    <a:pt x="20451" y="17330"/>
                  </a:cubicBezTo>
                  <a:cubicBezTo>
                    <a:pt x="20696" y="18586"/>
                    <a:pt x="19223" y="19842"/>
                    <a:pt x="17260" y="20595"/>
                  </a:cubicBezTo>
                  <a:cubicBezTo>
                    <a:pt x="15296" y="21349"/>
                    <a:pt x="12841" y="21600"/>
                    <a:pt x="11369" y="20847"/>
                  </a:cubicBezTo>
                  <a:cubicBezTo>
                    <a:pt x="9896" y="20093"/>
                    <a:pt x="9405" y="18335"/>
                    <a:pt x="8914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645149" y="6768516"/>
              <a:ext cx="146051" cy="29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948"/>
                  </a:moveTo>
                  <a:cubicBezTo>
                    <a:pt x="939" y="344"/>
                    <a:pt x="1878" y="-260"/>
                    <a:pt x="2348" y="118"/>
                  </a:cubicBezTo>
                  <a:cubicBezTo>
                    <a:pt x="2817" y="495"/>
                    <a:pt x="2817" y="1855"/>
                    <a:pt x="3443" y="5253"/>
                  </a:cubicBezTo>
                  <a:cubicBezTo>
                    <a:pt x="4070" y="8652"/>
                    <a:pt x="5322" y="14090"/>
                    <a:pt x="5791" y="17262"/>
                  </a:cubicBezTo>
                  <a:cubicBezTo>
                    <a:pt x="6261" y="20434"/>
                    <a:pt x="5948" y="21340"/>
                    <a:pt x="5478" y="21340"/>
                  </a:cubicBezTo>
                  <a:cubicBezTo>
                    <a:pt x="5009" y="21340"/>
                    <a:pt x="4383" y="20434"/>
                    <a:pt x="4852" y="18923"/>
                  </a:cubicBezTo>
                  <a:cubicBezTo>
                    <a:pt x="5322" y="17413"/>
                    <a:pt x="6887" y="15298"/>
                    <a:pt x="8452" y="14165"/>
                  </a:cubicBezTo>
                  <a:cubicBezTo>
                    <a:pt x="10017" y="13032"/>
                    <a:pt x="11583" y="12881"/>
                    <a:pt x="12835" y="13108"/>
                  </a:cubicBezTo>
                  <a:cubicBezTo>
                    <a:pt x="14087" y="13334"/>
                    <a:pt x="15026" y="13939"/>
                    <a:pt x="16435" y="15374"/>
                  </a:cubicBezTo>
                  <a:cubicBezTo>
                    <a:pt x="17843" y="16809"/>
                    <a:pt x="19722" y="19074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842000" y="6940550"/>
              <a:ext cx="41094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00" fill="norm" stroke="1" extrusionOk="0">
                  <a:moveTo>
                    <a:pt x="6480" y="5400"/>
                  </a:moveTo>
                  <a:cubicBezTo>
                    <a:pt x="7560" y="3150"/>
                    <a:pt x="8640" y="900"/>
                    <a:pt x="7560" y="675"/>
                  </a:cubicBezTo>
                  <a:cubicBezTo>
                    <a:pt x="6480" y="450"/>
                    <a:pt x="3240" y="2250"/>
                    <a:pt x="1620" y="4500"/>
                  </a:cubicBezTo>
                  <a:cubicBezTo>
                    <a:pt x="0" y="6750"/>
                    <a:pt x="0" y="9450"/>
                    <a:pt x="0" y="11925"/>
                  </a:cubicBezTo>
                  <a:cubicBezTo>
                    <a:pt x="0" y="14400"/>
                    <a:pt x="0" y="16650"/>
                    <a:pt x="2160" y="18450"/>
                  </a:cubicBezTo>
                  <a:cubicBezTo>
                    <a:pt x="4320" y="20250"/>
                    <a:pt x="8640" y="21600"/>
                    <a:pt x="12420" y="21375"/>
                  </a:cubicBezTo>
                  <a:cubicBezTo>
                    <a:pt x="16200" y="21150"/>
                    <a:pt x="19440" y="19350"/>
                    <a:pt x="20520" y="15525"/>
                  </a:cubicBezTo>
                  <a:cubicBezTo>
                    <a:pt x="21600" y="11700"/>
                    <a:pt x="20520" y="5850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936030" y="6721006"/>
              <a:ext cx="215961" cy="30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30" fill="norm" stroke="1" extrusionOk="0">
                  <a:moveTo>
                    <a:pt x="1379" y="14262"/>
                  </a:moveTo>
                  <a:cubicBezTo>
                    <a:pt x="750" y="14845"/>
                    <a:pt x="121" y="15429"/>
                    <a:pt x="16" y="16524"/>
                  </a:cubicBezTo>
                  <a:cubicBezTo>
                    <a:pt x="-89" y="17618"/>
                    <a:pt x="330" y="19224"/>
                    <a:pt x="1064" y="20172"/>
                  </a:cubicBezTo>
                  <a:cubicBezTo>
                    <a:pt x="1798" y="21121"/>
                    <a:pt x="2847" y="21413"/>
                    <a:pt x="3686" y="21121"/>
                  </a:cubicBezTo>
                  <a:cubicBezTo>
                    <a:pt x="4525" y="20829"/>
                    <a:pt x="5154" y="19954"/>
                    <a:pt x="5573" y="19151"/>
                  </a:cubicBezTo>
                  <a:cubicBezTo>
                    <a:pt x="5993" y="18348"/>
                    <a:pt x="6202" y="17618"/>
                    <a:pt x="6831" y="17764"/>
                  </a:cubicBezTo>
                  <a:cubicBezTo>
                    <a:pt x="7461" y="17910"/>
                    <a:pt x="8509" y="18932"/>
                    <a:pt x="9558" y="19443"/>
                  </a:cubicBezTo>
                  <a:cubicBezTo>
                    <a:pt x="10606" y="19954"/>
                    <a:pt x="11655" y="19954"/>
                    <a:pt x="12913" y="19005"/>
                  </a:cubicBezTo>
                  <a:cubicBezTo>
                    <a:pt x="14171" y="18056"/>
                    <a:pt x="15639" y="16159"/>
                    <a:pt x="17107" y="13094"/>
                  </a:cubicBezTo>
                  <a:cubicBezTo>
                    <a:pt x="18575" y="10029"/>
                    <a:pt x="20043" y="5797"/>
                    <a:pt x="20777" y="3243"/>
                  </a:cubicBezTo>
                  <a:cubicBezTo>
                    <a:pt x="21511" y="689"/>
                    <a:pt x="21511" y="-187"/>
                    <a:pt x="21196" y="32"/>
                  </a:cubicBezTo>
                  <a:cubicBezTo>
                    <a:pt x="20882" y="251"/>
                    <a:pt x="20253" y="1564"/>
                    <a:pt x="19728" y="4264"/>
                  </a:cubicBezTo>
                  <a:cubicBezTo>
                    <a:pt x="19204" y="6964"/>
                    <a:pt x="18785" y="11051"/>
                    <a:pt x="18785" y="13824"/>
                  </a:cubicBezTo>
                  <a:cubicBezTo>
                    <a:pt x="18785" y="16597"/>
                    <a:pt x="19204" y="18056"/>
                    <a:pt x="19624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182382" y="6698120"/>
              <a:ext cx="113363" cy="29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63" fill="norm" stroke="1" extrusionOk="0">
                  <a:moveTo>
                    <a:pt x="12249" y="15708"/>
                  </a:moveTo>
                  <a:cubicBezTo>
                    <a:pt x="11464" y="14942"/>
                    <a:pt x="10678" y="14176"/>
                    <a:pt x="9304" y="13946"/>
                  </a:cubicBezTo>
                  <a:cubicBezTo>
                    <a:pt x="7929" y="13716"/>
                    <a:pt x="5966" y="14023"/>
                    <a:pt x="4198" y="15018"/>
                  </a:cubicBezTo>
                  <a:cubicBezTo>
                    <a:pt x="2431" y="16014"/>
                    <a:pt x="860" y="17699"/>
                    <a:pt x="271" y="18925"/>
                  </a:cubicBezTo>
                  <a:cubicBezTo>
                    <a:pt x="-318" y="20150"/>
                    <a:pt x="75" y="20916"/>
                    <a:pt x="1253" y="21223"/>
                  </a:cubicBezTo>
                  <a:cubicBezTo>
                    <a:pt x="2431" y="21529"/>
                    <a:pt x="4395" y="21376"/>
                    <a:pt x="6555" y="20380"/>
                  </a:cubicBezTo>
                  <a:cubicBezTo>
                    <a:pt x="8715" y="19384"/>
                    <a:pt x="11071" y="17546"/>
                    <a:pt x="13427" y="14252"/>
                  </a:cubicBezTo>
                  <a:cubicBezTo>
                    <a:pt x="15784" y="10959"/>
                    <a:pt x="18140" y="6210"/>
                    <a:pt x="19515" y="3452"/>
                  </a:cubicBezTo>
                  <a:cubicBezTo>
                    <a:pt x="20889" y="695"/>
                    <a:pt x="21282" y="-71"/>
                    <a:pt x="20889" y="6"/>
                  </a:cubicBezTo>
                  <a:cubicBezTo>
                    <a:pt x="20497" y="82"/>
                    <a:pt x="19318" y="1001"/>
                    <a:pt x="18337" y="4448"/>
                  </a:cubicBezTo>
                  <a:cubicBezTo>
                    <a:pt x="17355" y="7895"/>
                    <a:pt x="16569" y="13869"/>
                    <a:pt x="15784" y="1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661791" y="6699250"/>
              <a:ext cx="97490" cy="26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93" fill="norm" stroke="1" extrusionOk="0">
                  <a:moveTo>
                    <a:pt x="3997" y="0"/>
                  </a:moveTo>
                  <a:cubicBezTo>
                    <a:pt x="3997" y="5400"/>
                    <a:pt x="3997" y="10800"/>
                    <a:pt x="3997" y="13922"/>
                  </a:cubicBezTo>
                  <a:cubicBezTo>
                    <a:pt x="3997" y="17044"/>
                    <a:pt x="3997" y="17887"/>
                    <a:pt x="3767" y="18816"/>
                  </a:cubicBezTo>
                  <a:cubicBezTo>
                    <a:pt x="3538" y="19744"/>
                    <a:pt x="3078" y="20756"/>
                    <a:pt x="2389" y="20841"/>
                  </a:cubicBezTo>
                  <a:cubicBezTo>
                    <a:pt x="1699" y="20925"/>
                    <a:pt x="780" y="20081"/>
                    <a:pt x="321" y="19237"/>
                  </a:cubicBezTo>
                  <a:cubicBezTo>
                    <a:pt x="-139" y="18394"/>
                    <a:pt x="-139" y="17550"/>
                    <a:pt x="550" y="16791"/>
                  </a:cubicBezTo>
                  <a:cubicBezTo>
                    <a:pt x="1240" y="16031"/>
                    <a:pt x="2618" y="15356"/>
                    <a:pt x="4687" y="14934"/>
                  </a:cubicBezTo>
                  <a:cubicBezTo>
                    <a:pt x="6755" y="14512"/>
                    <a:pt x="9512" y="14344"/>
                    <a:pt x="11810" y="14512"/>
                  </a:cubicBezTo>
                  <a:cubicBezTo>
                    <a:pt x="14108" y="14681"/>
                    <a:pt x="15946" y="15187"/>
                    <a:pt x="17555" y="15862"/>
                  </a:cubicBezTo>
                  <a:cubicBezTo>
                    <a:pt x="19163" y="16538"/>
                    <a:pt x="20542" y="17381"/>
                    <a:pt x="21001" y="18309"/>
                  </a:cubicBezTo>
                  <a:cubicBezTo>
                    <a:pt x="21461" y="19237"/>
                    <a:pt x="21001" y="20250"/>
                    <a:pt x="19163" y="20841"/>
                  </a:cubicBezTo>
                  <a:cubicBezTo>
                    <a:pt x="17325" y="21431"/>
                    <a:pt x="14108" y="21600"/>
                    <a:pt x="11350" y="21431"/>
                  </a:cubicBezTo>
                  <a:cubicBezTo>
                    <a:pt x="8593" y="21262"/>
                    <a:pt x="6295" y="20756"/>
                    <a:pt x="4916" y="20081"/>
                  </a:cubicBezTo>
                  <a:cubicBezTo>
                    <a:pt x="3538" y="19406"/>
                    <a:pt x="3078" y="18563"/>
                    <a:pt x="4227" y="17887"/>
                  </a:cubicBezTo>
                  <a:cubicBezTo>
                    <a:pt x="5376" y="17212"/>
                    <a:pt x="8133" y="16706"/>
                    <a:pt x="1089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803236" y="6843255"/>
              <a:ext cx="118265" cy="12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001" fill="norm" stroke="1" extrusionOk="0">
                  <a:moveTo>
                    <a:pt x="2984" y="10965"/>
                  </a:moveTo>
                  <a:cubicBezTo>
                    <a:pt x="4878" y="10257"/>
                    <a:pt x="6773" y="9549"/>
                    <a:pt x="8289" y="8486"/>
                  </a:cubicBezTo>
                  <a:cubicBezTo>
                    <a:pt x="9805" y="7424"/>
                    <a:pt x="10941" y="6008"/>
                    <a:pt x="11320" y="4414"/>
                  </a:cubicBezTo>
                  <a:cubicBezTo>
                    <a:pt x="11699" y="2821"/>
                    <a:pt x="11320" y="1050"/>
                    <a:pt x="10184" y="342"/>
                  </a:cubicBezTo>
                  <a:cubicBezTo>
                    <a:pt x="9047" y="-366"/>
                    <a:pt x="7152" y="-12"/>
                    <a:pt x="5068" y="1759"/>
                  </a:cubicBezTo>
                  <a:cubicBezTo>
                    <a:pt x="2984" y="3529"/>
                    <a:pt x="710" y="6716"/>
                    <a:pt x="141" y="10080"/>
                  </a:cubicBezTo>
                  <a:cubicBezTo>
                    <a:pt x="-427" y="13444"/>
                    <a:pt x="710" y="16985"/>
                    <a:pt x="3741" y="18932"/>
                  </a:cubicBezTo>
                  <a:cubicBezTo>
                    <a:pt x="6773" y="20880"/>
                    <a:pt x="11699" y="21234"/>
                    <a:pt x="14920" y="20880"/>
                  </a:cubicBezTo>
                  <a:cubicBezTo>
                    <a:pt x="18141" y="20526"/>
                    <a:pt x="19657" y="19464"/>
                    <a:pt x="21173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293222" y="6832549"/>
              <a:ext cx="110878" cy="14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826" fill="norm" stroke="1" extrusionOk="0">
                  <a:moveTo>
                    <a:pt x="11568" y="920"/>
                  </a:moveTo>
                  <a:cubicBezTo>
                    <a:pt x="9530" y="311"/>
                    <a:pt x="7492" y="-297"/>
                    <a:pt x="5658" y="159"/>
                  </a:cubicBezTo>
                  <a:cubicBezTo>
                    <a:pt x="3824" y="616"/>
                    <a:pt x="2194" y="2137"/>
                    <a:pt x="1175" y="5331"/>
                  </a:cubicBezTo>
                  <a:cubicBezTo>
                    <a:pt x="157" y="8526"/>
                    <a:pt x="-251" y="13393"/>
                    <a:pt x="157" y="16588"/>
                  </a:cubicBezTo>
                  <a:cubicBezTo>
                    <a:pt x="564" y="19782"/>
                    <a:pt x="1787" y="21303"/>
                    <a:pt x="5455" y="20695"/>
                  </a:cubicBezTo>
                  <a:cubicBezTo>
                    <a:pt x="9123" y="20086"/>
                    <a:pt x="15236" y="17348"/>
                    <a:pt x="21349" y="14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7476860" y="6654800"/>
              <a:ext cx="2884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450"/>
                    <a:pt x="8678" y="900"/>
                    <a:pt x="4821" y="2400"/>
                  </a:cubicBezTo>
                  <a:cubicBezTo>
                    <a:pt x="964" y="3900"/>
                    <a:pt x="-579" y="6450"/>
                    <a:pt x="192" y="9825"/>
                  </a:cubicBezTo>
                  <a:cubicBezTo>
                    <a:pt x="964" y="13200"/>
                    <a:pt x="4050" y="17400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7525255" y="6822249"/>
              <a:ext cx="78324" cy="96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916" fill="norm" stroke="1" extrusionOk="0">
                  <a:moveTo>
                    <a:pt x="10096" y="2247"/>
                  </a:moveTo>
                  <a:cubicBezTo>
                    <a:pt x="7253" y="3167"/>
                    <a:pt x="4411" y="4086"/>
                    <a:pt x="2706" y="5694"/>
                  </a:cubicBezTo>
                  <a:cubicBezTo>
                    <a:pt x="1001" y="7303"/>
                    <a:pt x="432" y="9601"/>
                    <a:pt x="148" y="12128"/>
                  </a:cubicBezTo>
                  <a:cubicBezTo>
                    <a:pt x="-136" y="14656"/>
                    <a:pt x="-136" y="17413"/>
                    <a:pt x="1285" y="19022"/>
                  </a:cubicBezTo>
                  <a:cubicBezTo>
                    <a:pt x="2706" y="20630"/>
                    <a:pt x="5548" y="21090"/>
                    <a:pt x="8390" y="20860"/>
                  </a:cubicBezTo>
                  <a:cubicBezTo>
                    <a:pt x="11232" y="20630"/>
                    <a:pt x="14075" y="19711"/>
                    <a:pt x="16064" y="17873"/>
                  </a:cubicBezTo>
                  <a:cubicBezTo>
                    <a:pt x="18053" y="16035"/>
                    <a:pt x="19190" y="13277"/>
                    <a:pt x="20043" y="10520"/>
                  </a:cubicBezTo>
                  <a:cubicBezTo>
                    <a:pt x="20896" y="7762"/>
                    <a:pt x="21464" y="5005"/>
                    <a:pt x="20611" y="2937"/>
                  </a:cubicBezTo>
                  <a:cubicBezTo>
                    <a:pt x="19759" y="869"/>
                    <a:pt x="17485" y="-510"/>
                    <a:pt x="16632" y="179"/>
                  </a:cubicBezTo>
                  <a:cubicBezTo>
                    <a:pt x="15780" y="869"/>
                    <a:pt x="16348" y="3626"/>
                    <a:pt x="16917" y="6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7633758" y="6776392"/>
              <a:ext cx="48046" cy="14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084" fill="norm" stroke="1" extrusionOk="0">
                  <a:moveTo>
                    <a:pt x="18450" y="6529"/>
                  </a:moveTo>
                  <a:cubicBezTo>
                    <a:pt x="19350" y="4940"/>
                    <a:pt x="20250" y="3352"/>
                    <a:pt x="18900" y="2082"/>
                  </a:cubicBezTo>
                  <a:cubicBezTo>
                    <a:pt x="17550" y="811"/>
                    <a:pt x="13950" y="-142"/>
                    <a:pt x="10350" y="17"/>
                  </a:cubicBezTo>
                  <a:cubicBezTo>
                    <a:pt x="6750" y="176"/>
                    <a:pt x="3150" y="1446"/>
                    <a:pt x="1350" y="3193"/>
                  </a:cubicBezTo>
                  <a:cubicBezTo>
                    <a:pt x="-450" y="4940"/>
                    <a:pt x="-450" y="7164"/>
                    <a:pt x="1350" y="9070"/>
                  </a:cubicBezTo>
                  <a:cubicBezTo>
                    <a:pt x="3150" y="10976"/>
                    <a:pt x="6750" y="12564"/>
                    <a:pt x="10800" y="14152"/>
                  </a:cubicBezTo>
                  <a:cubicBezTo>
                    <a:pt x="14850" y="15740"/>
                    <a:pt x="19350" y="17329"/>
                    <a:pt x="20250" y="18758"/>
                  </a:cubicBezTo>
                  <a:cubicBezTo>
                    <a:pt x="21150" y="20187"/>
                    <a:pt x="18450" y="21458"/>
                    <a:pt x="16650" y="20982"/>
                  </a:cubicBezTo>
                  <a:cubicBezTo>
                    <a:pt x="14850" y="20505"/>
                    <a:pt x="13950" y="18282"/>
                    <a:pt x="13050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731141" y="6762842"/>
              <a:ext cx="149210" cy="13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952" fill="norm" stroke="1" extrusionOk="0">
                  <a:moveTo>
                    <a:pt x="1348" y="9515"/>
                  </a:moveTo>
                  <a:cubicBezTo>
                    <a:pt x="2848" y="9515"/>
                    <a:pt x="4348" y="9515"/>
                    <a:pt x="6148" y="8562"/>
                  </a:cubicBezTo>
                  <a:cubicBezTo>
                    <a:pt x="7948" y="7609"/>
                    <a:pt x="10048" y="5703"/>
                    <a:pt x="11248" y="3956"/>
                  </a:cubicBezTo>
                  <a:cubicBezTo>
                    <a:pt x="12448" y="2209"/>
                    <a:pt x="12748" y="621"/>
                    <a:pt x="11998" y="144"/>
                  </a:cubicBezTo>
                  <a:cubicBezTo>
                    <a:pt x="11248" y="-332"/>
                    <a:pt x="9448" y="303"/>
                    <a:pt x="7198" y="3003"/>
                  </a:cubicBezTo>
                  <a:cubicBezTo>
                    <a:pt x="4948" y="5703"/>
                    <a:pt x="2248" y="10468"/>
                    <a:pt x="898" y="13644"/>
                  </a:cubicBezTo>
                  <a:cubicBezTo>
                    <a:pt x="-452" y="16821"/>
                    <a:pt x="-452" y="18409"/>
                    <a:pt x="2098" y="19521"/>
                  </a:cubicBezTo>
                  <a:cubicBezTo>
                    <a:pt x="4648" y="20633"/>
                    <a:pt x="9748" y="21268"/>
                    <a:pt x="13348" y="20792"/>
                  </a:cubicBezTo>
                  <a:cubicBezTo>
                    <a:pt x="16948" y="20315"/>
                    <a:pt x="19048" y="18727"/>
                    <a:pt x="21148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297333" y="6559549"/>
              <a:ext cx="223498" cy="33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3" fill="norm" stroke="1" extrusionOk="0">
                  <a:moveTo>
                    <a:pt x="8680" y="0"/>
                  </a:moveTo>
                  <a:cubicBezTo>
                    <a:pt x="7873" y="4427"/>
                    <a:pt x="7065" y="8855"/>
                    <a:pt x="6662" y="12142"/>
                  </a:cubicBezTo>
                  <a:cubicBezTo>
                    <a:pt x="6258" y="15429"/>
                    <a:pt x="6258" y="17575"/>
                    <a:pt x="6359" y="18984"/>
                  </a:cubicBezTo>
                  <a:cubicBezTo>
                    <a:pt x="6460" y="20393"/>
                    <a:pt x="6662" y="21063"/>
                    <a:pt x="7267" y="21332"/>
                  </a:cubicBezTo>
                  <a:cubicBezTo>
                    <a:pt x="7873" y="21600"/>
                    <a:pt x="8882" y="21466"/>
                    <a:pt x="9387" y="20862"/>
                  </a:cubicBezTo>
                  <a:cubicBezTo>
                    <a:pt x="9892" y="20258"/>
                    <a:pt x="9892" y="19185"/>
                    <a:pt x="9084" y="17911"/>
                  </a:cubicBezTo>
                  <a:cubicBezTo>
                    <a:pt x="8277" y="16636"/>
                    <a:pt x="6662" y="15160"/>
                    <a:pt x="5350" y="14288"/>
                  </a:cubicBezTo>
                  <a:cubicBezTo>
                    <a:pt x="4037" y="13416"/>
                    <a:pt x="3028" y="13148"/>
                    <a:pt x="2019" y="13014"/>
                  </a:cubicBezTo>
                  <a:cubicBezTo>
                    <a:pt x="1009" y="12880"/>
                    <a:pt x="0" y="12880"/>
                    <a:pt x="0" y="12880"/>
                  </a:cubicBezTo>
                  <a:cubicBezTo>
                    <a:pt x="0" y="12880"/>
                    <a:pt x="1009" y="12880"/>
                    <a:pt x="3735" y="12678"/>
                  </a:cubicBezTo>
                  <a:cubicBezTo>
                    <a:pt x="6460" y="12477"/>
                    <a:pt x="10901" y="12075"/>
                    <a:pt x="13626" y="11739"/>
                  </a:cubicBezTo>
                  <a:cubicBezTo>
                    <a:pt x="16351" y="11404"/>
                    <a:pt x="17361" y="11135"/>
                    <a:pt x="17260" y="11270"/>
                  </a:cubicBezTo>
                  <a:cubicBezTo>
                    <a:pt x="17159" y="11404"/>
                    <a:pt x="15948" y="11940"/>
                    <a:pt x="14938" y="12880"/>
                  </a:cubicBezTo>
                  <a:cubicBezTo>
                    <a:pt x="13929" y="13819"/>
                    <a:pt x="13121" y="15160"/>
                    <a:pt x="12819" y="16301"/>
                  </a:cubicBezTo>
                  <a:cubicBezTo>
                    <a:pt x="12516" y="17441"/>
                    <a:pt x="12718" y="18380"/>
                    <a:pt x="13424" y="18850"/>
                  </a:cubicBezTo>
                  <a:cubicBezTo>
                    <a:pt x="14131" y="19319"/>
                    <a:pt x="15342" y="19319"/>
                    <a:pt x="16654" y="18716"/>
                  </a:cubicBezTo>
                  <a:cubicBezTo>
                    <a:pt x="17966" y="18112"/>
                    <a:pt x="19379" y="16904"/>
                    <a:pt x="20288" y="15898"/>
                  </a:cubicBezTo>
                  <a:cubicBezTo>
                    <a:pt x="21196" y="14892"/>
                    <a:pt x="21600" y="14087"/>
                    <a:pt x="21095" y="13550"/>
                  </a:cubicBezTo>
                  <a:cubicBezTo>
                    <a:pt x="20591" y="13014"/>
                    <a:pt x="19178" y="12745"/>
                    <a:pt x="17764" y="12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960748" y="6642100"/>
              <a:ext cx="134142" cy="26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60" fill="norm" stroke="1" extrusionOk="0">
                  <a:moveTo>
                    <a:pt x="14588" y="3086"/>
                  </a:moveTo>
                  <a:cubicBezTo>
                    <a:pt x="13606" y="2400"/>
                    <a:pt x="12625" y="1714"/>
                    <a:pt x="11316" y="1714"/>
                  </a:cubicBezTo>
                  <a:cubicBezTo>
                    <a:pt x="10006" y="1714"/>
                    <a:pt x="8370" y="2400"/>
                    <a:pt x="6406" y="4714"/>
                  </a:cubicBezTo>
                  <a:cubicBezTo>
                    <a:pt x="4443" y="7029"/>
                    <a:pt x="2152" y="10971"/>
                    <a:pt x="1006" y="13714"/>
                  </a:cubicBezTo>
                  <a:cubicBezTo>
                    <a:pt x="-139" y="16457"/>
                    <a:pt x="-139" y="18000"/>
                    <a:pt x="188" y="19200"/>
                  </a:cubicBezTo>
                  <a:cubicBezTo>
                    <a:pt x="516" y="20400"/>
                    <a:pt x="1170" y="21257"/>
                    <a:pt x="3134" y="21429"/>
                  </a:cubicBezTo>
                  <a:cubicBezTo>
                    <a:pt x="5097" y="21600"/>
                    <a:pt x="8370" y="21086"/>
                    <a:pt x="11970" y="19457"/>
                  </a:cubicBezTo>
                  <a:cubicBezTo>
                    <a:pt x="15570" y="17829"/>
                    <a:pt x="19497" y="15086"/>
                    <a:pt x="20479" y="11657"/>
                  </a:cubicBezTo>
                  <a:cubicBezTo>
                    <a:pt x="21461" y="8229"/>
                    <a:pt x="19497" y="4114"/>
                    <a:pt x="17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51737" y="7851537"/>
              <a:ext cx="108122" cy="26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99" fill="norm" stroke="1" extrusionOk="0">
                  <a:moveTo>
                    <a:pt x="436" y="3389"/>
                  </a:moveTo>
                  <a:cubicBezTo>
                    <a:pt x="29" y="2525"/>
                    <a:pt x="-379" y="1661"/>
                    <a:pt x="640" y="1056"/>
                  </a:cubicBezTo>
                  <a:cubicBezTo>
                    <a:pt x="1659" y="451"/>
                    <a:pt x="4104" y="106"/>
                    <a:pt x="6346" y="19"/>
                  </a:cubicBezTo>
                  <a:cubicBezTo>
                    <a:pt x="8587" y="-67"/>
                    <a:pt x="10625" y="106"/>
                    <a:pt x="12663" y="1143"/>
                  </a:cubicBezTo>
                  <a:cubicBezTo>
                    <a:pt x="14700" y="2179"/>
                    <a:pt x="16738" y="4080"/>
                    <a:pt x="16127" y="5635"/>
                  </a:cubicBezTo>
                  <a:cubicBezTo>
                    <a:pt x="15515" y="7191"/>
                    <a:pt x="12255" y="8400"/>
                    <a:pt x="9606" y="9178"/>
                  </a:cubicBezTo>
                  <a:cubicBezTo>
                    <a:pt x="6957" y="9955"/>
                    <a:pt x="4919" y="10301"/>
                    <a:pt x="5123" y="10733"/>
                  </a:cubicBezTo>
                  <a:cubicBezTo>
                    <a:pt x="5327" y="11165"/>
                    <a:pt x="7772" y="11683"/>
                    <a:pt x="10829" y="12547"/>
                  </a:cubicBezTo>
                  <a:cubicBezTo>
                    <a:pt x="13885" y="13411"/>
                    <a:pt x="17553" y="14621"/>
                    <a:pt x="19387" y="15658"/>
                  </a:cubicBezTo>
                  <a:cubicBezTo>
                    <a:pt x="21221" y="16695"/>
                    <a:pt x="21221" y="17559"/>
                    <a:pt x="19795" y="18595"/>
                  </a:cubicBezTo>
                  <a:cubicBezTo>
                    <a:pt x="18368" y="19632"/>
                    <a:pt x="15515" y="20842"/>
                    <a:pt x="12051" y="21187"/>
                  </a:cubicBezTo>
                  <a:cubicBezTo>
                    <a:pt x="8587" y="21533"/>
                    <a:pt x="4512" y="21015"/>
                    <a:pt x="436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4979" y="7681954"/>
              <a:ext cx="338312" cy="54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84" fill="norm" stroke="1" extrusionOk="0">
                  <a:moveTo>
                    <a:pt x="15957" y="60"/>
                  </a:moveTo>
                  <a:cubicBezTo>
                    <a:pt x="13557" y="-23"/>
                    <a:pt x="11157" y="-105"/>
                    <a:pt x="9024" y="431"/>
                  </a:cubicBezTo>
                  <a:cubicBezTo>
                    <a:pt x="6891" y="967"/>
                    <a:pt x="5024" y="2121"/>
                    <a:pt x="3357" y="4100"/>
                  </a:cubicBezTo>
                  <a:cubicBezTo>
                    <a:pt x="1691" y="6078"/>
                    <a:pt x="224" y="8881"/>
                    <a:pt x="24" y="11519"/>
                  </a:cubicBezTo>
                  <a:cubicBezTo>
                    <a:pt x="-176" y="14158"/>
                    <a:pt x="891" y="16631"/>
                    <a:pt x="2824" y="18403"/>
                  </a:cubicBezTo>
                  <a:cubicBezTo>
                    <a:pt x="4757" y="20176"/>
                    <a:pt x="7557" y="21248"/>
                    <a:pt x="10491" y="21371"/>
                  </a:cubicBezTo>
                  <a:cubicBezTo>
                    <a:pt x="13424" y="21495"/>
                    <a:pt x="16491" y="20671"/>
                    <a:pt x="18424" y="19063"/>
                  </a:cubicBezTo>
                  <a:cubicBezTo>
                    <a:pt x="20357" y="17455"/>
                    <a:pt x="21157" y="15064"/>
                    <a:pt x="21291" y="12591"/>
                  </a:cubicBezTo>
                  <a:cubicBezTo>
                    <a:pt x="21424" y="10118"/>
                    <a:pt x="20891" y="7562"/>
                    <a:pt x="20091" y="5831"/>
                  </a:cubicBezTo>
                  <a:cubicBezTo>
                    <a:pt x="19291" y="4100"/>
                    <a:pt x="18224" y="3193"/>
                    <a:pt x="17291" y="2822"/>
                  </a:cubicBezTo>
                  <a:cubicBezTo>
                    <a:pt x="16357" y="2451"/>
                    <a:pt x="15557" y="2616"/>
                    <a:pt x="14757" y="2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52207" y="7745986"/>
              <a:ext cx="278094" cy="46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63" fill="norm" stroke="1" extrusionOk="0">
                  <a:moveTo>
                    <a:pt x="1361" y="4696"/>
                  </a:moveTo>
                  <a:cubicBezTo>
                    <a:pt x="711" y="4405"/>
                    <a:pt x="62" y="4115"/>
                    <a:pt x="62" y="3824"/>
                  </a:cubicBezTo>
                  <a:cubicBezTo>
                    <a:pt x="62" y="3534"/>
                    <a:pt x="711" y="3243"/>
                    <a:pt x="1280" y="2856"/>
                  </a:cubicBezTo>
                  <a:cubicBezTo>
                    <a:pt x="1848" y="2468"/>
                    <a:pt x="2335" y="1984"/>
                    <a:pt x="2985" y="1451"/>
                  </a:cubicBezTo>
                  <a:cubicBezTo>
                    <a:pt x="3635" y="918"/>
                    <a:pt x="4447" y="337"/>
                    <a:pt x="4853" y="337"/>
                  </a:cubicBezTo>
                  <a:cubicBezTo>
                    <a:pt x="5259" y="337"/>
                    <a:pt x="5259" y="918"/>
                    <a:pt x="5015" y="2759"/>
                  </a:cubicBezTo>
                  <a:cubicBezTo>
                    <a:pt x="4772" y="4599"/>
                    <a:pt x="4284" y="7699"/>
                    <a:pt x="3716" y="9684"/>
                  </a:cubicBezTo>
                  <a:cubicBezTo>
                    <a:pt x="3148" y="11670"/>
                    <a:pt x="2498" y="12542"/>
                    <a:pt x="1929" y="13171"/>
                  </a:cubicBezTo>
                  <a:cubicBezTo>
                    <a:pt x="1361" y="13801"/>
                    <a:pt x="874" y="14188"/>
                    <a:pt x="468" y="14092"/>
                  </a:cubicBezTo>
                  <a:cubicBezTo>
                    <a:pt x="62" y="13995"/>
                    <a:pt x="-263" y="13414"/>
                    <a:pt x="305" y="12542"/>
                  </a:cubicBezTo>
                  <a:cubicBezTo>
                    <a:pt x="874" y="11670"/>
                    <a:pt x="2335" y="10508"/>
                    <a:pt x="4772" y="8667"/>
                  </a:cubicBezTo>
                  <a:cubicBezTo>
                    <a:pt x="7208" y="6827"/>
                    <a:pt x="10618" y="4309"/>
                    <a:pt x="12648" y="2662"/>
                  </a:cubicBezTo>
                  <a:cubicBezTo>
                    <a:pt x="14678" y="1015"/>
                    <a:pt x="15328" y="240"/>
                    <a:pt x="15328" y="47"/>
                  </a:cubicBezTo>
                  <a:cubicBezTo>
                    <a:pt x="15328" y="-147"/>
                    <a:pt x="14678" y="240"/>
                    <a:pt x="13379" y="1693"/>
                  </a:cubicBezTo>
                  <a:cubicBezTo>
                    <a:pt x="12080" y="3146"/>
                    <a:pt x="10131" y="5665"/>
                    <a:pt x="8669" y="8619"/>
                  </a:cubicBezTo>
                  <a:cubicBezTo>
                    <a:pt x="7208" y="11573"/>
                    <a:pt x="6233" y="14963"/>
                    <a:pt x="5746" y="16997"/>
                  </a:cubicBezTo>
                  <a:cubicBezTo>
                    <a:pt x="5259" y="19031"/>
                    <a:pt x="5259" y="19710"/>
                    <a:pt x="5502" y="20242"/>
                  </a:cubicBezTo>
                  <a:cubicBezTo>
                    <a:pt x="5746" y="20775"/>
                    <a:pt x="6233" y="21162"/>
                    <a:pt x="6883" y="21308"/>
                  </a:cubicBezTo>
                  <a:cubicBezTo>
                    <a:pt x="7532" y="21453"/>
                    <a:pt x="8345" y="21356"/>
                    <a:pt x="9481" y="20484"/>
                  </a:cubicBezTo>
                  <a:cubicBezTo>
                    <a:pt x="10618" y="19613"/>
                    <a:pt x="12080" y="17966"/>
                    <a:pt x="12973" y="16610"/>
                  </a:cubicBezTo>
                  <a:cubicBezTo>
                    <a:pt x="13866" y="15254"/>
                    <a:pt x="14191" y="14188"/>
                    <a:pt x="14029" y="13414"/>
                  </a:cubicBezTo>
                  <a:cubicBezTo>
                    <a:pt x="13866" y="12639"/>
                    <a:pt x="13217" y="12154"/>
                    <a:pt x="13298" y="11864"/>
                  </a:cubicBezTo>
                  <a:cubicBezTo>
                    <a:pt x="13379" y="11573"/>
                    <a:pt x="14191" y="11476"/>
                    <a:pt x="15653" y="11234"/>
                  </a:cubicBezTo>
                  <a:cubicBezTo>
                    <a:pt x="17114" y="10992"/>
                    <a:pt x="19226" y="10605"/>
                    <a:pt x="21337" y="1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554534" y="7849305"/>
              <a:ext cx="96467" cy="19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91" fill="norm" stroke="1" extrusionOk="0">
                  <a:moveTo>
                    <a:pt x="21400" y="613"/>
                  </a:moveTo>
                  <a:cubicBezTo>
                    <a:pt x="19052" y="154"/>
                    <a:pt x="16704" y="-306"/>
                    <a:pt x="13417" y="268"/>
                  </a:cubicBezTo>
                  <a:cubicBezTo>
                    <a:pt x="10130" y="843"/>
                    <a:pt x="5904" y="2451"/>
                    <a:pt x="3322" y="5783"/>
                  </a:cubicBezTo>
                  <a:cubicBezTo>
                    <a:pt x="739" y="9115"/>
                    <a:pt x="-200" y="14171"/>
                    <a:pt x="35" y="17158"/>
                  </a:cubicBezTo>
                  <a:cubicBezTo>
                    <a:pt x="270" y="20145"/>
                    <a:pt x="1678" y="21064"/>
                    <a:pt x="4496" y="21179"/>
                  </a:cubicBezTo>
                  <a:cubicBezTo>
                    <a:pt x="7313" y="21294"/>
                    <a:pt x="11539" y="20605"/>
                    <a:pt x="14591" y="18766"/>
                  </a:cubicBezTo>
                  <a:cubicBezTo>
                    <a:pt x="17643" y="16928"/>
                    <a:pt x="19522" y="13941"/>
                    <a:pt x="20226" y="11758"/>
                  </a:cubicBezTo>
                  <a:cubicBezTo>
                    <a:pt x="20930" y="9575"/>
                    <a:pt x="20461" y="8196"/>
                    <a:pt x="19287" y="6817"/>
                  </a:cubicBezTo>
                  <a:cubicBezTo>
                    <a:pt x="18113" y="5439"/>
                    <a:pt x="16235" y="4060"/>
                    <a:pt x="15296" y="4175"/>
                  </a:cubicBezTo>
                  <a:cubicBezTo>
                    <a:pt x="14357" y="4290"/>
                    <a:pt x="14357" y="5898"/>
                    <a:pt x="14357" y="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727705" y="7861300"/>
              <a:ext cx="126495" cy="16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89" fill="norm" stroke="1" extrusionOk="0">
                  <a:moveTo>
                    <a:pt x="5314" y="0"/>
                  </a:moveTo>
                  <a:cubicBezTo>
                    <a:pt x="3514" y="3046"/>
                    <a:pt x="1714" y="6092"/>
                    <a:pt x="814" y="9000"/>
                  </a:cubicBezTo>
                  <a:cubicBezTo>
                    <a:pt x="-86" y="11908"/>
                    <a:pt x="-86" y="14677"/>
                    <a:pt x="94" y="16892"/>
                  </a:cubicBezTo>
                  <a:cubicBezTo>
                    <a:pt x="274" y="19108"/>
                    <a:pt x="634" y="20769"/>
                    <a:pt x="1534" y="21185"/>
                  </a:cubicBezTo>
                  <a:cubicBezTo>
                    <a:pt x="2434" y="21600"/>
                    <a:pt x="3874" y="20769"/>
                    <a:pt x="5314" y="18831"/>
                  </a:cubicBezTo>
                  <a:cubicBezTo>
                    <a:pt x="6754" y="16892"/>
                    <a:pt x="8194" y="13846"/>
                    <a:pt x="9274" y="11492"/>
                  </a:cubicBezTo>
                  <a:cubicBezTo>
                    <a:pt x="10354" y="9138"/>
                    <a:pt x="11074" y="7477"/>
                    <a:pt x="11434" y="7615"/>
                  </a:cubicBezTo>
                  <a:cubicBezTo>
                    <a:pt x="11794" y="7754"/>
                    <a:pt x="11794" y="9692"/>
                    <a:pt x="12514" y="11908"/>
                  </a:cubicBezTo>
                  <a:cubicBezTo>
                    <a:pt x="13234" y="14123"/>
                    <a:pt x="14674" y="16615"/>
                    <a:pt x="16294" y="18000"/>
                  </a:cubicBezTo>
                  <a:cubicBezTo>
                    <a:pt x="17914" y="19385"/>
                    <a:pt x="19714" y="19662"/>
                    <a:pt x="21514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905000" y="7810500"/>
              <a:ext cx="120650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8288"/>
                  </a:moveTo>
                  <a:cubicBezTo>
                    <a:pt x="1137" y="7284"/>
                    <a:pt x="2274" y="6279"/>
                    <a:pt x="3789" y="6153"/>
                  </a:cubicBezTo>
                  <a:cubicBezTo>
                    <a:pt x="5305" y="6028"/>
                    <a:pt x="7200" y="6781"/>
                    <a:pt x="8716" y="8540"/>
                  </a:cubicBezTo>
                  <a:cubicBezTo>
                    <a:pt x="10232" y="10298"/>
                    <a:pt x="11368" y="13060"/>
                    <a:pt x="11747" y="15070"/>
                  </a:cubicBezTo>
                  <a:cubicBezTo>
                    <a:pt x="12126" y="17079"/>
                    <a:pt x="11747" y="18335"/>
                    <a:pt x="10611" y="19465"/>
                  </a:cubicBezTo>
                  <a:cubicBezTo>
                    <a:pt x="9474" y="20595"/>
                    <a:pt x="7579" y="21600"/>
                    <a:pt x="6253" y="21474"/>
                  </a:cubicBezTo>
                  <a:cubicBezTo>
                    <a:pt x="4926" y="21349"/>
                    <a:pt x="4168" y="20093"/>
                    <a:pt x="4926" y="17079"/>
                  </a:cubicBezTo>
                  <a:cubicBezTo>
                    <a:pt x="5684" y="14065"/>
                    <a:pt x="7958" y="9293"/>
                    <a:pt x="10989" y="6153"/>
                  </a:cubicBezTo>
                  <a:cubicBezTo>
                    <a:pt x="14021" y="3014"/>
                    <a:pt x="17811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444750" y="7747000"/>
              <a:ext cx="171450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6308"/>
                  </a:moveTo>
                  <a:cubicBezTo>
                    <a:pt x="267" y="4779"/>
                    <a:pt x="533" y="3250"/>
                    <a:pt x="667" y="3345"/>
                  </a:cubicBezTo>
                  <a:cubicBezTo>
                    <a:pt x="800" y="3441"/>
                    <a:pt x="800" y="5161"/>
                    <a:pt x="1067" y="8124"/>
                  </a:cubicBezTo>
                  <a:cubicBezTo>
                    <a:pt x="1333" y="11087"/>
                    <a:pt x="1867" y="15292"/>
                    <a:pt x="2267" y="17873"/>
                  </a:cubicBezTo>
                  <a:cubicBezTo>
                    <a:pt x="2667" y="20453"/>
                    <a:pt x="2933" y="21409"/>
                    <a:pt x="3600" y="21504"/>
                  </a:cubicBezTo>
                  <a:cubicBezTo>
                    <a:pt x="4267" y="21600"/>
                    <a:pt x="5333" y="20835"/>
                    <a:pt x="5867" y="19880"/>
                  </a:cubicBezTo>
                  <a:cubicBezTo>
                    <a:pt x="6400" y="18924"/>
                    <a:pt x="6400" y="17777"/>
                    <a:pt x="6400" y="16630"/>
                  </a:cubicBezTo>
                  <a:cubicBezTo>
                    <a:pt x="6400" y="15483"/>
                    <a:pt x="6400" y="14336"/>
                    <a:pt x="6533" y="14241"/>
                  </a:cubicBezTo>
                  <a:cubicBezTo>
                    <a:pt x="6667" y="14145"/>
                    <a:pt x="6933" y="15101"/>
                    <a:pt x="7200" y="16057"/>
                  </a:cubicBezTo>
                  <a:cubicBezTo>
                    <a:pt x="7467" y="17012"/>
                    <a:pt x="7733" y="17968"/>
                    <a:pt x="8933" y="18924"/>
                  </a:cubicBezTo>
                  <a:cubicBezTo>
                    <a:pt x="10133" y="19880"/>
                    <a:pt x="12267" y="20835"/>
                    <a:pt x="13867" y="20835"/>
                  </a:cubicBezTo>
                  <a:cubicBezTo>
                    <a:pt x="15467" y="20835"/>
                    <a:pt x="16533" y="19880"/>
                    <a:pt x="17333" y="16821"/>
                  </a:cubicBezTo>
                  <a:cubicBezTo>
                    <a:pt x="18133" y="13763"/>
                    <a:pt x="18667" y="8602"/>
                    <a:pt x="18933" y="5543"/>
                  </a:cubicBezTo>
                  <a:cubicBezTo>
                    <a:pt x="19200" y="2485"/>
                    <a:pt x="19200" y="1529"/>
                    <a:pt x="19600" y="956"/>
                  </a:cubicBezTo>
                  <a:cubicBezTo>
                    <a:pt x="20000" y="382"/>
                    <a:pt x="20800" y="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940050" y="7827433"/>
              <a:ext cx="114300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1543"/>
                    <a:pt x="0" y="0"/>
                    <a:pt x="600" y="0"/>
                  </a:cubicBezTo>
                  <a:cubicBezTo>
                    <a:pt x="1200" y="0"/>
                    <a:pt x="2400" y="1543"/>
                    <a:pt x="3800" y="4783"/>
                  </a:cubicBezTo>
                  <a:cubicBezTo>
                    <a:pt x="5200" y="8023"/>
                    <a:pt x="6800" y="12960"/>
                    <a:pt x="8200" y="16354"/>
                  </a:cubicBezTo>
                  <a:cubicBezTo>
                    <a:pt x="9600" y="19749"/>
                    <a:pt x="10800" y="21600"/>
                    <a:pt x="11600" y="21600"/>
                  </a:cubicBezTo>
                  <a:cubicBezTo>
                    <a:pt x="12400" y="21600"/>
                    <a:pt x="12800" y="19749"/>
                    <a:pt x="13000" y="16663"/>
                  </a:cubicBezTo>
                  <a:cubicBezTo>
                    <a:pt x="13200" y="13577"/>
                    <a:pt x="13200" y="9257"/>
                    <a:pt x="13200" y="6171"/>
                  </a:cubicBezTo>
                  <a:cubicBezTo>
                    <a:pt x="13200" y="3086"/>
                    <a:pt x="13200" y="1234"/>
                    <a:pt x="14600" y="771"/>
                  </a:cubicBezTo>
                  <a:cubicBezTo>
                    <a:pt x="16000" y="309"/>
                    <a:pt x="18800" y="1234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100916" y="7668683"/>
              <a:ext cx="397935" cy="27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5055" y="14292"/>
                  </a:moveTo>
                  <a:cubicBezTo>
                    <a:pt x="4596" y="13805"/>
                    <a:pt x="4136" y="13317"/>
                    <a:pt x="3619" y="12911"/>
                  </a:cubicBezTo>
                  <a:cubicBezTo>
                    <a:pt x="3102" y="12505"/>
                    <a:pt x="2528" y="12180"/>
                    <a:pt x="1953" y="12911"/>
                  </a:cubicBezTo>
                  <a:cubicBezTo>
                    <a:pt x="1379" y="13642"/>
                    <a:pt x="804" y="15429"/>
                    <a:pt x="460" y="16728"/>
                  </a:cubicBezTo>
                  <a:cubicBezTo>
                    <a:pt x="115" y="18027"/>
                    <a:pt x="0" y="18839"/>
                    <a:pt x="0" y="19651"/>
                  </a:cubicBezTo>
                  <a:cubicBezTo>
                    <a:pt x="0" y="20463"/>
                    <a:pt x="115" y="21275"/>
                    <a:pt x="402" y="21356"/>
                  </a:cubicBezTo>
                  <a:cubicBezTo>
                    <a:pt x="689" y="21438"/>
                    <a:pt x="1149" y="20788"/>
                    <a:pt x="1494" y="19976"/>
                  </a:cubicBezTo>
                  <a:cubicBezTo>
                    <a:pt x="1838" y="19164"/>
                    <a:pt x="2068" y="18189"/>
                    <a:pt x="2240" y="17296"/>
                  </a:cubicBezTo>
                  <a:cubicBezTo>
                    <a:pt x="2413" y="16403"/>
                    <a:pt x="2528" y="15591"/>
                    <a:pt x="2700" y="15672"/>
                  </a:cubicBezTo>
                  <a:cubicBezTo>
                    <a:pt x="2872" y="15753"/>
                    <a:pt x="3102" y="16728"/>
                    <a:pt x="3274" y="17702"/>
                  </a:cubicBezTo>
                  <a:cubicBezTo>
                    <a:pt x="3447" y="18677"/>
                    <a:pt x="3562" y="19651"/>
                    <a:pt x="3849" y="20382"/>
                  </a:cubicBezTo>
                  <a:cubicBezTo>
                    <a:pt x="4136" y="21113"/>
                    <a:pt x="4596" y="21600"/>
                    <a:pt x="4998" y="21356"/>
                  </a:cubicBezTo>
                  <a:cubicBezTo>
                    <a:pt x="5400" y="21113"/>
                    <a:pt x="5745" y="20138"/>
                    <a:pt x="6262" y="16890"/>
                  </a:cubicBezTo>
                  <a:cubicBezTo>
                    <a:pt x="6779" y="13642"/>
                    <a:pt x="7468" y="8120"/>
                    <a:pt x="7870" y="4710"/>
                  </a:cubicBezTo>
                  <a:cubicBezTo>
                    <a:pt x="8272" y="1299"/>
                    <a:pt x="8387" y="0"/>
                    <a:pt x="8387" y="0"/>
                  </a:cubicBezTo>
                  <a:cubicBezTo>
                    <a:pt x="8387" y="0"/>
                    <a:pt x="8272" y="1299"/>
                    <a:pt x="8157" y="4629"/>
                  </a:cubicBezTo>
                  <a:cubicBezTo>
                    <a:pt x="8043" y="7958"/>
                    <a:pt x="7928" y="13317"/>
                    <a:pt x="7870" y="16403"/>
                  </a:cubicBezTo>
                  <a:cubicBezTo>
                    <a:pt x="7813" y="19489"/>
                    <a:pt x="7813" y="20301"/>
                    <a:pt x="8043" y="20382"/>
                  </a:cubicBezTo>
                  <a:cubicBezTo>
                    <a:pt x="8272" y="20463"/>
                    <a:pt x="8732" y="19814"/>
                    <a:pt x="9077" y="19002"/>
                  </a:cubicBezTo>
                  <a:cubicBezTo>
                    <a:pt x="9421" y="18189"/>
                    <a:pt x="9651" y="17215"/>
                    <a:pt x="9823" y="16241"/>
                  </a:cubicBezTo>
                  <a:cubicBezTo>
                    <a:pt x="9996" y="15266"/>
                    <a:pt x="10111" y="14292"/>
                    <a:pt x="10340" y="14454"/>
                  </a:cubicBezTo>
                  <a:cubicBezTo>
                    <a:pt x="10570" y="14617"/>
                    <a:pt x="10915" y="15916"/>
                    <a:pt x="11317" y="16809"/>
                  </a:cubicBezTo>
                  <a:cubicBezTo>
                    <a:pt x="11719" y="17702"/>
                    <a:pt x="12179" y="18189"/>
                    <a:pt x="12581" y="18108"/>
                  </a:cubicBezTo>
                  <a:cubicBezTo>
                    <a:pt x="12983" y="18027"/>
                    <a:pt x="13328" y="17377"/>
                    <a:pt x="13557" y="16565"/>
                  </a:cubicBezTo>
                  <a:cubicBezTo>
                    <a:pt x="13787" y="15753"/>
                    <a:pt x="13902" y="14779"/>
                    <a:pt x="14017" y="13886"/>
                  </a:cubicBezTo>
                  <a:cubicBezTo>
                    <a:pt x="14132" y="12992"/>
                    <a:pt x="14247" y="12180"/>
                    <a:pt x="14304" y="12180"/>
                  </a:cubicBezTo>
                  <a:cubicBezTo>
                    <a:pt x="14362" y="12180"/>
                    <a:pt x="14362" y="12992"/>
                    <a:pt x="14534" y="13967"/>
                  </a:cubicBezTo>
                  <a:cubicBezTo>
                    <a:pt x="14706" y="14941"/>
                    <a:pt x="15051" y="16078"/>
                    <a:pt x="15511" y="16728"/>
                  </a:cubicBezTo>
                  <a:cubicBezTo>
                    <a:pt x="15970" y="17377"/>
                    <a:pt x="16545" y="17540"/>
                    <a:pt x="17062" y="17215"/>
                  </a:cubicBezTo>
                  <a:cubicBezTo>
                    <a:pt x="17579" y="16890"/>
                    <a:pt x="18038" y="16078"/>
                    <a:pt x="18440" y="15266"/>
                  </a:cubicBezTo>
                  <a:cubicBezTo>
                    <a:pt x="18843" y="14454"/>
                    <a:pt x="19187" y="13642"/>
                    <a:pt x="19417" y="12830"/>
                  </a:cubicBezTo>
                  <a:cubicBezTo>
                    <a:pt x="19647" y="12018"/>
                    <a:pt x="19762" y="11206"/>
                    <a:pt x="19532" y="10719"/>
                  </a:cubicBezTo>
                  <a:cubicBezTo>
                    <a:pt x="19302" y="10232"/>
                    <a:pt x="18728" y="10069"/>
                    <a:pt x="18211" y="10394"/>
                  </a:cubicBezTo>
                  <a:cubicBezTo>
                    <a:pt x="17694" y="10719"/>
                    <a:pt x="17234" y="11531"/>
                    <a:pt x="17177" y="12992"/>
                  </a:cubicBezTo>
                  <a:cubicBezTo>
                    <a:pt x="17119" y="14454"/>
                    <a:pt x="17464" y="16565"/>
                    <a:pt x="18268" y="17540"/>
                  </a:cubicBezTo>
                  <a:cubicBezTo>
                    <a:pt x="19072" y="18514"/>
                    <a:pt x="20336" y="18352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848100" y="781050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845655" y="7719635"/>
              <a:ext cx="27845" cy="5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108" fill="norm" stroke="1" extrusionOk="0">
                  <a:moveTo>
                    <a:pt x="1782" y="20108"/>
                  </a:moveTo>
                  <a:cubicBezTo>
                    <a:pt x="239" y="12188"/>
                    <a:pt x="-1304" y="4268"/>
                    <a:pt x="1782" y="1388"/>
                  </a:cubicBezTo>
                  <a:cubicBezTo>
                    <a:pt x="4867" y="-1492"/>
                    <a:pt x="12582" y="668"/>
                    <a:pt x="20296" y="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925888" y="7745777"/>
              <a:ext cx="67733" cy="187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498" fill="norm" stroke="1" extrusionOk="0">
                  <a:moveTo>
                    <a:pt x="16676" y="869"/>
                  </a:moveTo>
                  <a:cubicBezTo>
                    <a:pt x="13499" y="383"/>
                    <a:pt x="10323" y="-102"/>
                    <a:pt x="7464" y="19"/>
                  </a:cubicBezTo>
                  <a:cubicBezTo>
                    <a:pt x="4605" y="141"/>
                    <a:pt x="2064" y="869"/>
                    <a:pt x="794" y="1840"/>
                  </a:cubicBezTo>
                  <a:cubicBezTo>
                    <a:pt x="-477" y="2810"/>
                    <a:pt x="-477" y="4024"/>
                    <a:pt x="2699" y="6451"/>
                  </a:cubicBezTo>
                  <a:cubicBezTo>
                    <a:pt x="5876" y="8878"/>
                    <a:pt x="12229" y="12518"/>
                    <a:pt x="16041" y="15067"/>
                  </a:cubicBezTo>
                  <a:cubicBezTo>
                    <a:pt x="19852" y="17615"/>
                    <a:pt x="21123" y="19071"/>
                    <a:pt x="19852" y="20042"/>
                  </a:cubicBezTo>
                  <a:cubicBezTo>
                    <a:pt x="18582" y="21013"/>
                    <a:pt x="14770" y="21498"/>
                    <a:pt x="11276" y="21498"/>
                  </a:cubicBezTo>
                  <a:cubicBezTo>
                    <a:pt x="7782" y="21498"/>
                    <a:pt x="4605" y="21013"/>
                    <a:pt x="1429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547608" y="7554599"/>
              <a:ext cx="94243" cy="38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1" fill="norm" stroke="1" extrusionOk="0">
                  <a:moveTo>
                    <a:pt x="21371" y="1506"/>
                  </a:moveTo>
                  <a:cubicBezTo>
                    <a:pt x="18971" y="922"/>
                    <a:pt x="16571" y="338"/>
                    <a:pt x="14171" y="105"/>
                  </a:cubicBezTo>
                  <a:cubicBezTo>
                    <a:pt x="11771" y="-129"/>
                    <a:pt x="9371" y="-12"/>
                    <a:pt x="6971" y="863"/>
                  </a:cubicBezTo>
                  <a:cubicBezTo>
                    <a:pt x="4571" y="1739"/>
                    <a:pt x="2171" y="3374"/>
                    <a:pt x="971" y="5884"/>
                  </a:cubicBezTo>
                  <a:cubicBezTo>
                    <a:pt x="-229" y="8394"/>
                    <a:pt x="-229" y="11780"/>
                    <a:pt x="491" y="14524"/>
                  </a:cubicBezTo>
                  <a:cubicBezTo>
                    <a:pt x="1211" y="17268"/>
                    <a:pt x="2651" y="19369"/>
                    <a:pt x="409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4483463" y="7810500"/>
              <a:ext cx="215538" cy="9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839" fill="norm" stroke="1" extrusionOk="0">
                  <a:moveTo>
                    <a:pt x="593" y="8452"/>
                  </a:moveTo>
                  <a:cubicBezTo>
                    <a:pt x="173" y="6104"/>
                    <a:pt x="-246" y="3757"/>
                    <a:pt x="173" y="2348"/>
                  </a:cubicBezTo>
                  <a:cubicBezTo>
                    <a:pt x="593" y="939"/>
                    <a:pt x="1851" y="470"/>
                    <a:pt x="4368" y="235"/>
                  </a:cubicBezTo>
                  <a:cubicBezTo>
                    <a:pt x="6884" y="0"/>
                    <a:pt x="10659" y="0"/>
                    <a:pt x="13071" y="0"/>
                  </a:cubicBezTo>
                  <a:cubicBezTo>
                    <a:pt x="15482" y="0"/>
                    <a:pt x="16531" y="0"/>
                    <a:pt x="16531" y="704"/>
                  </a:cubicBezTo>
                  <a:cubicBezTo>
                    <a:pt x="16531" y="1409"/>
                    <a:pt x="15482" y="2817"/>
                    <a:pt x="14748" y="4696"/>
                  </a:cubicBezTo>
                  <a:cubicBezTo>
                    <a:pt x="14014" y="6574"/>
                    <a:pt x="13595" y="8922"/>
                    <a:pt x="13385" y="11974"/>
                  </a:cubicBezTo>
                  <a:cubicBezTo>
                    <a:pt x="13175" y="15026"/>
                    <a:pt x="13175" y="18783"/>
                    <a:pt x="13700" y="20191"/>
                  </a:cubicBezTo>
                  <a:cubicBezTo>
                    <a:pt x="14224" y="21600"/>
                    <a:pt x="15272" y="20661"/>
                    <a:pt x="15797" y="17843"/>
                  </a:cubicBezTo>
                  <a:cubicBezTo>
                    <a:pt x="16321" y="15026"/>
                    <a:pt x="16321" y="10330"/>
                    <a:pt x="16321" y="6809"/>
                  </a:cubicBezTo>
                  <a:cubicBezTo>
                    <a:pt x="16321" y="3287"/>
                    <a:pt x="16321" y="939"/>
                    <a:pt x="16636" y="939"/>
                  </a:cubicBezTo>
                  <a:cubicBezTo>
                    <a:pt x="16950" y="939"/>
                    <a:pt x="17579" y="3287"/>
                    <a:pt x="18418" y="6809"/>
                  </a:cubicBezTo>
                  <a:cubicBezTo>
                    <a:pt x="19257" y="10330"/>
                    <a:pt x="20305" y="15026"/>
                    <a:pt x="2135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724399" y="7734300"/>
              <a:ext cx="139701" cy="13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8972"/>
                  </a:moveTo>
                  <a:cubicBezTo>
                    <a:pt x="1964" y="8308"/>
                    <a:pt x="3927" y="7643"/>
                    <a:pt x="6709" y="8806"/>
                  </a:cubicBezTo>
                  <a:cubicBezTo>
                    <a:pt x="9491" y="9969"/>
                    <a:pt x="13091" y="12960"/>
                    <a:pt x="14891" y="15286"/>
                  </a:cubicBezTo>
                  <a:cubicBezTo>
                    <a:pt x="16691" y="17612"/>
                    <a:pt x="16691" y="19274"/>
                    <a:pt x="15873" y="20271"/>
                  </a:cubicBezTo>
                  <a:cubicBezTo>
                    <a:pt x="15055" y="21268"/>
                    <a:pt x="13418" y="21600"/>
                    <a:pt x="11945" y="21268"/>
                  </a:cubicBezTo>
                  <a:cubicBezTo>
                    <a:pt x="10473" y="20935"/>
                    <a:pt x="9164" y="19938"/>
                    <a:pt x="9000" y="17280"/>
                  </a:cubicBezTo>
                  <a:cubicBezTo>
                    <a:pt x="8836" y="14622"/>
                    <a:pt x="9818" y="10302"/>
                    <a:pt x="12109" y="7145"/>
                  </a:cubicBezTo>
                  <a:cubicBezTo>
                    <a:pt x="14400" y="3988"/>
                    <a:pt x="18000" y="1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214293" y="7588334"/>
              <a:ext cx="81608" cy="37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4" fill="norm" stroke="1" extrusionOk="0">
                  <a:moveTo>
                    <a:pt x="21353" y="1452"/>
                  </a:moveTo>
                  <a:cubicBezTo>
                    <a:pt x="21353" y="845"/>
                    <a:pt x="21353" y="238"/>
                    <a:pt x="19968" y="56"/>
                  </a:cubicBezTo>
                  <a:cubicBezTo>
                    <a:pt x="18584" y="-126"/>
                    <a:pt x="15815" y="117"/>
                    <a:pt x="12768" y="1087"/>
                  </a:cubicBezTo>
                  <a:cubicBezTo>
                    <a:pt x="9722" y="2058"/>
                    <a:pt x="6399" y="3757"/>
                    <a:pt x="3907" y="6487"/>
                  </a:cubicBezTo>
                  <a:cubicBezTo>
                    <a:pt x="1415" y="9218"/>
                    <a:pt x="-247" y="12980"/>
                    <a:pt x="30" y="15649"/>
                  </a:cubicBezTo>
                  <a:cubicBezTo>
                    <a:pt x="307" y="18319"/>
                    <a:pt x="2522" y="19896"/>
                    <a:pt x="473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182779" y="7774101"/>
              <a:ext cx="163921" cy="13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91" fill="norm" stroke="1" extrusionOk="0">
                  <a:moveTo>
                    <a:pt x="3169" y="20051"/>
                  </a:moveTo>
                  <a:cubicBezTo>
                    <a:pt x="2061" y="16505"/>
                    <a:pt x="954" y="12959"/>
                    <a:pt x="400" y="9896"/>
                  </a:cubicBezTo>
                  <a:cubicBezTo>
                    <a:pt x="-154" y="6834"/>
                    <a:pt x="-154" y="4254"/>
                    <a:pt x="538" y="3126"/>
                  </a:cubicBezTo>
                  <a:cubicBezTo>
                    <a:pt x="1231" y="1998"/>
                    <a:pt x="2615" y="2320"/>
                    <a:pt x="4000" y="4093"/>
                  </a:cubicBezTo>
                  <a:cubicBezTo>
                    <a:pt x="5384" y="5866"/>
                    <a:pt x="6769" y="9090"/>
                    <a:pt x="7600" y="11508"/>
                  </a:cubicBezTo>
                  <a:cubicBezTo>
                    <a:pt x="8431" y="13926"/>
                    <a:pt x="8708" y="15538"/>
                    <a:pt x="8708" y="17311"/>
                  </a:cubicBezTo>
                  <a:cubicBezTo>
                    <a:pt x="8708" y="19084"/>
                    <a:pt x="8431" y="21019"/>
                    <a:pt x="8154" y="21180"/>
                  </a:cubicBezTo>
                  <a:cubicBezTo>
                    <a:pt x="7877" y="21341"/>
                    <a:pt x="7600" y="19729"/>
                    <a:pt x="7877" y="16505"/>
                  </a:cubicBezTo>
                  <a:cubicBezTo>
                    <a:pt x="8154" y="13281"/>
                    <a:pt x="8984" y="8445"/>
                    <a:pt x="10784" y="5222"/>
                  </a:cubicBezTo>
                  <a:cubicBezTo>
                    <a:pt x="12584" y="1998"/>
                    <a:pt x="15354" y="386"/>
                    <a:pt x="17292" y="63"/>
                  </a:cubicBezTo>
                  <a:cubicBezTo>
                    <a:pt x="19231" y="-259"/>
                    <a:pt x="20338" y="708"/>
                    <a:pt x="21446" y="1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308070" y="7785100"/>
              <a:ext cx="127531" cy="15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77" fill="norm" stroke="1" extrusionOk="0">
                  <a:moveTo>
                    <a:pt x="20272" y="6912"/>
                  </a:moveTo>
                  <a:cubicBezTo>
                    <a:pt x="18147" y="5472"/>
                    <a:pt x="16023" y="4032"/>
                    <a:pt x="13190" y="4176"/>
                  </a:cubicBezTo>
                  <a:cubicBezTo>
                    <a:pt x="10357" y="4320"/>
                    <a:pt x="6816" y="6048"/>
                    <a:pt x="4337" y="7920"/>
                  </a:cubicBezTo>
                  <a:cubicBezTo>
                    <a:pt x="1859" y="9792"/>
                    <a:pt x="442" y="11808"/>
                    <a:pt x="88" y="14112"/>
                  </a:cubicBezTo>
                  <a:cubicBezTo>
                    <a:pt x="-266" y="16416"/>
                    <a:pt x="442" y="19008"/>
                    <a:pt x="2213" y="20304"/>
                  </a:cubicBezTo>
                  <a:cubicBezTo>
                    <a:pt x="3983" y="21600"/>
                    <a:pt x="6816" y="21600"/>
                    <a:pt x="9649" y="19296"/>
                  </a:cubicBezTo>
                  <a:cubicBezTo>
                    <a:pt x="12482" y="16992"/>
                    <a:pt x="15314" y="12384"/>
                    <a:pt x="17262" y="8784"/>
                  </a:cubicBezTo>
                  <a:cubicBezTo>
                    <a:pt x="19209" y="5184"/>
                    <a:pt x="20272" y="2592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480049" y="7771268"/>
              <a:ext cx="181252" cy="15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64" fill="norm" stroke="1" extrusionOk="0">
                  <a:moveTo>
                    <a:pt x="0" y="7161"/>
                  </a:moveTo>
                  <a:cubicBezTo>
                    <a:pt x="251" y="5702"/>
                    <a:pt x="502" y="4242"/>
                    <a:pt x="1130" y="4388"/>
                  </a:cubicBezTo>
                  <a:cubicBezTo>
                    <a:pt x="1758" y="4534"/>
                    <a:pt x="2763" y="6286"/>
                    <a:pt x="3265" y="8913"/>
                  </a:cubicBezTo>
                  <a:cubicBezTo>
                    <a:pt x="3767" y="11540"/>
                    <a:pt x="3767" y="15042"/>
                    <a:pt x="3516" y="17523"/>
                  </a:cubicBezTo>
                  <a:cubicBezTo>
                    <a:pt x="3265" y="20005"/>
                    <a:pt x="2763" y="21464"/>
                    <a:pt x="2512" y="21464"/>
                  </a:cubicBezTo>
                  <a:cubicBezTo>
                    <a:pt x="2260" y="21464"/>
                    <a:pt x="2260" y="20005"/>
                    <a:pt x="2512" y="16940"/>
                  </a:cubicBezTo>
                  <a:cubicBezTo>
                    <a:pt x="2763" y="13875"/>
                    <a:pt x="3265" y="9205"/>
                    <a:pt x="4144" y="6140"/>
                  </a:cubicBezTo>
                  <a:cubicBezTo>
                    <a:pt x="5023" y="3075"/>
                    <a:pt x="6279" y="1615"/>
                    <a:pt x="7284" y="1615"/>
                  </a:cubicBezTo>
                  <a:cubicBezTo>
                    <a:pt x="8288" y="1615"/>
                    <a:pt x="9042" y="3075"/>
                    <a:pt x="9544" y="4826"/>
                  </a:cubicBezTo>
                  <a:cubicBezTo>
                    <a:pt x="10047" y="6578"/>
                    <a:pt x="10298" y="8621"/>
                    <a:pt x="10549" y="10372"/>
                  </a:cubicBezTo>
                  <a:cubicBezTo>
                    <a:pt x="10800" y="12123"/>
                    <a:pt x="11051" y="13583"/>
                    <a:pt x="11553" y="13583"/>
                  </a:cubicBezTo>
                  <a:cubicBezTo>
                    <a:pt x="12056" y="13583"/>
                    <a:pt x="12809" y="12123"/>
                    <a:pt x="13688" y="10080"/>
                  </a:cubicBezTo>
                  <a:cubicBezTo>
                    <a:pt x="14567" y="8037"/>
                    <a:pt x="15572" y="5410"/>
                    <a:pt x="16577" y="3367"/>
                  </a:cubicBezTo>
                  <a:cubicBezTo>
                    <a:pt x="17581" y="1323"/>
                    <a:pt x="18586" y="-136"/>
                    <a:pt x="19340" y="10"/>
                  </a:cubicBezTo>
                  <a:cubicBezTo>
                    <a:pt x="20093" y="156"/>
                    <a:pt x="20595" y="1907"/>
                    <a:pt x="20972" y="4242"/>
                  </a:cubicBezTo>
                  <a:cubicBezTo>
                    <a:pt x="21349" y="6578"/>
                    <a:pt x="21600" y="9496"/>
                    <a:pt x="21474" y="11540"/>
                  </a:cubicBezTo>
                  <a:cubicBezTo>
                    <a:pt x="21349" y="13583"/>
                    <a:pt x="20847" y="14750"/>
                    <a:pt x="20344" y="15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050334" y="7674799"/>
              <a:ext cx="103930" cy="25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170" fill="norm" stroke="1" extrusionOk="0">
                  <a:moveTo>
                    <a:pt x="15491" y="2876"/>
                  </a:moveTo>
                  <a:cubicBezTo>
                    <a:pt x="12949" y="2519"/>
                    <a:pt x="10408" y="2162"/>
                    <a:pt x="8291" y="2251"/>
                  </a:cubicBezTo>
                  <a:cubicBezTo>
                    <a:pt x="6173" y="2340"/>
                    <a:pt x="4479" y="2876"/>
                    <a:pt x="2996" y="5553"/>
                  </a:cubicBezTo>
                  <a:cubicBezTo>
                    <a:pt x="1514" y="8231"/>
                    <a:pt x="244" y="13051"/>
                    <a:pt x="32" y="16175"/>
                  </a:cubicBezTo>
                  <a:cubicBezTo>
                    <a:pt x="-180" y="19299"/>
                    <a:pt x="667" y="20727"/>
                    <a:pt x="2996" y="21084"/>
                  </a:cubicBezTo>
                  <a:cubicBezTo>
                    <a:pt x="5326" y="21441"/>
                    <a:pt x="9138" y="20727"/>
                    <a:pt x="12738" y="18139"/>
                  </a:cubicBezTo>
                  <a:cubicBezTo>
                    <a:pt x="16338" y="15550"/>
                    <a:pt x="19726" y="11087"/>
                    <a:pt x="20573" y="7785"/>
                  </a:cubicBezTo>
                  <a:cubicBezTo>
                    <a:pt x="21420" y="4482"/>
                    <a:pt x="19726" y="2340"/>
                    <a:pt x="17608" y="1180"/>
                  </a:cubicBezTo>
                  <a:cubicBezTo>
                    <a:pt x="15491" y="20"/>
                    <a:pt x="12949" y="-159"/>
                    <a:pt x="11044" y="109"/>
                  </a:cubicBezTo>
                  <a:cubicBezTo>
                    <a:pt x="9138" y="377"/>
                    <a:pt x="7867" y="1091"/>
                    <a:pt x="7232" y="1983"/>
                  </a:cubicBezTo>
                  <a:cubicBezTo>
                    <a:pt x="6596" y="2876"/>
                    <a:pt x="6596" y="3947"/>
                    <a:pt x="6596" y="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203950" y="7924800"/>
              <a:ext cx="44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373283" y="7600950"/>
              <a:ext cx="192618" cy="31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1631" y="0"/>
                  </a:moveTo>
                  <a:cubicBezTo>
                    <a:pt x="10444" y="2016"/>
                    <a:pt x="9257" y="4032"/>
                    <a:pt x="8308" y="7128"/>
                  </a:cubicBezTo>
                  <a:cubicBezTo>
                    <a:pt x="7358" y="10224"/>
                    <a:pt x="6646" y="14400"/>
                    <a:pt x="6290" y="17064"/>
                  </a:cubicBezTo>
                  <a:cubicBezTo>
                    <a:pt x="5934" y="19728"/>
                    <a:pt x="5934" y="20880"/>
                    <a:pt x="6409" y="21240"/>
                  </a:cubicBezTo>
                  <a:cubicBezTo>
                    <a:pt x="6884" y="21600"/>
                    <a:pt x="7833" y="21168"/>
                    <a:pt x="8426" y="19944"/>
                  </a:cubicBezTo>
                  <a:cubicBezTo>
                    <a:pt x="9020" y="18720"/>
                    <a:pt x="9257" y="16704"/>
                    <a:pt x="8782" y="15048"/>
                  </a:cubicBezTo>
                  <a:cubicBezTo>
                    <a:pt x="8308" y="13392"/>
                    <a:pt x="7121" y="12096"/>
                    <a:pt x="5934" y="11160"/>
                  </a:cubicBezTo>
                  <a:cubicBezTo>
                    <a:pt x="4747" y="10224"/>
                    <a:pt x="3560" y="9648"/>
                    <a:pt x="2374" y="9288"/>
                  </a:cubicBezTo>
                  <a:cubicBezTo>
                    <a:pt x="1187" y="8928"/>
                    <a:pt x="0" y="8784"/>
                    <a:pt x="0" y="8712"/>
                  </a:cubicBezTo>
                  <a:cubicBezTo>
                    <a:pt x="0" y="8640"/>
                    <a:pt x="1187" y="8640"/>
                    <a:pt x="2730" y="7776"/>
                  </a:cubicBezTo>
                  <a:cubicBezTo>
                    <a:pt x="4273" y="6912"/>
                    <a:pt x="6171" y="5184"/>
                    <a:pt x="7596" y="4032"/>
                  </a:cubicBezTo>
                  <a:cubicBezTo>
                    <a:pt x="9020" y="2880"/>
                    <a:pt x="9969" y="2304"/>
                    <a:pt x="11037" y="1944"/>
                  </a:cubicBezTo>
                  <a:cubicBezTo>
                    <a:pt x="12105" y="1584"/>
                    <a:pt x="13292" y="1440"/>
                    <a:pt x="14123" y="1800"/>
                  </a:cubicBezTo>
                  <a:cubicBezTo>
                    <a:pt x="14954" y="2160"/>
                    <a:pt x="15429" y="3024"/>
                    <a:pt x="15903" y="5112"/>
                  </a:cubicBezTo>
                  <a:cubicBezTo>
                    <a:pt x="16378" y="7200"/>
                    <a:pt x="16853" y="10512"/>
                    <a:pt x="16853" y="12528"/>
                  </a:cubicBezTo>
                  <a:cubicBezTo>
                    <a:pt x="16853" y="14544"/>
                    <a:pt x="16378" y="15264"/>
                    <a:pt x="15666" y="15840"/>
                  </a:cubicBezTo>
                  <a:cubicBezTo>
                    <a:pt x="14954" y="16416"/>
                    <a:pt x="14004" y="16848"/>
                    <a:pt x="13530" y="16704"/>
                  </a:cubicBezTo>
                  <a:cubicBezTo>
                    <a:pt x="13055" y="16560"/>
                    <a:pt x="13055" y="15840"/>
                    <a:pt x="13411" y="15192"/>
                  </a:cubicBezTo>
                  <a:cubicBezTo>
                    <a:pt x="13767" y="14544"/>
                    <a:pt x="14479" y="13968"/>
                    <a:pt x="15310" y="13968"/>
                  </a:cubicBezTo>
                  <a:cubicBezTo>
                    <a:pt x="16141" y="13968"/>
                    <a:pt x="17090" y="14544"/>
                    <a:pt x="18158" y="15336"/>
                  </a:cubicBezTo>
                  <a:cubicBezTo>
                    <a:pt x="19226" y="16128"/>
                    <a:pt x="20413" y="17136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598013" y="7708408"/>
              <a:ext cx="177074" cy="16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97" fill="norm" stroke="1" extrusionOk="0">
                  <a:moveTo>
                    <a:pt x="2243" y="9202"/>
                  </a:moveTo>
                  <a:cubicBezTo>
                    <a:pt x="3260" y="8372"/>
                    <a:pt x="4276" y="7541"/>
                    <a:pt x="4149" y="7264"/>
                  </a:cubicBezTo>
                  <a:cubicBezTo>
                    <a:pt x="4022" y="6987"/>
                    <a:pt x="2751" y="7264"/>
                    <a:pt x="1862" y="8233"/>
                  </a:cubicBezTo>
                  <a:cubicBezTo>
                    <a:pt x="972" y="9202"/>
                    <a:pt x="464" y="10864"/>
                    <a:pt x="210" y="12525"/>
                  </a:cubicBezTo>
                  <a:cubicBezTo>
                    <a:pt x="-44" y="14187"/>
                    <a:pt x="-44" y="15849"/>
                    <a:pt x="83" y="17372"/>
                  </a:cubicBezTo>
                  <a:cubicBezTo>
                    <a:pt x="210" y="18895"/>
                    <a:pt x="464" y="20279"/>
                    <a:pt x="1227" y="20833"/>
                  </a:cubicBezTo>
                  <a:cubicBezTo>
                    <a:pt x="1989" y="21387"/>
                    <a:pt x="3260" y="21110"/>
                    <a:pt x="4530" y="19587"/>
                  </a:cubicBezTo>
                  <a:cubicBezTo>
                    <a:pt x="5801" y="18064"/>
                    <a:pt x="7071" y="15295"/>
                    <a:pt x="7961" y="13218"/>
                  </a:cubicBezTo>
                  <a:cubicBezTo>
                    <a:pt x="8850" y="11141"/>
                    <a:pt x="9358" y="9756"/>
                    <a:pt x="9740" y="9895"/>
                  </a:cubicBezTo>
                  <a:cubicBezTo>
                    <a:pt x="10121" y="10033"/>
                    <a:pt x="10375" y="11695"/>
                    <a:pt x="10502" y="13772"/>
                  </a:cubicBezTo>
                  <a:cubicBezTo>
                    <a:pt x="10629" y="15849"/>
                    <a:pt x="10629" y="18341"/>
                    <a:pt x="10629" y="18895"/>
                  </a:cubicBezTo>
                  <a:cubicBezTo>
                    <a:pt x="10629" y="19449"/>
                    <a:pt x="10629" y="18064"/>
                    <a:pt x="11391" y="15018"/>
                  </a:cubicBezTo>
                  <a:cubicBezTo>
                    <a:pt x="12154" y="11972"/>
                    <a:pt x="13678" y="7264"/>
                    <a:pt x="14822" y="4356"/>
                  </a:cubicBezTo>
                  <a:cubicBezTo>
                    <a:pt x="15965" y="1449"/>
                    <a:pt x="16728" y="341"/>
                    <a:pt x="17871" y="64"/>
                  </a:cubicBezTo>
                  <a:cubicBezTo>
                    <a:pt x="19015" y="-213"/>
                    <a:pt x="20540" y="341"/>
                    <a:pt x="21048" y="2972"/>
                  </a:cubicBezTo>
                  <a:cubicBezTo>
                    <a:pt x="21556" y="5602"/>
                    <a:pt x="21048" y="10310"/>
                    <a:pt x="20540" y="1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105650" y="7680982"/>
              <a:ext cx="76200" cy="18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21600" y="3929"/>
                  </a:moveTo>
                  <a:cubicBezTo>
                    <a:pt x="21000" y="2715"/>
                    <a:pt x="20400" y="1502"/>
                    <a:pt x="18600" y="774"/>
                  </a:cubicBezTo>
                  <a:cubicBezTo>
                    <a:pt x="16800" y="46"/>
                    <a:pt x="13800" y="-197"/>
                    <a:pt x="10500" y="167"/>
                  </a:cubicBezTo>
                  <a:cubicBezTo>
                    <a:pt x="7200" y="531"/>
                    <a:pt x="3600" y="1502"/>
                    <a:pt x="2400" y="3443"/>
                  </a:cubicBezTo>
                  <a:cubicBezTo>
                    <a:pt x="1200" y="5385"/>
                    <a:pt x="2400" y="8297"/>
                    <a:pt x="3900" y="10482"/>
                  </a:cubicBezTo>
                  <a:cubicBezTo>
                    <a:pt x="5400" y="12666"/>
                    <a:pt x="7200" y="14122"/>
                    <a:pt x="8700" y="15578"/>
                  </a:cubicBezTo>
                  <a:cubicBezTo>
                    <a:pt x="10200" y="17034"/>
                    <a:pt x="11400" y="18491"/>
                    <a:pt x="10500" y="19583"/>
                  </a:cubicBezTo>
                  <a:cubicBezTo>
                    <a:pt x="9600" y="20675"/>
                    <a:pt x="6600" y="21403"/>
                    <a:pt x="4500" y="21160"/>
                  </a:cubicBezTo>
                  <a:cubicBezTo>
                    <a:pt x="2400" y="20918"/>
                    <a:pt x="1200" y="19704"/>
                    <a:pt x="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245299" y="7524750"/>
              <a:ext cx="3180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fill="norm" stroke="1" extrusionOk="0">
                  <a:moveTo>
                    <a:pt x="20282" y="0"/>
                  </a:moveTo>
                  <a:cubicBezTo>
                    <a:pt x="18932" y="3214"/>
                    <a:pt x="17582" y="6429"/>
                    <a:pt x="13532" y="9643"/>
                  </a:cubicBezTo>
                  <a:cubicBezTo>
                    <a:pt x="9482" y="12857"/>
                    <a:pt x="2732" y="16071"/>
                    <a:pt x="707" y="18064"/>
                  </a:cubicBezTo>
                  <a:cubicBezTo>
                    <a:pt x="-1318" y="20057"/>
                    <a:pt x="1382" y="20829"/>
                    <a:pt x="4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251700" y="7681488"/>
              <a:ext cx="114300" cy="12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5557"/>
                  </a:moveTo>
                  <a:cubicBezTo>
                    <a:pt x="4000" y="6602"/>
                    <a:pt x="8000" y="7647"/>
                    <a:pt x="11000" y="7473"/>
                  </a:cubicBezTo>
                  <a:cubicBezTo>
                    <a:pt x="14000" y="7299"/>
                    <a:pt x="16000" y="5905"/>
                    <a:pt x="17400" y="4337"/>
                  </a:cubicBezTo>
                  <a:cubicBezTo>
                    <a:pt x="18800" y="2769"/>
                    <a:pt x="19600" y="1028"/>
                    <a:pt x="19000" y="331"/>
                  </a:cubicBezTo>
                  <a:cubicBezTo>
                    <a:pt x="18400" y="-366"/>
                    <a:pt x="16400" y="-18"/>
                    <a:pt x="13800" y="1899"/>
                  </a:cubicBezTo>
                  <a:cubicBezTo>
                    <a:pt x="11200" y="3815"/>
                    <a:pt x="8000" y="7299"/>
                    <a:pt x="6400" y="10434"/>
                  </a:cubicBezTo>
                  <a:cubicBezTo>
                    <a:pt x="4800" y="13569"/>
                    <a:pt x="4800" y="16357"/>
                    <a:pt x="6600" y="18273"/>
                  </a:cubicBezTo>
                  <a:cubicBezTo>
                    <a:pt x="8400" y="20189"/>
                    <a:pt x="12000" y="21234"/>
                    <a:pt x="14800" y="21060"/>
                  </a:cubicBezTo>
                  <a:cubicBezTo>
                    <a:pt x="17600" y="20886"/>
                    <a:pt x="19600" y="19492"/>
                    <a:pt x="21600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394305" y="7643662"/>
              <a:ext cx="144510" cy="37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09" fill="norm" stroke="1" extrusionOk="0">
                  <a:moveTo>
                    <a:pt x="6056" y="3699"/>
                  </a:moveTo>
                  <a:cubicBezTo>
                    <a:pt x="5131" y="6459"/>
                    <a:pt x="4205" y="9219"/>
                    <a:pt x="3279" y="11979"/>
                  </a:cubicBezTo>
                  <a:cubicBezTo>
                    <a:pt x="2354" y="14739"/>
                    <a:pt x="1428" y="17499"/>
                    <a:pt x="811" y="19179"/>
                  </a:cubicBezTo>
                  <a:cubicBezTo>
                    <a:pt x="194" y="20859"/>
                    <a:pt x="-115" y="21459"/>
                    <a:pt x="39" y="21279"/>
                  </a:cubicBezTo>
                  <a:cubicBezTo>
                    <a:pt x="194" y="21099"/>
                    <a:pt x="811" y="20139"/>
                    <a:pt x="2199" y="17979"/>
                  </a:cubicBezTo>
                  <a:cubicBezTo>
                    <a:pt x="3588" y="15819"/>
                    <a:pt x="5748" y="12459"/>
                    <a:pt x="7445" y="9579"/>
                  </a:cubicBezTo>
                  <a:cubicBezTo>
                    <a:pt x="9142" y="6699"/>
                    <a:pt x="10376" y="4299"/>
                    <a:pt x="11611" y="2679"/>
                  </a:cubicBezTo>
                  <a:cubicBezTo>
                    <a:pt x="12845" y="1059"/>
                    <a:pt x="14079" y="219"/>
                    <a:pt x="15314" y="39"/>
                  </a:cubicBezTo>
                  <a:cubicBezTo>
                    <a:pt x="16548" y="-141"/>
                    <a:pt x="17782" y="339"/>
                    <a:pt x="18708" y="879"/>
                  </a:cubicBezTo>
                  <a:cubicBezTo>
                    <a:pt x="19634" y="1419"/>
                    <a:pt x="20251" y="2019"/>
                    <a:pt x="20714" y="2619"/>
                  </a:cubicBezTo>
                  <a:cubicBezTo>
                    <a:pt x="21176" y="3219"/>
                    <a:pt x="21485" y="3819"/>
                    <a:pt x="19634" y="4539"/>
                  </a:cubicBezTo>
                  <a:cubicBezTo>
                    <a:pt x="17782" y="5259"/>
                    <a:pt x="13771" y="6099"/>
                    <a:pt x="11148" y="6339"/>
                  </a:cubicBezTo>
                  <a:cubicBezTo>
                    <a:pt x="8525" y="6579"/>
                    <a:pt x="7291" y="6219"/>
                    <a:pt x="6056" y="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880350" y="76390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767422" y="7527660"/>
              <a:ext cx="228436" cy="36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2" fill="norm" stroke="1" extrusionOk="0">
                  <a:moveTo>
                    <a:pt x="15922" y="3859"/>
                  </a:moveTo>
                  <a:cubicBezTo>
                    <a:pt x="14139" y="2517"/>
                    <a:pt x="12355" y="1174"/>
                    <a:pt x="10968" y="503"/>
                  </a:cubicBezTo>
                  <a:cubicBezTo>
                    <a:pt x="9581" y="-168"/>
                    <a:pt x="8590" y="-168"/>
                    <a:pt x="7500" y="503"/>
                  </a:cubicBezTo>
                  <a:cubicBezTo>
                    <a:pt x="6410" y="1174"/>
                    <a:pt x="5221" y="2517"/>
                    <a:pt x="3933" y="5201"/>
                  </a:cubicBezTo>
                  <a:cubicBezTo>
                    <a:pt x="2645" y="7886"/>
                    <a:pt x="1258" y="11913"/>
                    <a:pt x="565" y="14537"/>
                  </a:cubicBezTo>
                  <a:cubicBezTo>
                    <a:pt x="-129" y="17161"/>
                    <a:pt x="-129" y="18381"/>
                    <a:pt x="267" y="19357"/>
                  </a:cubicBezTo>
                  <a:cubicBezTo>
                    <a:pt x="664" y="20334"/>
                    <a:pt x="1456" y="21066"/>
                    <a:pt x="3240" y="21249"/>
                  </a:cubicBezTo>
                  <a:cubicBezTo>
                    <a:pt x="5023" y="21432"/>
                    <a:pt x="7798" y="21066"/>
                    <a:pt x="10869" y="19540"/>
                  </a:cubicBezTo>
                  <a:cubicBezTo>
                    <a:pt x="13941" y="18015"/>
                    <a:pt x="17310" y="15330"/>
                    <a:pt x="19192" y="12524"/>
                  </a:cubicBezTo>
                  <a:cubicBezTo>
                    <a:pt x="21075" y="9717"/>
                    <a:pt x="21471" y="6788"/>
                    <a:pt x="21372" y="5018"/>
                  </a:cubicBezTo>
                  <a:cubicBezTo>
                    <a:pt x="21273" y="3249"/>
                    <a:pt x="20678" y="2639"/>
                    <a:pt x="19291" y="2273"/>
                  </a:cubicBezTo>
                  <a:cubicBezTo>
                    <a:pt x="17904" y="1907"/>
                    <a:pt x="15724" y="1785"/>
                    <a:pt x="14238" y="2029"/>
                  </a:cubicBezTo>
                  <a:cubicBezTo>
                    <a:pt x="12752" y="2273"/>
                    <a:pt x="11959" y="2883"/>
                    <a:pt x="11166" y="3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268341" y="7659819"/>
              <a:ext cx="166080" cy="14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42" fill="norm" stroke="1" extrusionOk="0">
                  <a:moveTo>
                    <a:pt x="1538" y="2526"/>
                  </a:moveTo>
                  <a:cubicBezTo>
                    <a:pt x="998" y="5920"/>
                    <a:pt x="458" y="9315"/>
                    <a:pt x="188" y="11783"/>
                  </a:cubicBezTo>
                  <a:cubicBezTo>
                    <a:pt x="-82" y="14252"/>
                    <a:pt x="-82" y="15795"/>
                    <a:pt x="323" y="17338"/>
                  </a:cubicBezTo>
                  <a:cubicBezTo>
                    <a:pt x="728" y="18880"/>
                    <a:pt x="1538" y="20423"/>
                    <a:pt x="2618" y="20886"/>
                  </a:cubicBezTo>
                  <a:cubicBezTo>
                    <a:pt x="3698" y="21349"/>
                    <a:pt x="5048" y="20732"/>
                    <a:pt x="5993" y="19652"/>
                  </a:cubicBezTo>
                  <a:cubicBezTo>
                    <a:pt x="6938" y="18572"/>
                    <a:pt x="7478" y="17029"/>
                    <a:pt x="8288" y="16875"/>
                  </a:cubicBezTo>
                  <a:cubicBezTo>
                    <a:pt x="9098" y="16720"/>
                    <a:pt x="10178" y="17955"/>
                    <a:pt x="11393" y="18572"/>
                  </a:cubicBezTo>
                  <a:cubicBezTo>
                    <a:pt x="12608" y="19189"/>
                    <a:pt x="13958" y="19189"/>
                    <a:pt x="15713" y="17955"/>
                  </a:cubicBezTo>
                  <a:cubicBezTo>
                    <a:pt x="17468" y="16720"/>
                    <a:pt x="19628" y="14252"/>
                    <a:pt x="20573" y="11320"/>
                  </a:cubicBezTo>
                  <a:cubicBezTo>
                    <a:pt x="21518" y="8389"/>
                    <a:pt x="21248" y="4995"/>
                    <a:pt x="20573" y="2835"/>
                  </a:cubicBezTo>
                  <a:cubicBezTo>
                    <a:pt x="19898" y="675"/>
                    <a:pt x="18818" y="-251"/>
                    <a:pt x="18683" y="58"/>
                  </a:cubicBezTo>
                  <a:cubicBezTo>
                    <a:pt x="18548" y="366"/>
                    <a:pt x="19358" y="1909"/>
                    <a:pt x="20168" y="3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503291" y="7653456"/>
              <a:ext cx="159623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48" fill="norm" stroke="1" extrusionOk="0">
                  <a:moveTo>
                    <a:pt x="4964" y="10078"/>
                  </a:moveTo>
                  <a:cubicBezTo>
                    <a:pt x="5245" y="8513"/>
                    <a:pt x="5525" y="6948"/>
                    <a:pt x="4964" y="6635"/>
                  </a:cubicBezTo>
                  <a:cubicBezTo>
                    <a:pt x="4403" y="6322"/>
                    <a:pt x="3001" y="7261"/>
                    <a:pt x="2019" y="8513"/>
                  </a:cubicBezTo>
                  <a:cubicBezTo>
                    <a:pt x="1037" y="9765"/>
                    <a:pt x="476" y="11331"/>
                    <a:pt x="196" y="13052"/>
                  </a:cubicBezTo>
                  <a:cubicBezTo>
                    <a:pt x="-85" y="14774"/>
                    <a:pt x="-85" y="16652"/>
                    <a:pt x="336" y="16809"/>
                  </a:cubicBezTo>
                  <a:cubicBezTo>
                    <a:pt x="757" y="16965"/>
                    <a:pt x="1598" y="15400"/>
                    <a:pt x="2299" y="13835"/>
                  </a:cubicBezTo>
                  <a:cubicBezTo>
                    <a:pt x="3001" y="12270"/>
                    <a:pt x="3562" y="10705"/>
                    <a:pt x="4263" y="10548"/>
                  </a:cubicBezTo>
                  <a:cubicBezTo>
                    <a:pt x="4964" y="10391"/>
                    <a:pt x="5806" y="11644"/>
                    <a:pt x="6647" y="12896"/>
                  </a:cubicBezTo>
                  <a:cubicBezTo>
                    <a:pt x="7489" y="14148"/>
                    <a:pt x="8331" y="15400"/>
                    <a:pt x="10434" y="15400"/>
                  </a:cubicBezTo>
                  <a:cubicBezTo>
                    <a:pt x="12538" y="15400"/>
                    <a:pt x="15905" y="14148"/>
                    <a:pt x="17728" y="11957"/>
                  </a:cubicBezTo>
                  <a:cubicBezTo>
                    <a:pt x="19551" y="9765"/>
                    <a:pt x="19832" y="6635"/>
                    <a:pt x="19832" y="4287"/>
                  </a:cubicBezTo>
                  <a:cubicBezTo>
                    <a:pt x="19832" y="1939"/>
                    <a:pt x="19551" y="374"/>
                    <a:pt x="18850" y="61"/>
                  </a:cubicBezTo>
                  <a:cubicBezTo>
                    <a:pt x="18149" y="-252"/>
                    <a:pt x="17027" y="687"/>
                    <a:pt x="16466" y="1939"/>
                  </a:cubicBezTo>
                  <a:cubicBezTo>
                    <a:pt x="15905" y="3191"/>
                    <a:pt x="15905" y="4757"/>
                    <a:pt x="16886" y="6948"/>
                  </a:cubicBezTo>
                  <a:cubicBezTo>
                    <a:pt x="17868" y="9139"/>
                    <a:pt x="19832" y="11957"/>
                    <a:pt x="20673" y="14305"/>
                  </a:cubicBezTo>
                  <a:cubicBezTo>
                    <a:pt x="21515" y="16652"/>
                    <a:pt x="21234" y="18531"/>
                    <a:pt x="19972" y="19626"/>
                  </a:cubicBezTo>
                  <a:cubicBezTo>
                    <a:pt x="18710" y="20722"/>
                    <a:pt x="16466" y="21035"/>
                    <a:pt x="14221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113308" y="7650618"/>
              <a:ext cx="176743" cy="17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68" fill="norm" stroke="1" extrusionOk="0">
                  <a:moveTo>
                    <a:pt x="2957" y="1661"/>
                  </a:moveTo>
                  <a:cubicBezTo>
                    <a:pt x="1928" y="6235"/>
                    <a:pt x="900" y="10809"/>
                    <a:pt x="385" y="13858"/>
                  </a:cubicBezTo>
                  <a:cubicBezTo>
                    <a:pt x="-129" y="16908"/>
                    <a:pt x="-129" y="18433"/>
                    <a:pt x="385" y="19576"/>
                  </a:cubicBezTo>
                  <a:cubicBezTo>
                    <a:pt x="900" y="20720"/>
                    <a:pt x="1928" y="21482"/>
                    <a:pt x="2828" y="21355"/>
                  </a:cubicBezTo>
                  <a:cubicBezTo>
                    <a:pt x="3728" y="21228"/>
                    <a:pt x="4500" y="20211"/>
                    <a:pt x="5142" y="18306"/>
                  </a:cubicBezTo>
                  <a:cubicBezTo>
                    <a:pt x="5785" y="16400"/>
                    <a:pt x="6300" y="13604"/>
                    <a:pt x="6685" y="11571"/>
                  </a:cubicBezTo>
                  <a:cubicBezTo>
                    <a:pt x="7071" y="9538"/>
                    <a:pt x="7328" y="8268"/>
                    <a:pt x="7585" y="8522"/>
                  </a:cubicBezTo>
                  <a:cubicBezTo>
                    <a:pt x="7842" y="8776"/>
                    <a:pt x="8100" y="10555"/>
                    <a:pt x="8614" y="11953"/>
                  </a:cubicBezTo>
                  <a:cubicBezTo>
                    <a:pt x="9128" y="13350"/>
                    <a:pt x="9900" y="14367"/>
                    <a:pt x="11442" y="15256"/>
                  </a:cubicBezTo>
                  <a:cubicBezTo>
                    <a:pt x="12985" y="16146"/>
                    <a:pt x="15300" y="16908"/>
                    <a:pt x="17100" y="15510"/>
                  </a:cubicBezTo>
                  <a:cubicBezTo>
                    <a:pt x="18900" y="14113"/>
                    <a:pt x="20185" y="10555"/>
                    <a:pt x="20828" y="8141"/>
                  </a:cubicBezTo>
                  <a:cubicBezTo>
                    <a:pt x="21471" y="5727"/>
                    <a:pt x="21471" y="4456"/>
                    <a:pt x="21342" y="3058"/>
                  </a:cubicBezTo>
                  <a:cubicBezTo>
                    <a:pt x="21214" y="1661"/>
                    <a:pt x="20957" y="136"/>
                    <a:pt x="20957" y="9"/>
                  </a:cubicBezTo>
                  <a:cubicBezTo>
                    <a:pt x="20957" y="-118"/>
                    <a:pt x="21214" y="1153"/>
                    <a:pt x="21471" y="2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340850" y="7631477"/>
              <a:ext cx="139700" cy="16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5975"/>
                  </a:moveTo>
                  <a:cubicBezTo>
                    <a:pt x="0" y="4314"/>
                    <a:pt x="0" y="2652"/>
                    <a:pt x="818" y="1821"/>
                  </a:cubicBezTo>
                  <a:cubicBezTo>
                    <a:pt x="1636" y="991"/>
                    <a:pt x="3273" y="991"/>
                    <a:pt x="5236" y="2237"/>
                  </a:cubicBezTo>
                  <a:cubicBezTo>
                    <a:pt x="7200" y="3483"/>
                    <a:pt x="9491" y="5975"/>
                    <a:pt x="10964" y="8883"/>
                  </a:cubicBezTo>
                  <a:cubicBezTo>
                    <a:pt x="12436" y="11791"/>
                    <a:pt x="13091" y="15114"/>
                    <a:pt x="12927" y="17329"/>
                  </a:cubicBezTo>
                  <a:cubicBezTo>
                    <a:pt x="12764" y="19545"/>
                    <a:pt x="11782" y="20652"/>
                    <a:pt x="10473" y="21068"/>
                  </a:cubicBezTo>
                  <a:cubicBezTo>
                    <a:pt x="9164" y="21483"/>
                    <a:pt x="7527" y="21206"/>
                    <a:pt x="6709" y="20098"/>
                  </a:cubicBezTo>
                  <a:cubicBezTo>
                    <a:pt x="5891" y="18991"/>
                    <a:pt x="5891" y="17052"/>
                    <a:pt x="6709" y="13868"/>
                  </a:cubicBezTo>
                  <a:cubicBezTo>
                    <a:pt x="7527" y="10683"/>
                    <a:pt x="9164" y="6252"/>
                    <a:pt x="10800" y="3621"/>
                  </a:cubicBezTo>
                  <a:cubicBezTo>
                    <a:pt x="12436" y="991"/>
                    <a:pt x="14073" y="160"/>
                    <a:pt x="15873" y="21"/>
                  </a:cubicBezTo>
                  <a:cubicBezTo>
                    <a:pt x="17673" y="-117"/>
                    <a:pt x="19636" y="437"/>
                    <a:pt x="21600" y="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478609" y="7643903"/>
              <a:ext cx="65992" cy="12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902" fill="norm" stroke="1" extrusionOk="0">
                  <a:moveTo>
                    <a:pt x="20236" y="243"/>
                  </a:moveTo>
                  <a:cubicBezTo>
                    <a:pt x="16964" y="-100"/>
                    <a:pt x="13691" y="-443"/>
                    <a:pt x="10091" y="1957"/>
                  </a:cubicBezTo>
                  <a:cubicBezTo>
                    <a:pt x="6491" y="4357"/>
                    <a:pt x="2564" y="9500"/>
                    <a:pt x="927" y="12928"/>
                  </a:cubicBezTo>
                  <a:cubicBezTo>
                    <a:pt x="-709" y="16357"/>
                    <a:pt x="-54" y="18071"/>
                    <a:pt x="1909" y="19271"/>
                  </a:cubicBezTo>
                  <a:cubicBezTo>
                    <a:pt x="3873" y="20471"/>
                    <a:pt x="7146" y="21157"/>
                    <a:pt x="10091" y="20814"/>
                  </a:cubicBezTo>
                  <a:cubicBezTo>
                    <a:pt x="13036" y="20471"/>
                    <a:pt x="15655" y="19100"/>
                    <a:pt x="17618" y="16357"/>
                  </a:cubicBezTo>
                  <a:cubicBezTo>
                    <a:pt x="19582" y="13614"/>
                    <a:pt x="20891" y="9500"/>
                    <a:pt x="20236" y="6928"/>
                  </a:cubicBezTo>
                  <a:cubicBezTo>
                    <a:pt x="19582" y="4357"/>
                    <a:pt x="16964" y="3328"/>
                    <a:pt x="14346" y="2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591969" y="7606169"/>
              <a:ext cx="102365" cy="15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21" fill="norm" stroke="1" extrusionOk="0">
                  <a:moveTo>
                    <a:pt x="600" y="8794"/>
                  </a:moveTo>
                  <a:cubicBezTo>
                    <a:pt x="1481" y="12250"/>
                    <a:pt x="2363" y="15706"/>
                    <a:pt x="2142" y="18010"/>
                  </a:cubicBezTo>
                  <a:cubicBezTo>
                    <a:pt x="1922" y="20314"/>
                    <a:pt x="600" y="21466"/>
                    <a:pt x="159" y="21178"/>
                  </a:cubicBezTo>
                  <a:cubicBezTo>
                    <a:pt x="-282" y="20890"/>
                    <a:pt x="159" y="19162"/>
                    <a:pt x="1922" y="15994"/>
                  </a:cubicBezTo>
                  <a:cubicBezTo>
                    <a:pt x="3685" y="12826"/>
                    <a:pt x="6771" y="8218"/>
                    <a:pt x="10077" y="5050"/>
                  </a:cubicBezTo>
                  <a:cubicBezTo>
                    <a:pt x="13383" y="1882"/>
                    <a:pt x="16910" y="154"/>
                    <a:pt x="18894" y="10"/>
                  </a:cubicBezTo>
                  <a:cubicBezTo>
                    <a:pt x="20877" y="-134"/>
                    <a:pt x="21318" y="1306"/>
                    <a:pt x="21318" y="4186"/>
                  </a:cubicBezTo>
                  <a:cubicBezTo>
                    <a:pt x="21318" y="7066"/>
                    <a:pt x="20877" y="11386"/>
                    <a:pt x="20436" y="15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660274" y="7600997"/>
              <a:ext cx="149154" cy="41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21" fill="norm" stroke="1" extrusionOk="0">
                  <a:moveTo>
                    <a:pt x="16827" y="6184"/>
                  </a:moveTo>
                  <a:cubicBezTo>
                    <a:pt x="18327" y="4556"/>
                    <a:pt x="19827" y="2928"/>
                    <a:pt x="20577" y="1843"/>
                  </a:cubicBezTo>
                  <a:cubicBezTo>
                    <a:pt x="21327" y="757"/>
                    <a:pt x="21327" y="215"/>
                    <a:pt x="20577" y="52"/>
                  </a:cubicBezTo>
                  <a:cubicBezTo>
                    <a:pt x="19827" y="-111"/>
                    <a:pt x="18327" y="106"/>
                    <a:pt x="16677" y="757"/>
                  </a:cubicBezTo>
                  <a:cubicBezTo>
                    <a:pt x="15027" y="1409"/>
                    <a:pt x="13227" y="2494"/>
                    <a:pt x="12477" y="3308"/>
                  </a:cubicBezTo>
                  <a:cubicBezTo>
                    <a:pt x="11727" y="4122"/>
                    <a:pt x="12027" y="4665"/>
                    <a:pt x="12927" y="4936"/>
                  </a:cubicBezTo>
                  <a:cubicBezTo>
                    <a:pt x="13827" y="5208"/>
                    <a:pt x="15327" y="5208"/>
                    <a:pt x="16377" y="4773"/>
                  </a:cubicBezTo>
                  <a:cubicBezTo>
                    <a:pt x="17427" y="4339"/>
                    <a:pt x="18027" y="3471"/>
                    <a:pt x="18327" y="3417"/>
                  </a:cubicBezTo>
                  <a:cubicBezTo>
                    <a:pt x="18627" y="3362"/>
                    <a:pt x="18627" y="4122"/>
                    <a:pt x="18327" y="6130"/>
                  </a:cubicBezTo>
                  <a:cubicBezTo>
                    <a:pt x="18027" y="8138"/>
                    <a:pt x="17427" y="11395"/>
                    <a:pt x="15777" y="14000"/>
                  </a:cubicBezTo>
                  <a:cubicBezTo>
                    <a:pt x="14127" y="16605"/>
                    <a:pt x="11427" y="18558"/>
                    <a:pt x="9477" y="19698"/>
                  </a:cubicBezTo>
                  <a:cubicBezTo>
                    <a:pt x="7527" y="20838"/>
                    <a:pt x="6327" y="21163"/>
                    <a:pt x="4827" y="21326"/>
                  </a:cubicBezTo>
                  <a:cubicBezTo>
                    <a:pt x="3327" y="21489"/>
                    <a:pt x="1527" y="21489"/>
                    <a:pt x="627" y="20946"/>
                  </a:cubicBezTo>
                  <a:cubicBezTo>
                    <a:pt x="-273" y="20404"/>
                    <a:pt x="-273" y="19318"/>
                    <a:pt x="1077" y="18070"/>
                  </a:cubicBezTo>
                  <a:cubicBezTo>
                    <a:pt x="2427" y="16822"/>
                    <a:pt x="5127" y="15411"/>
                    <a:pt x="7827" y="1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567465" y="6330950"/>
              <a:ext cx="2924612" cy="141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8835" y="21600"/>
                  </a:moveTo>
                  <a:cubicBezTo>
                    <a:pt x="19132" y="21213"/>
                    <a:pt x="19428" y="20825"/>
                    <a:pt x="19764" y="20309"/>
                  </a:cubicBezTo>
                  <a:cubicBezTo>
                    <a:pt x="20099" y="19792"/>
                    <a:pt x="20474" y="19146"/>
                    <a:pt x="20778" y="18500"/>
                  </a:cubicBezTo>
                  <a:cubicBezTo>
                    <a:pt x="21083" y="17855"/>
                    <a:pt x="21317" y="17209"/>
                    <a:pt x="21442" y="16434"/>
                  </a:cubicBezTo>
                  <a:cubicBezTo>
                    <a:pt x="21566" y="15659"/>
                    <a:pt x="21582" y="14755"/>
                    <a:pt x="21551" y="13900"/>
                  </a:cubicBezTo>
                  <a:cubicBezTo>
                    <a:pt x="21520" y="13044"/>
                    <a:pt x="21442" y="12237"/>
                    <a:pt x="21270" y="11349"/>
                  </a:cubicBezTo>
                  <a:cubicBezTo>
                    <a:pt x="21098" y="10461"/>
                    <a:pt x="20833" y="9492"/>
                    <a:pt x="20505" y="8669"/>
                  </a:cubicBezTo>
                  <a:cubicBezTo>
                    <a:pt x="20177" y="7846"/>
                    <a:pt x="19787" y="7168"/>
                    <a:pt x="19358" y="6522"/>
                  </a:cubicBezTo>
                  <a:cubicBezTo>
                    <a:pt x="18929" y="5876"/>
                    <a:pt x="18461" y="5263"/>
                    <a:pt x="17961" y="4698"/>
                  </a:cubicBezTo>
                  <a:cubicBezTo>
                    <a:pt x="17462" y="4133"/>
                    <a:pt x="16931" y="3616"/>
                    <a:pt x="16400" y="3229"/>
                  </a:cubicBezTo>
                  <a:cubicBezTo>
                    <a:pt x="15870" y="2841"/>
                    <a:pt x="15339" y="2583"/>
                    <a:pt x="14770" y="2357"/>
                  </a:cubicBezTo>
                  <a:cubicBezTo>
                    <a:pt x="14200" y="2131"/>
                    <a:pt x="13591" y="1937"/>
                    <a:pt x="13022" y="1808"/>
                  </a:cubicBezTo>
                  <a:cubicBezTo>
                    <a:pt x="12452" y="1679"/>
                    <a:pt x="11921" y="1614"/>
                    <a:pt x="11375" y="1566"/>
                  </a:cubicBezTo>
                  <a:cubicBezTo>
                    <a:pt x="10829" y="1517"/>
                    <a:pt x="10267" y="1485"/>
                    <a:pt x="9721" y="1437"/>
                  </a:cubicBezTo>
                  <a:cubicBezTo>
                    <a:pt x="9174" y="1388"/>
                    <a:pt x="8644" y="1324"/>
                    <a:pt x="8074" y="1259"/>
                  </a:cubicBezTo>
                  <a:cubicBezTo>
                    <a:pt x="7505" y="1195"/>
                    <a:pt x="6896" y="1130"/>
                    <a:pt x="6318" y="1065"/>
                  </a:cubicBezTo>
                  <a:cubicBezTo>
                    <a:pt x="5741" y="1001"/>
                    <a:pt x="5195" y="936"/>
                    <a:pt x="4641" y="888"/>
                  </a:cubicBezTo>
                  <a:cubicBezTo>
                    <a:pt x="4087" y="839"/>
                    <a:pt x="3525" y="807"/>
                    <a:pt x="2955" y="759"/>
                  </a:cubicBezTo>
                  <a:cubicBezTo>
                    <a:pt x="2385" y="710"/>
                    <a:pt x="1808" y="646"/>
                    <a:pt x="1379" y="597"/>
                  </a:cubicBezTo>
                  <a:cubicBezTo>
                    <a:pt x="950" y="549"/>
                    <a:pt x="669" y="517"/>
                    <a:pt x="481" y="500"/>
                  </a:cubicBezTo>
                  <a:cubicBezTo>
                    <a:pt x="294" y="484"/>
                    <a:pt x="200" y="484"/>
                    <a:pt x="122" y="436"/>
                  </a:cubicBezTo>
                  <a:cubicBezTo>
                    <a:pt x="44" y="387"/>
                    <a:pt x="-18" y="291"/>
                    <a:pt x="5" y="210"/>
                  </a:cubicBezTo>
                  <a:cubicBezTo>
                    <a:pt x="29" y="129"/>
                    <a:pt x="138" y="65"/>
                    <a:pt x="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506708" y="6203018"/>
              <a:ext cx="259342" cy="2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88" fill="norm" stroke="1" extrusionOk="0">
                  <a:moveTo>
                    <a:pt x="21516" y="3688"/>
                  </a:moveTo>
                  <a:cubicBezTo>
                    <a:pt x="20638" y="2488"/>
                    <a:pt x="19760" y="1288"/>
                    <a:pt x="18882" y="588"/>
                  </a:cubicBezTo>
                  <a:cubicBezTo>
                    <a:pt x="18004" y="-112"/>
                    <a:pt x="17126" y="-312"/>
                    <a:pt x="15545" y="688"/>
                  </a:cubicBezTo>
                  <a:cubicBezTo>
                    <a:pt x="13965" y="1688"/>
                    <a:pt x="11682" y="3888"/>
                    <a:pt x="9223" y="6288"/>
                  </a:cubicBezTo>
                  <a:cubicBezTo>
                    <a:pt x="6765" y="8688"/>
                    <a:pt x="4131" y="11288"/>
                    <a:pt x="2550" y="13188"/>
                  </a:cubicBezTo>
                  <a:cubicBezTo>
                    <a:pt x="970" y="15088"/>
                    <a:pt x="443" y="16288"/>
                    <a:pt x="179" y="17388"/>
                  </a:cubicBezTo>
                  <a:cubicBezTo>
                    <a:pt x="-84" y="18488"/>
                    <a:pt x="-84" y="19488"/>
                    <a:pt x="355" y="20188"/>
                  </a:cubicBezTo>
                  <a:cubicBezTo>
                    <a:pt x="794" y="20888"/>
                    <a:pt x="1672" y="21288"/>
                    <a:pt x="4657" y="21288"/>
                  </a:cubicBezTo>
                  <a:cubicBezTo>
                    <a:pt x="7643" y="21288"/>
                    <a:pt x="12736" y="20888"/>
                    <a:pt x="17828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155477" y="6190810"/>
              <a:ext cx="80652" cy="29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23" fill="norm" stroke="1" extrusionOk="0">
                  <a:moveTo>
                    <a:pt x="8628" y="7900"/>
                  </a:moveTo>
                  <a:cubicBezTo>
                    <a:pt x="7520" y="11757"/>
                    <a:pt x="6412" y="15614"/>
                    <a:pt x="5858" y="18006"/>
                  </a:cubicBezTo>
                  <a:cubicBezTo>
                    <a:pt x="5304" y="20397"/>
                    <a:pt x="5304" y="21323"/>
                    <a:pt x="4751" y="21323"/>
                  </a:cubicBezTo>
                  <a:cubicBezTo>
                    <a:pt x="4197" y="21323"/>
                    <a:pt x="3089" y="20397"/>
                    <a:pt x="1981" y="17389"/>
                  </a:cubicBezTo>
                  <a:cubicBezTo>
                    <a:pt x="874" y="14380"/>
                    <a:pt x="-234" y="9289"/>
                    <a:pt x="43" y="6049"/>
                  </a:cubicBezTo>
                  <a:cubicBezTo>
                    <a:pt x="320" y="2809"/>
                    <a:pt x="1981" y="1420"/>
                    <a:pt x="4197" y="649"/>
                  </a:cubicBezTo>
                  <a:cubicBezTo>
                    <a:pt x="6412" y="-123"/>
                    <a:pt x="9181" y="-277"/>
                    <a:pt x="12781" y="572"/>
                  </a:cubicBezTo>
                  <a:cubicBezTo>
                    <a:pt x="16381" y="1420"/>
                    <a:pt x="20812" y="3272"/>
                    <a:pt x="21089" y="5123"/>
                  </a:cubicBezTo>
                  <a:cubicBezTo>
                    <a:pt x="21366" y="6974"/>
                    <a:pt x="17489" y="8826"/>
                    <a:pt x="14166" y="9983"/>
                  </a:cubicBezTo>
                  <a:cubicBezTo>
                    <a:pt x="10843" y="11140"/>
                    <a:pt x="8074" y="11603"/>
                    <a:pt x="7520" y="11449"/>
                  </a:cubicBezTo>
                  <a:cubicBezTo>
                    <a:pt x="6966" y="11294"/>
                    <a:pt x="8628" y="10523"/>
                    <a:pt x="10289" y="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315450" y="6225116"/>
              <a:ext cx="152400" cy="15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3979"/>
                  </a:moveTo>
                  <a:cubicBezTo>
                    <a:pt x="3600" y="7389"/>
                    <a:pt x="7200" y="10800"/>
                    <a:pt x="9000" y="13358"/>
                  </a:cubicBezTo>
                  <a:cubicBezTo>
                    <a:pt x="10800" y="15916"/>
                    <a:pt x="10800" y="17621"/>
                    <a:pt x="10200" y="19042"/>
                  </a:cubicBezTo>
                  <a:cubicBezTo>
                    <a:pt x="9600" y="20463"/>
                    <a:pt x="8400" y="21600"/>
                    <a:pt x="7650" y="21458"/>
                  </a:cubicBezTo>
                  <a:cubicBezTo>
                    <a:pt x="6900" y="21316"/>
                    <a:pt x="6600" y="19895"/>
                    <a:pt x="7050" y="16484"/>
                  </a:cubicBezTo>
                  <a:cubicBezTo>
                    <a:pt x="7500" y="13074"/>
                    <a:pt x="8700" y="7674"/>
                    <a:pt x="9900" y="4405"/>
                  </a:cubicBezTo>
                  <a:cubicBezTo>
                    <a:pt x="11100" y="1137"/>
                    <a:pt x="12300" y="0"/>
                    <a:pt x="14250" y="0"/>
                  </a:cubicBezTo>
                  <a:cubicBezTo>
                    <a:pt x="16200" y="0"/>
                    <a:pt x="18900" y="1137"/>
                    <a:pt x="21600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448764" y="6252072"/>
              <a:ext cx="95286" cy="11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854" fill="norm" stroke="1" extrusionOk="0">
                  <a:moveTo>
                    <a:pt x="12686" y="479"/>
                  </a:moveTo>
                  <a:cubicBezTo>
                    <a:pt x="10338" y="100"/>
                    <a:pt x="7990" y="-279"/>
                    <a:pt x="6112" y="289"/>
                  </a:cubicBezTo>
                  <a:cubicBezTo>
                    <a:pt x="4234" y="858"/>
                    <a:pt x="2825" y="2374"/>
                    <a:pt x="1651" y="4837"/>
                  </a:cubicBezTo>
                  <a:cubicBezTo>
                    <a:pt x="477" y="7300"/>
                    <a:pt x="-462" y="10710"/>
                    <a:pt x="242" y="13932"/>
                  </a:cubicBezTo>
                  <a:cubicBezTo>
                    <a:pt x="947" y="17153"/>
                    <a:pt x="3295" y="20184"/>
                    <a:pt x="6347" y="20753"/>
                  </a:cubicBezTo>
                  <a:cubicBezTo>
                    <a:pt x="9399" y="21321"/>
                    <a:pt x="13155" y="19426"/>
                    <a:pt x="15503" y="16584"/>
                  </a:cubicBezTo>
                  <a:cubicBezTo>
                    <a:pt x="17851" y="13742"/>
                    <a:pt x="18790" y="9953"/>
                    <a:pt x="18790" y="6921"/>
                  </a:cubicBezTo>
                  <a:cubicBezTo>
                    <a:pt x="18790" y="3889"/>
                    <a:pt x="17851" y="1616"/>
                    <a:pt x="16677" y="1237"/>
                  </a:cubicBezTo>
                  <a:cubicBezTo>
                    <a:pt x="15503" y="858"/>
                    <a:pt x="14095" y="2374"/>
                    <a:pt x="14799" y="3510"/>
                  </a:cubicBezTo>
                  <a:cubicBezTo>
                    <a:pt x="15503" y="4647"/>
                    <a:pt x="18321" y="5405"/>
                    <a:pt x="21138" y="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587955" y="6254750"/>
              <a:ext cx="83095" cy="12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8" fill="norm" stroke="1" extrusionOk="0">
                  <a:moveTo>
                    <a:pt x="9859" y="2125"/>
                  </a:moveTo>
                  <a:cubicBezTo>
                    <a:pt x="7159" y="2125"/>
                    <a:pt x="4459" y="2125"/>
                    <a:pt x="2569" y="3010"/>
                  </a:cubicBezTo>
                  <a:cubicBezTo>
                    <a:pt x="679" y="3895"/>
                    <a:pt x="-401" y="5666"/>
                    <a:pt x="139" y="8498"/>
                  </a:cubicBezTo>
                  <a:cubicBezTo>
                    <a:pt x="679" y="11331"/>
                    <a:pt x="2839" y="15226"/>
                    <a:pt x="5269" y="17705"/>
                  </a:cubicBezTo>
                  <a:cubicBezTo>
                    <a:pt x="7699" y="20184"/>
                    <a:pt x="10399" y="21246"/>
                    <a:pt x="13099" y="21423"/>
                  </a:cubicBezTo>
                  <a:cubicBezTo>
                    <a:pt x="15799" y="21600"/>
                    <a:pt x="18499" y="20892"/>
                    <a:pt x="19849" y="18059"/>
                  </a:cubicBezTo>
                  <a:cubicBezTo>
                    <a:pt x="21199" y="15226"/>
                    <a:pt x="21199" y="10269"/>
                    <a:pt x="19849" y="7082"/>
                  </a:cubicBezTo>
                  <a:cubicBezTo>
                    <a:pt x="18499" y="3895"/>
                    <a:pt x="15799" y="2479"/>
                    <a:pt x="15799" y="1593"/>
                  </a:cubicBezTo>
                  <a:cubicBezTo>
                    <a:pt x="15799" y="708"/>
                    <a:pt x="18499" y="354"/>
                    <a:pt x="2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704450" y="6072046"/>
              <a:ext cx="157100" cy="38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65" fill="norm" stroke="1" extrusionOk="0">
                  <a:moveTo>
                    <a:pt x="17055" y="3835"/>
                  </a:moveTo>
                  <a:cubicBezTo>
                    <a:pt x="17343" y="3242"/>
                    <a:pt x="17631" y="2649"/>
                    <a:pt x="16767" y="1996"/>
                  </a:cubicBezTo>
                  <a:cubicBezTo>
                    <a:pt x="15903" y="1343"/>
                    <a:pt x="13887" y="631"/>
                    <a:pt x="12159" y="275"/>
                  </a:cubicBezTo>
                  <a:cubicBezTo>
                    <a:pt x="10431" y="-81"/>
                    <a:pt x="8991" y="-81"/>
                    <a:pt x="8127" y="216"/>
                  </a:cubicBezTo>
                  <a:cubicBezTo>
                    <a:pt x="7263" y="512"/>
                    <a:pt x="6975" y="1106"/>
                    <a:pt x="6831" y="3183"/>
                  </a:cubicBezTo>
                  <a:cubicBezTo>
                    <a:pt x="6687" y="5260"/>
                    <a:pt x="6687" y="8820"/>
                    <a:pt x="7119" y="11906"/>
                  </a:cubicBezTo>
                  <a:cubicBezTo>
                    <a:pt x="7551" y="14992"/>
                    <a:pt x="8415" y="17603"/>
                    <a:pt x="8991" y="19205"/>
                  </a:cubicBezTo>
                  <a:cubicBezTo>
                    <a:pt x="9567" y="20807"/>
                    <a:pt x="9855" y="21400"/>
                    <a:pt x="9423" y="21460"/>
                  </a:cubicBezTo>
                  <a:cubicBezTo>
                    <a:pt x="8991" y="21519"/>
                    <a:pt x="7839" y="21044"/>
                    <a:pt x="6111" y="20095"/>
                  </a:cubicBezTo>
                  <a:cubicBezTo>
                    <a:pt x="4383" y="19145"/>
                    <a:pt x="2079" y="17721"/>
                    <a:pt x="927" y="16653"/>
                  </a:cubicBezTo>
                  <a:cubicBezTo>
                    <a:pt x="-225" y="15585"/>
                    <a:pt x="-225" y="14873"/>
                    <a:pt x="495" y="14398"/>
                  </a:cubicBezTo>
                  <a:cubicBezTo>
                    <a:pt x="1215" y="13923"/>
                    <a:pt x="2655" y="13686"/>
                    <a:pt x="6255" y="13389"/>
                  </a:cubicBezTo>
                  <a:cubicBezTo>
                    <a:pt x="9855" y="13093"/>
                    <a:pt x="15615" y="12737"/>
                    <a:pt x="21375" y="12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039349" y="6108700"/>
              <a:ext cx="263173" cy="49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9" fill="norm" stroke="1" extrusionOk="0">
                  <a:moveTo>
                    <a:pt x="0" y="0"/>
                  </a:moveTo>
                  <a:cubicBezTo>
                    <a:pt x="691" y="2941"/>
                    <a:pt x="1382" y="5883"/>
                    <a:pt x="1901" y="8226"/>
                  </a:cubicBezTo>
                  <a:cubicBezTo>
                    <a:pt x="2419" y="10570"/>
                    <a:pt x="2765" y="12317"/>
                    <a:pt x="2938" y="13557"/>
                  </a:cubicBezTo>
                  <a:cubicBezTo>
                    <a:pt x="3110" y="14798"/>
                    <a:pt x="3110" y="15534"/>
                    <a:pt x="2938" y="15534"/>
                  </a:cubicBezTo>
                  <a:cubicBezTo>
                    <a:pt x="2765" y="15534"/>
                    <a:pt x="2419" y="14798"/>
                    <a:pt x="2246" y="13925"/>
                  </a:cubicBezTo>
                  <a:cubicBezTo>
                    <a:pt x="2074" y="13052"/>
                    <a:pt x="2074" y="12041"/>
                    <a:pt x="2160" y="11306"/>
                  </a:cubicBezTo>
                  <a:cubicBezTo>
                    <a:pt x="2246" y="10570"/>
                    <a:pt x="2419" y="10111"/>
                    <a:pt x="2851" y="9743"/>
                  </a:cubicBezTo>
                  <a:cubicBezTo>
                    <a:pt x="3283" y="9375"/>
                    <a:pt x="3974" y="9100"/>
                    <a:pt x="4752" y="9100"/>
                  </a:cubicBezTo>
                  <a:cubicBezTo>
                    <a:pt x="5530" y="9100"/>
                    <a:pt x="6394" y="9375"/>
                    <a:pt x="6998" y="9743"/>
                  </a:cubicBezTo>
                  <a:cubicBezTo>
                    <a:pt x="7603" y="10111"/>
                    <a:pt x="7949" y="10570"/>
                    <a:pt x="8035" y="11122"/>
                  </a:cubicBezTo>
                  <a:cubicBezTo>
                    <a:pt x="8122" y="11673"/>
                    <a:pt x="7949" y="12317"/>
                    <a:pt x="7344" y="12822"/>
                  </a:cubicBezTo>
                  <a:cubicBezTo>
                    <a:pt x="6739" y="13328"/>
                    <a:pt x="5702" y="13695"/>
                    <a:pt x="4752" y="13925"/>
                  </a:cubicBezTo>
                  <a:cubicBezTo>
                    <a:pt x="3802" y="14155"/>
                    <a:pt x="2938" y="14247"/>
                    <a:pt x="2246" y="14109"/>
                  </a:cubicBezTo>
                  <a:cubicBezTo>
                    <a:pt x="1555" y="13971"/>
                    <a:pt x="1037" y="13603"/>
                    <a:pt x="1123" y="13236"/>
                  </a:cubicBezTo>
                  <a:cubicBezTo>
                    <a:pt x="1210" y="12868"/>
                    <a:pt x="1901" y="12500"/>
                    <a:pt x="3110" y="12041"/>
                  </a:cubicBezTo>
                  <a:cubicBezTo>
                    <a:pt x="4320" y="11581"/>
                    <a:pt x="6048" y="11030"/>
                    <a:pt x="7690" y="10524"/>
                  </a:cubicBezTo>
                  <a:cubicBezTo>
                    <a:pt x="9331" y="10019"/>
                    <a:pt x="10886" y="9559"/>
                    <a:pt x="11664" y="9605"/>
                  </a:cubicBezTo>
                  <a:cubicBezTo>
                    <a:pt x="12442" y="9651"/>
                    <a:pt x="12442" y="10203"/>
                    <a:pt x="12442" y="10708"/>
                  </a:cubicBezTo>
                  <a:cubicBezTo>
                    <a:pt x="12442" y="11214"/>
                    <a:pt x="12442" y="11673"/>
                    <a:pt x="12701" y="12087"/>
                  </a:cubicBezTo>
                  <a:cubicBezTo>
                    <a:pt x="12960" y="12500"/>
                    <a:pt x="13478" y="12868"/>
                    <a:pt x="14170" y="12960"/>
                  </a:cubicBezTo>
                  <a:cubicBezTo>
                    <a:pt x="14861" y="13052"/>
                    <a:pt x="15725" y="12868"/>
                    <a:pt x="16330" y="12546"/>
                  </a:cubicBezTo>
                  <a:cubicBezTo>
                    <a:pt x="16934" y="12225"/>
                    <a:pt x="17280" y="11765"/>
                    <a:pt x="17539" y="11306"/>
                  </a:cubicBezTo>
                  <a:cubicBezTo>
                    <a:pt x="17798" y="10846"/>
                    <a:pt x="17971" y="10386"/>
                    <a:pt x="17971" y="10386"/>
                  </a:cubicBezTo>
                  <a:cubicBezTo>
                    <a:pt x="17971" y="10386"/>
                    <a:pt x="17798" y="10846"/>
                    <a:pt x="18144" y="11995"/>
                  </a:cubicBezTo>
                  <a:cubicBezTo>
                    <a:pt x="18490" y="13144"/>
                    <a:pt x="19354" y="14982"/>
                    <a:pt x="20045" y="16407"/>
                  </a:cubicBezTo>
                  <a:cubicBezTo>
                    <a:pt x="20736" y="17831"/>
                    <a:pt x="21254" y="18843"/>
                    <a:pt x="21427" y="19578"/>
                  </a:cubicBezTo>
                  <a:cubicBezTo>
                    <a:pt x="21600" y="20313"/>
                    <a:pt x="21427" y="20773"/>
                    <a:pt x="20304" y="21094"/>
                  </a:cubicBezTo>
                  <a:cubicBezTo>
                    <a:pt x="19181" y="21416"/>
                    <a:pt x="17107" y="21600"/>
                    <a:pt x="15466" y="21324"/>
                  </a:cubicBezTo>
                  <a:cubicBezTo>
                    <a:pt x="13824" y="21049"/>
                    <a:pt x="12614" y="20313"/>
                    <a:pt x="12096" y="19670"/>
                  </a:cubicBezTo>
                  <a:cubicBezTo>
                    <a:pt x="11578" y="19026"/>
                    <a:pt x="11750" y="18475"/>
                    <a:pt x="11923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455932" y="6354423"/>
              <a:ext cx="7236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68" fill="norm" stroke="1" extrusionOk="0">
                  <a:moveTo>
                    <a:pt x="21100" y="3927"/>
                  </a:moveTo>
                  <a:cubicBezTo>
                    <a:pt x="20483" y="2406"/>
                    <a:pt x="19866" y="885"/>
                    <a:pt x="18014" y="276"/>
                  </a:cubicBezTo>
                  <a:cubicBezTo>
                    <a:pt x="16163" y="-332"/>
                    <a:pt x="13077" y="-28"/>
                    <a:pt x="9991" y="2102"/>
                  </a:cubicBezTo>
                  <a:cubicBezTo>
                    <a:pt x="6906" y="4231"/>
                    <a:pt x="3820" y="8186"/>
                    <a:pt x="1969" y="11381"/>
                  </a:cubicBezTo>
                  <a:cubicBezTo>
                    <a:pt x="117" y="14575"/>
                    <a:pt x="-500" y="17009"/>
                    <a:pt x="426" y="18682"/>
                  </a:cubicBezTo>
                  <a:cubicBezTo>
                    <a:pt x="1351" y="20355"/>
                    <a:pt x="3820" y="21268"/>
                    <a:pt x="7523" y="21268"/>
                  </a:cubicBezTo>
                  <a:cubicBezTo>
                    <a:pt x="11226" y="21268"/>
                    <a:pt x="16163" y="20355"/>
                    <a:pt x="21100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568137" y="6364429"/>
              <a:ext cx="112563" cy="16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61" fill="norm" stroke="1" extrusionOk="0">
                  <a:moveTo>
                    <a:pt x="11672" y="6897"/>
                  </a:moveTo>
                  <a:cubicBezTo>
                    <a:pt x="11672" y="5580"/>
                    <a:pt x="11672" y="4263"/>
                    <a:pt x="11472" y="2946"/>
                  </a:cubicBezTo>
                  <a:cubicBezTo>
                    <a:pt x="11272" y="1629"/>
                    <a:pt x="10872" y="312"/>
                    <a:pt x="9872" y="48"/>
                  </a:cubicBezTo>
                  <a:cubicBezTo>
                    <a:pt x="8872" y="-215"/>
                    <a:pt x="7272" y="575"/>
                    <a:pt x="5472" y="3078"/>
                  </a:cubicBezTo>
                  <a:cubicBezTo>
                    <a:pt x="3672" y="5580"/>
                    <a:pt x="1672" y="9795"/>
                    <a:pt x="672" y="12692"/>
                  </a:cubicBezTo>
                  <a:cubicBezTo>
                    <a:pt x="-328" y="15590"/>
                    <a:pt x="-328" y="17170"/>
                    <a:pt x="1472" y="18619"/>
                  </a:cubicBezTo>
                  <a:cubicBezTo>
                    <a:pt x="3272" y="20068"/>
                    <a:pt x="6872" y="21385"/>
                    <a:pt x="10072" y="20990"/>
                  </a:cubicBezTo>
                  <a:cubicBezTo>
                    <a:pt x="13272" y="20595"/>
                    <a:pt x="16072" y="18487"/>
                    <a:pt x="17472" y="15853"/>
                  </a:cubicBezTo>
                  <a:cubicBezTo>
                    <a:pt x="18872" y="13219"/>
                    <a:pt x="18872" y="10058"/>
                    <a:pt x="18272" y="7951"/>
                  </a:cubicBezTo>
                  <a:cubicBezTo>
                    <a:pt x="17672" y="5844"/>
                    <a:pt x="16472" y="4790"/>
                    <a:pt x="16872" y="4263"/>
                  </a:cubicBezTo>
                  <a:cubicBezTo>
                    <a:pt x="17272" y="3736"/>
                    <a:pt x="19272" y="3736"/>
                    <a:pt x="21272" y="3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703935" y="6389897"/>
              <a:ext cx="110116" cy="16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65" fill="norm" stroke="1" extrusionOk="0">
                  <a:moveTo>
                    <a:pt x="417" y="596"/>
                  </a:moveTo>
                  <a:cubicBezTo>
                    <a:pt x="1232" y="6134"/>
                    <a:pt x="2047" y="11673"/>
                    <a:pt x="2047" y="15273"/>
                  </a:cubicBezTo>
                  <a:cubicBezTo>
                    <a:pt x="2047" y="18873"/>
                    <a:pt x="1232" y="20534"/>
                    <a:pt x="621" y="20396"/>
                  </a:cubicBezTo>
                  <a:cubicBezTo>
                    <a:pt x="10" y="20257"/>
                    <a:pt x="-398" y="18319"/>
                    <a:pt x="621" y="15134"/>
                  </a:cubicBezTo>
                  <a:cubicBezTo>
                    <a:pt x="1640" y="11950"/>
                    <a:pt x="4085" y="7519"/>
                    <a:pt x="6327" y="4750"/>
                  </a:cubicBezTo>
                  <a:cubicBezTo>
                    <a:pt x="8568" y="1980"/>
                    <a:pt x="10606" y="873"/>
                    <a:pt x="12644" y="319"/>
                  </a:cubicBezTo>
                  <a:cubicBezTo>
                    <a:pt x="14681" y="-235"/>
                    <a:pt x="16719" y="-235"/>
                    <a:pt x="18145" y="1703"/>
                  </a:cubicBezTo>
                  <a:cubicBezTo>
                    <a:pt x="19572" y="3642"/>
                    <a:pt x="20387" y="7519"/>
                    <a:pt x="20794" y="11119"/>
                  </a:cubicBezTo>
                  <a:cubicBezTo>
                    <a:pt x="21202" y="14719"/>
                    <a:pt x="21202" y="18042"/>
                    <a:pt x="21202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0844694" y="6218544"/>
              <a:ext cx="204307" cy="36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52" fill="norm" stroke="1" extrusionOk="0">
                  <a:moveTo>
                    <a:pt x="6129" y="2123"/>
                  </a:moveTo>
                  <a:cubicBezTo>
                    <a:pt x="6352" y="1130"/>
                    <a:pt x="6574" y="137"/>
                    <a:pt x="6686" y="13"/>
                  </a:cubicBezTo>
                  <a:cubicBezTo>
                    <a:pt x="6797" y="-111"/>
                    <a:pt x="6797" y="634"/>
                    <a:pt x="6463" y="2992"/>
                  </a:cubicBezTo>
                  <a:cubicBezTo>
                    <a:pt x="6129" y="5351"/>
                    <a:pt x="5461" y="9323"/>
                    <a:pt x="5350" y="12551"/>
                  </a:cubicBezTo>
                  <a:cubicBezTo>
                    <a:pt x="5238" y="15779"/>
                    <a:pt x="5684" y="18261"/>
                    <a:pt x="6352" y="19689"/>
                  </a:cubicBezTo>
                  <a:cubicBezTo>
                    <a:pt x="7020" y="21117"/>
                    <a:pt x="7910" y="21489"/>
                    <a:pt x="8690" y="21117"/>
                  </a:cubicBezTo>
                  <a:cubicBezTo>
                    <a:pt x="9469" y="20744"/>
                    <a:pt x="10137" y="19627"/>
                    <a:pt x="10026" y="17827"/>
                  </a:cubicBezTo>
                  <a:cubicBezTo>
                    <a:pt x="9915" y="16027"/>
                    <a:pt x="9024" y="13544"/>
                    <a:pt x="7910" y="12117"/>
                  </a:cubicBezTo>
                  <a:cubicBezTo>
                    <a:pt x="6797" y="10689"/>
                    <a:pt x="5461" y="10317"/>
                    <a:pt x="3791" y="10192"/>
                  </a:cubicBezTo>
                  <a:cubicBezTo>
                    <a:pt x="2121" y="10068"/>
                    <a:pt x="117" y="10192"/>
                    <a:pt x="5" y="10379"/>
                  </a:cubicBezTo>
                  <a:cubicBezTo>
                    <a:pt x="-106" y="10565"/>
                    <a:pt x="1675" y="10813"/>
                    <a:pt x="4125" y="11310"/>
                  </a:cubicBezTo>
                  <a:cubicBezTo>
                    <a:pt x="6574" y="11806"/>
                    <a:pt x="9692" y="12551"/>
                    <a:pt x="11807" y="13482"/>
                  </a:cubicBezTo>
                  <a:cubicBezTo>
                    <a:pt x="13923" y="14413"/>
                    <a:pt x="15036" y="15530"/>
                    <a:pt x="15593" y="16399"/>
                  </a:cubicBezTo>
                  <a:cubicBezTo>
                    <a:pt x="16150" y="17268"/>
                    <a:pt x="16150" y="17889"/>
                    <a:pt x="16038" y="17827"/>
                  </a:cubicBezTo>
                  <a:cubicBezTo>
                    <a:pt x="15927" y="17765"/>
                    <a:pt x="15704" y="17020"/>
                    <a:pt x="16372" y="15717"/>
                  </a:cubicBezTo>
                  <a:cubicBezTo>
                    <a:pt x="17040" y="14413"/>
                    <a:pt x="18599" y="12551"/>
                    <a:pt x="19601" y="11558"/>
                  </a:cubicBezTo>
                  <a:cubicBezTo>
                    <a:pt x="20603" y="10565"/>
                    <a:pt x="21049" y="10441"/>
                    <a:pt x="21494" y="1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1037521" y="6153149"/>
              <a:ext cx="302729" cy="38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05" fill="norm" stroke="1" extrusionOk="0">
                  <a:moveTo>
                    <a:pt x="5763" y="15934"/>
                  </a:moveTo>
                  <a:cubicBezTo>
                    <a:pt x="5013" y="15816"/>
                    <a:pt x="4263" y="15698"/>
                    <a:pt x="3288" y="16052"/>
                  </a:cubicBezTo>
                  <a:cubicBezTo>
                    <a:pt x="2313" y="16407"/>
                    <a:pt x="1113" y="17233"/>
                    <a:pt x="513" y="17941"/>
                  </a:cubicBezTo>
                  <a:cubicBezTo>
                    <a:pt x="-87" y="18649"/>
                    <a:pt x="-87" y="19239"/>
                    <a:pt x="138" y="19770"/>
                  </a:cubicBezTo>
                  <a:cubicBezTo>
                    <a:pt x="363" y="20302"/>
                    <a:pt x="813" y="20774"/>
                    <a:pt x="1713" y="20774"/>
                  </a:cubicBezTo>
                  <a:cubicBezTo>
                    <a:pt x="2613" y="20774"/>
                    <a:pt x="3963" y="20302"/>
                    <a:pt x="4788" y="19711"/>
                  </a:cubicBezTo>
                  <a:cubicBezTo>
                    <a:pt x="5613" y="19121"/>
                    <a:pt x="5913" y="18413"/>
                    <a:pt x="6138" y="18472"/>
                  </a:cubicBezTo>
                  <a:cubicBezTo>
                    <a:pt x="6363" y="18531"/>
                    <a:pt x="6513" y="19357"/>
                    <a:pt x="7038" y="19948"/>
                  </a:cubicBezTo>
                  <a:cubicBezTo>
                    <a:pt x="7563" y="20538"/>
                    <a:pt x="8463" y="20892"/>
                    <a:pt x="9663" y="20951"/>
                  </a:cubicBezTo>
                  <a:cubicBezTo>
                    <a:pt x="10863" y="21010"/>
                    <a:pt x="12363" y="20774"/>
                    <a:pt x="13488" y="20066"/>
                  </a:cubicBezTo>
                  <a:cubicBezTo>
                    <a:pt x="14613" y="19357"/>
                    <a:pt x="15363" y="18177"/>
                    <a:pt x="15813" y="17292"/>
                  </a:cubicBezTo>
                  <a:cubicBezTo>
                    <a:pt x="16263" y="16407"/>
                    <a:pt x="16413" y="15816"/>
                    <a:pt x="16113" y="15639"/>
                  </a:cubicBezTo>
                  <a:cubicBezTo>
                    <a:pt x="15813" y="15462"/>
                    <a:pt x="15063" y="15698"/>
                    <a:pt x="14388" y="16348"/>
                  </a:cubicBezTo>
                  <a:cubicBezTo>
                    <a:pt x="13713" y="16997"/>
                    <a:pt x="13113" y="18059"/>
                    <a:pt x="12813" y="18885"/>
                  </a:cubicBezTo>
                  <a:cubicBezTo>
                    <a:pt x="12513" y="19711"/>
                    <a:pt x="12513" y="20302"/>
                    <a:pt x="12888" y="20774"/>
                  </a:cubicBezTo>
                  <a:cubicBezTo>
                    <a:pt x="13263" y="21246"/>
                    <a:pt x="14013" y="21600"/>
                    <a:pt x="14838" y="21482"/>
                  </a:cubicBezTo>
                  <a:cubicBezTo>
                    <a:pt x="15663" y="21364"/>
                    <a:pt x="16563" y="20774"/>
                    <a:pt x="17538" y="19121"/>
                  </a:cubicBezTo>
                  <a:cubicBezTo>
                    <a:pt x="18513" y="17469"/>
                    <a:pt x="19563" y="14754"/>
                    <a:pt x="20238" y="11626"/>
                  </a:cubicBezTo>
                  <a:cubicBezTo>
                    <a:pt x="20913" y="8498"/>
                    <a:pt x="21213" y="4957"/>
                    <a:pt x="21363" y="2833"/>
                  </a:cubicBezTo>
                  <a:cubicBezTo>
                    <a:pt x="21513" y="708"/>
                    <a:pt x="21513" y="0"/>
                    <a:pt x="21063" y="0"/>
                  </a:cubicBezTo>
                  <a:cubicBezTo>
                    <a:pt x="20613" y="0"/>
                    <a:pt x="19713" y="708"/>
                    <a:pt x="18888" y="2597"/>
                  </a:cubicBezTo>
                  <a:cubicBezTo>
                    <a:pt x="18063" y="4485"/>
                    <a:pt x="17313" y="7554"/>
                    <a:pt x="17088" y="10210"/>
                  </a:cubicBezTo>
                  <a:cubicBezTo>
                    <a:pt x="16863" y="12866"/>
                    <a:pt x="17163" y="15108"/>
                    <a:pt x="17613" y="16761"/>
                  </a:cubicBezTo>
                  <a:cubicBezTo>
                    <a:pt x="18063" y="18413"/>
                    <a:pt x="18663" y="19475"/>
                    <a:pt x="19263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1350349" y="6345351"/>
              <a:ext cx="54252" cy="16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30" fill="norm" stroke="1" extrusionOk="0">
                  <a:moveTo>
                    <a:pt x="3847" y="12239"/>
                  </a:moveTo>
                  <a:cubicBezTo>
                    <a:pt x="2185" y="13623"/>
                    <a:pt x="524" y="15008"/>
                    <a:pt x="108" y="16808"/>
                  </a:cubicBezTo>
                  <a:cubicBezTo>
                    <a:pt x="-307" y="18608"/>
                    <a:pt x="524" y="20823"/>
                    <a:pt x="1770" y="21100"/>
                  </a:cubicBezTo>
                  <a:cubicBezTo>
                    <a:pt x="3016" y="21377"/>
                    <a:pt x="4678" y="19715"/>
                    <a:pt x="6339" y="16392"/>
                  </a:cubicBezTo>
                  <a:cubicBezTo>
                    <a:pt x="8001" y="13069"/>
                    <a:pt x="9662" y="8085"/>
                    <a:pt x="10493" y="4900"/>
                  </a:cubicBezTo>
                  <a:cubicBezTo>
                    <a:pt x="11324" y="1715"/>
                    <a:pt x="11324" y="331"/>
                    <a:pt x="12985" y="54"/>
                  </a:cubicBezTo>
                  <a:cubicBezTo>
                    <a:pt x="14647" y="-223"/>
                    <a:pt x="17970" y="608"/>
                    <a:pt x="21293" y="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419316" y="6358087"/>
              <a:ext cx="118635" cy="14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03" fill="norm" stroke="1" extrusionOk="0">
                  <a:moveTo>
                    <a:pt x="13281" y="4376"/>
                  </a:moveTo>
                  <a:cubicBezTo>
                    <a:pt x="13281" y="2833"/>
                    <a:pt x="13281" y="1290"/>
                    <a:pt x="12144" y="518"/>
                  </a:cubicBezTo>
                  <a:cubicBezTo>
                    <a:pt x="11007" y="-253"/>
                    <a:pt x="8734" y="-253"/>
                    <a:pt x="6460" y="1136"/>
                  </a:cubicBezTo>
                  <a:cubicBezTo>
                    <a:pt x="4186" y="2524"/>
                    <a:pt x="1913" y="5301"/>
                    <a:pt x="776" y="8387"/>
                  </a:cubicBezTo>
                  <a:cubicBezTo>
                    <a:pt x="-361" y="11473"/>
                    <a:pt x="-361" y="14867"/>
                    <a:pt x="1534" y="17336"/>
                  </a:cubicBezTo>
                  <a:cubicBezTo>
                    <a:pt x="3428" y="19804"/>
                    <a:pt x="7218" y="21347"/>
                    <a:pt x="10818" y="21193"/>
                  </a:cubicBezTo>
                  <a:cubicBezTo>
                    <a:pt x="14418" y="21038"/>
                    <a:pt x="17828" y="19187"/>
                    <a:pt x="21239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559343" y="6134100"/>
              <a:ext cx="143707" cy="38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2" fill="norm" stroke="1" extrusionOk="0">
                  <a:moveTo>
                    <a:pt x="12801" y="0"/>
                  </a:moveTo>
                  <a:cubicBezTo>
                    <a:pt x="10923" y="1284"/>
                    <a:pt x="9044" y="2569"/>
                    <a:pt x="7479" y="5021"/>
                  </a:cubicBezTo>
                  <a:cubicBezTo>
                    <a:pt x="5914" y="7472"/>
                    <a:pt x="4662" y="11092"/>
                    <a:pt x="4036" y="13602"/>
                  </a:cubicBezTo>
                  <a:cubicBezTo>
                    <a:pt x="3410" y="16112"/>
                    <a:pt x="3410" y="17514"/>
                    <a:pt x="3566" y="18623"/>
                  </a:cubicBezTo>
                  <a:cubicBezTo>
                    <a:pt x="3723" y="19732"/>
                    <a:pt x="4036" y="20549"/>
                    <a:pt x="4975" y="21016"/>
                  </a:cubicBezTo>
                  <a:cubicBezTo>
                    <a:pt x="5914" y="21483"/>
                    <a:pt x="7479" y="21600"/>
                    <a:pt x="8731" y="21425"/>
                  </a:cubicBezTo>
                  <a:cubicBezTo>
                    <a:pt x="9983" y="21250"/>
                    <a:pt x="10923" y="20783"/>
                    <a:pt x="11705" y="19557"/>
                  </a:cubicBezTo>
                  <a:cubicBezTo>
                    <a:pt x="12488" y="18331"/>
                    <a:pt x="13114" y="16346"/>
                    <a:pt x="12175" y="15003"/>
                  </a:cubicBezTo>
                  <a:cubicBezTo>
                    <a:pt x="11236" y="13661"/>
                    <a:pt x="8731" y="12960"/>
                    <a:pt x="6696" y="12610"/>
                  </a:cubicBezTo>
                  <a:cubicBezTo>
                    <a:pt x="4662" y="12259"/>
                    <a:pt x="3096" y="12259"/>
                    <a:pt x="1844" y="12493"/>
                  </a:cubicBezTo>
                  <a:cubicBezTo>
                    <a:pt x="592" y="12726"/>
                    <a:pt x="-347" y="13194"/>
                    <a:pt x="123" y="13485"/>
                  </a:cubicBezTo>
                  <a:cubicBezTo>
                    <a:pt x="592" y="13777"/>
                    <a:pt x="2470" y="13894"/>
                    <a:pt x="4192" y="13952"/>
                  </a:cubicBezTo>
                  <a:cubicBezTo>
                    <a:pt x="5914" y="14011"/>
                    <a:pt x="7479" y="14011"/>
                    <a:pt x="9044" y="14128"/>
                  </a:cubicBezTo>
                  <a:cubicBezTo>
                    <a:pt x="10610" y="14244"/>
                    <a:pt x="12175" y="14478"/>
                    <a:pt x="13114" y="14886"/>
                  </a:cubicBezTo>
                  <a:cubicBezTo>
                    <a:pt x="14053" y="15295"/>
                    <a:pt x="14366" y="15879"/>
                    <a:pt x="14523" y="16521"/>
                  </a:cubicBezTo>
                  <a:cubicBezTo>
                    <a:pt x="14679" y="17163"/>
                    <a:pt x="14679" y="17864"/>
                    <a:pt x="14992" y="18506"/>
                  </a:cubicBezTo>
                  <a:cubicBezTo>
                    <a:pt x="15305" y="19148"/>
                    <a:pt x="15931" y="19732"/>
                    <a:pt x="16401" y="19674"/>
                  </a:cubicBezTo>
                  <a:cubicBezTo>
                    <a:pt x="16870" y="19615"/>
                    <a:pt x="17183" y="18915"/>
                    <a:pt x="17966" y="17105"/>
                  </a:cubicBezTo>
                  <a:cubicBezTo>
                    <a:pt x="18749" y="15295"/>
                    <a:pt x="20001" y="12376"/>
                    <a:pt x="21253" y="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714021" y="6375400"/>
              <a:ext cx="90630" cy="14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97" fill="norm" stroke="1" extrusionOk="0">
                  <a:moveTo>
                    <a:pt x="18074" y="0"/>
                  </a:moveTo>
                  <a:cubicBezTo>
                    <a:pt x="15619" y="0"/>
                    <a:pt x="13164" y="0"/>
                    <a:pt x="9974" y="1271"/>
                  </a:cubicBezTo>
                  <a:cubicBezTo>
                    <a:pt x="6783" y="2541"/>
                    <a:pt x="2855" y="5082"/>
                    <a:pt x="1137" y="8100"/>
                  </a:cubicBezTo>
                  <a:cubicBezTo>
                    <a:pt x="-581" y="11118"/>
                    <a:pt x="-90" y="14612"/>
                    <a:pt x="892" y="16994"/>
                  </a:cubicBezTo>
                  <a:cubicBezTo>
                    <a:pt x="1874" y="19376"/>
                    <a:pt x="3346" y="20647"/>
                    <a:pt x="5310" y="21124"/>
                  </a:cubicBezTo>
                  <a:cubicBezTo>
                    <a:pt x="7274" y="21600"/>
                    <a:pt x="9728" y="21282"/>
                    <a:pt x="12428" y="17788"/>
                  </a:cubicBezTo>
                  <a:cubicBezTo>
                    <a:pt x="15128" y="14294"/>
                    <a:pt x="18074" y="7624"/>
                    <a:pt x="21019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830049" y="6358466"/>
              <a:ext cx="17145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58"/>
                  </a:moveTo>
                  <a:cubicBezTo>
                    <a:pt x="267" y="8972"/>
                    <a:pt x="533" y="15286"/>
                    <a:pt x="1467" y="15618"/>
                  </a:cubicBezTo>
                  <a:cubicBezTo>
                    <a:pt x="2400" y="15951"/>
                    <a:pt x="4000" y="10302"/>
                    <a:pt x="5867" y="6314"/>
                  </a:cubicBezTo>
                  <a:cubicBezTo>
                    <a:pt x="7733" y="2326"/>
                    <a:pt x="9867" y="0"/>
                    <a:pt x="12267" y="0"/>
                  </a:cubicBezTo>
                  <a:cubicBezTo>
                    <a:pt x="14667" y="0"/>
                    <a:pt x="17333" y="2326"/>
                    <a:pt x="18933" y="6314"/>
                  </a:cubicBezTo>
                  <a:cubicBezTo>
                    <a:pt x="20533" y="10302"/>
                    <a:pt x="21067" y="159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860800" y="7248255"/>
              <a:ext cx="1143000" cy="1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400" y="17983"/>
                    <a:pt x="800" y="14527"/>
                    <a:pt x="1560" y="11287"/>
                  </a:cubicBezTo>
                  <a:cubicBezTo>
                    <a:pt x="2320" y="8047"/>
                    <a:pt x="3440" y="5023"/>
                    <a:pt x="4700" y="3079"/>
                  </a:cubicBezTo>
                  <a:cubicBezTo>
                    <a:pt x="5960" y="1135"/>
                    <a:pt x="7360" y="271"/>
                    <a:pt x="8820" y="55"/>
                  </a:cubicBezTo>
                  <a:cubicBezTo>
                    <a:pt x="10280" y="-161"/>
                    <a:pt x="11800" y="271"/>
                    <a:pt x="13280" y="1135"/>
                  </a:cubicBezTo>
                  <a:cubicBezTo>
                    <a:pt x="14760" y="1999"/>
                    <a:pt x="16200" y="3295"/>
                    <a:pt x="17580" y="3727"/>
                  </a:cubicBezTo>
                  <a:cubicBezTo>
                    <a:pt x="18960" y="4159"/>
                    <a:pt x="20280" y="3727"/>
                    <a:pt x="21600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956050" y="7264400"/>
              <a:ext cx="9334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20000"/>
                    <a:pt x="294" y="18400"/>
                    <a:pt x="1004" y="17000"/>
                  </a:cubicBezTo>
                  <a:cubicBezTo>
                    <a:pt x="1714" y="15600"/>
                    <a:pt x="2988" y="14400"/>
                    <a:pt x="4482" y="13200"/>
                  </a:cubicBezTo>
                  <a:cubicBezTo>
                    <a:pt x="5976" y="12000"/>
                    <a:pt x="7690" y="10800"/>
                    <a:pt x="9453" y="9600"/>
                  </a:cubicBezTo>
                  <a:cubicBezTo>
                    <a:pt x="11216" y="8400"/>
                    <a:pt x="13029" y="7200"/>
                    <a:pt x="14792" y="5800"/>
                  </a:cubicBezTo>
                  <a:cubicBezTo>
                    <a:pt x="16555" y="4400"/>
                    <a:pt x="18269" y="2800"/>
                    <a:pt x="19396" y="1800"/>
                  </a:cubicBezTo>
                  <a:cubicBezTo>
                    <a:pt x="20522" y="800"/>
                    <a:pt x="21061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0" y="521335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21600"/>
                    <a:pt x="6616" y="21600"/>
                    <a:pt x="10216" y="18000"/>
                  </a:cubicBezTo>
                  <a:cubicBezTo>
                    <a:pt x="13816" y="14400"/>
                    <a:pt x="1770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38150" y="5156199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22300" y="5029200"/>
              <a:ext cx="76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19150" y="4876800"/>
              <a:ext cx="44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65200" y="4673600"/>
              <a:ext cx="57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117600" y="4438649"/>
              <a:ext cx="50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263599" y="4152899"/>
              <a:ext cx="2545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7811"/>
                    <a:pt x="-1622" y="14021"/>
                    <a:pt x="870" y="10421"/>
                  </a:cubicBezTo>
                  <a:cubicBezTo>
                    <a:pt x="3363" y="6821"/>
                    <a:pt x="11670" y="3411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365250" y="3917950"/>
              <a:ext cx="38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200"/>
                    <a:pt x="2400" y="10800"/>
                    <a:pt x="6000" y="7200"/>
                  </a:cubicBezTo>
                  <a:cubicBezTo>
                    <a:pt x="9600" y="3600"/>
                    <a:pt x="15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500930" y="3625849"/>
              <a:ext cx="294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8300"/>
                    <a:pt x="-1585" y="15000"/>
                    <a:pt x="575" y="11400"/>
                  </a:cubicBezTo>
                  <a:cubicBezTo>
                    <a:pt x="2735" y="7800"/>
                    <a:pt x="11375" y="39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581513" y="3409950"/>
              <a:ext cx="3138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8277"/>
                    <a:pt x="-1582" y="14954"/>
                    <a:pt x="1118" y="11354"/>
                  </a:cubicBezTo>
                  <a:cubicBezTo>
                    <a:pt x="3818" y="7754"/>
                    <a:pt x="11918" y="3877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694886" y="3155950"/>
              <a:ext cx="1961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800"/>
                    <a:pt x="-1585" y="12000"/>
                    <a:pt x="575" y="8400"/>
                  </a:cubicBezTo>
                  <a:cubicBezTo>
                    <a:pt x="2735" y="4800"/>
                    <a:pt x="11375" y="24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846304" y="2933699"/>
              <a:ext cx="8409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21600"/>
                  </a:moveTo>
                  <a:cubicBezTo>
                    <a:pt x="-142" y="19200"/>
                    <a:pt x="-669" y="16800"/>
                    <a:pt x="2755" y="13200"/>
                  </a:cubicBezTo>
                  <a:cubicBezTo>
                    <a:pt x="6180" y="9600"/>
                    <a:pt x="13555" y="4800"/>
                    <a:pt x="20931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108200" y="2717800"/>
              <a:ext cx="1841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1862" y="13886"/>
                  </a:cubicBezTo>
                  <a:cubicBezTo>
                    <a:pt x="3228" y="11314"/>
                    <a:pt x="5710" y="8743"/>
                    <a:pt x="9186" y="6429"/>
                  </a:cubicBezTo>
                  <a:cubicBezTo>
                    <a:pt x="12662" y="4114"/>
                    <a:pt x="1713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482850" y="2736850"/>
              <a:ext cx="196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2933700" y="2863850"/>
              <a:ext cx="146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717"/>
                    <a:pt x="8139" y="9434"/>
                    <a:pt x="11739" y="13034"/>
                  </a:cubicBezTo>
                  <a:cubicBezTo>
                    <a:pt x="15339" y="16634"/>
                    <a:pt x="1847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194050" y="3136900"/>
              <a:ext cx="146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3600"/>
                    <a:pt x="10017" y="7200"/>
                    <a:pt x="13617" y="10800"/>
                  </a:cubicBezTo>
                  <a:cubicBezTo>
                    <a:pt x="17217" y="14400"/>
                    <a:pt x="1940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473450" y="3651250"/>
              <a:ext cx="825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600"/>
                    <a:pt x="6646" y="7200"/>
                    <a:pt x="10246" y="10800"/>
                  </a:cubicBezTo>
                  <a:cubicBezTo>
                    <a:pt x="13846" y="14400"/>
                    <a:pt x="1772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3702050" y="4286249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400"/>
                    <a:pt x="10523" y="10800"/>
                    <a:pt x="14123" y="14400"/>
                  </a:cubicBezTo>
                  <a:cubicBezTo>
                    <a:pt x="17723" y="18000"/>
                    <a:pt x="1966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095749" y="4705349"/>
              <a:ext cx="247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600"/>
                    <a:pt x="8862" y="7200"/>
                    <a:pt x="12462" y="10800"/>
                  </a:cubicBezTo>
                  <a:cubicBezTo>
                    <a:pt x="16062" y="14400"/>
                    <a:pt x="1883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508500" y="4889500"/>
              <a:ext cx="393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3600"/>
                    <a:pt x="4645" y="7200"/>
                    <a:pt x="7606" y="10350"/>
                  </a:cubicBezTo>
                  <a:cubicBezTo>
                    <a:pt x="10568" y="13500"/>
                    <a:pt x="14168" y="16200"/>
                    <a:pt x="16606" y="18000"/>
                  </a:cubicBezTo>
                  <a:cubicBezTo>
                    <a:pt x="19045" y="19800"/>
                    <a:pt x="2032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187950" y="5039455"/>
              <a:ext cx="3556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600" y="239"/>
                    <a:pt x="7200" y="-1304"/>
                    <a:pt x="10800" y="1782"/>
                  </a:cubicBezTo>
                  <a:cubicBezTo>
                    <a:pt x="14400" y="4867"/>
                    <a:pt x="1800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810250" y="5054599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5" name="Drawing"/>
          <p:cNvGrpSpPr/>
          <p:nvPr/>
        </p:nvGrpSpPr>
        <p:grpSpPr>
          <a:xfrm>
            <a:off x="1001359" y="1292656"/>
            <a:ext cx="11794931" cy="7419544"/>
            <a:chOff x="0" y="0"/>
            <a:chExt cx="11794930" cy="7419543"/>
          </a:xfrm>
        </p:grpSpPr>
        <p:sp>
          <p:nvSpPr>
            <p:cNvPr id="718" name="Line"/>
            <p:cNvSpPr/>
            <p:nvPr/>
          </p:nvSpPr>
          <p:spPr>
            <a:xfrm>
              <a:off x="1837576" y="5006543"/>
              <a:ext cx="777191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52" y="21600"/>
                  </a:moveTo>
                  <a:cubicBezTo>
                    <a:pt x="22" y="21176"/>
                    <a:pt x="-7" y="20753"/>
                    <a:pt x="2" y="20329"/>
                  </a:cubicBezTo>
                  <a:cubicBezTo>
                    <a:pt x="11" y="19906"/>
                    <a:pt x="58" y="19482"/>
                    <a:pt x="166" y="19059"/>
                  </a:cubicBezTo>
                  <a:cubicBezTo>
                    <a:pt x="275" y="18635"/>
                    <a:pt x="446" y="18212"/>
                    <a:pt x="631" y="17788"/>
                  </a:cubicBezTo>
                  <a:cubicBezTo>
                    <a:pt x="816" y="17365"/>
                    <a:pt x="1016" y="16941"/>
                    <a:pt x="1216" y="16518"/>
                  </a:cubicBezTo>
                  <a:cubicBezTo>
                    <a:pt x="1416" y="16094"/>
                    <a:pt x="1616" y="15671"/>
                    <a:pt x="1816" y="15353"/>
                  </a:cubicBezTo>
                  <a:cubicBezTo>
                    <a:pt x="2016" y="15035"/>
                    <a:pt x="2216" y="14824"/>
                    <a:pt x="2434" y="14612"/>
                  </a:cubicBezTo>
                  <a:cubicBezTo>
                    <a:pt x="2651" y="14400"/>
                    <a:pt x="2886" y="14188"/>
                    <a:pt x="3130" y="13871"/>
                  </a:cubicBezTo>
                  <a:cubicBezTo>
                    <a:pt x="3374" y="13553"/>
                    <a:pt x="3627" y="13129"/>
                    <a:pt x="3860" y="12812"/>
                  </a:cubicBezTo>
                  <a:cubicBezTo>
                    <a:pt x="4092" y="12494"/>
                    <a:pt x="4304" y="12282"/>
                    <a:pt x="4521" y="12071"/>
                  </a:cubicBezTo>
                  <a:cubicBezTo>
                    <a:pt x="4739" y="11859"/>
                    <a:pt x="4962" y="11647"/>
                    <a:pt x="5192" y="11435"/>
                  </a:cubicBezTo>
                  <a:cubicBezTo>
                    <a:pt x="5421" y="11224"/>
                    <a:pt x="5656" y="11012"/>
                    <a:pt x="5900" y="10800"/>
                  </a:cubicBezTo>
                  <a:cubicBezTo>
                    <a:pt x="6144" y="10588"/>
                    <a:pt x="6397" y="10376"/>
                    <a:pt x="6618" y="10165"/>
                  </a:cubicBezTo>
                  <a:cubicBezTo>
                    <a:pt x="6838" y="9953"/>
                    <a:pt x="7026" y="9741"/>
                    <a:pt x="7267" y="9424"/>
                  </a:cubicBezTo>
                  <a:cubicBezTo>
                    <a:pt x="7509" y="9106"/>
                    <a:pt x="7803" y="8682"/>
                    <a:pt x="8044" y="8365"/>
                  </a:cubicBezTo>
                  <a:cubicBezTo>
                    <a:pt x="8285" y="8047"/>
                    <a:pt x="8473" y="7835"/>
                    <a:pt x="8670" y="7624"/>
                  </a:cubicBezTo>
                  <a:cubicBezTo>
                    <a:pt x="8867" y="7412"/>
                    <a:pt x="9073" y="7200"/>
                    <a:pt x="9285" y="6988"/>
                  </a:cubicBezTo>
                  <a:cubicBezTo>
                    <a:pt x="9496" y="6776"/>
                    <a:pt x="9714" y="6565"/>
                    <a:pt x="9926" y="6353"/>
                  </a:cubicBezTo>
                  <a:cubicBezTo>
                    <a:pt x="10137" y="6141"/>
                    <a:pt x="10343" y="5929"/>
                    <a:pt x="10543" y="5824"/>
                  </a:cubicBezTo>
                  <a:cubicBezTo>
                    <a:pt x="10743" y="5718"/>
                    <a:pt x="10937" y="5718"/>
                    <a:pt x="11143" y="5612"/>
                  </a:cubicBezTo>
                  <a:cubicBezTo>
                    <a:pt x="11349" y="5506"/>
                    <a:pt x="11566" y="5294"/>
                    <a:pt x="11772" y="5082"/>
                  </a:cubicBezTo>
                  <a:cubicBezTo>
                    <a:pt x="11978" y="4871"/>
                    <a:pt x="12172" y="4659"/>
                    <a:pt x="12375" y="4553"/>
                  </a:cubicBezTo>
                  <a:cubicBezTo>
                    <a:pt x="12578" y="4447"/>
                    <a:pt x="12790" y="4447"/>
                    <a:pt x="13004" y="4341"/>
                  </a:cubicBezTo>
                  <a:cubicBezTo>
                    <a:pt x="13219" y="4235"/>
                    <a:pt x="13436" y="4024"/>
                    <a:pt x="13648" y="3918"/>
                  </a:cubicBezTo>
                  <a:cubicBezTo>
                    <a:pt x="13860" y="3812"/>
                    <a:pt x="14066" y="3812"/>
                    <a:pt x="14266" y="3812"/>
                  </a:cubicBezTo>
                  <a:cubicBezTo>
                    <a:pt x="14466" y="3812"/>
                    <a:pt x="14660" y="3812"/>
                    <a:pt x="14862" y="3812"/>
                  </a:cubicBezTo>
                  <a:cubicBezTo>
                    <a:pt x="15065" y="3812"/>
                    <a:pt x="15277" y="3812"/>
                    <a:pt x="15477" y="3812"/>
                  </a:cubicBezTo>
                  <a:cubicBezTo>
                    <a:pt x="15677" y="3812"/>
                    <a:pt x="15865" y="3812"/>
                    <a:pt x="16056" y="3812"/>
                  </a:cubicBezTo>
                  <a:cubicBezTo>
                    <a:pt x="16247" y="3812"/>
                    <a:pt x="16441" y="3812"/>
                    <a:pt x="16677" y="3812"/>
                  </a:cubicBezTo>
                  <a:cubicBezTo>
                    <a:pt x="16912" y="3812"/>
                    <a:pt x="17188" y="3812"/>
                    <a:pt x="17462" y="3812"/>
                  </a:cubicBezTo>
                  <a:cubicBezTo>
                    <a:pt x="17735" y="3812"/>
                    <a:pt x="18006" y="3812"/>
                    <a:pt x="18256" y="3812"/>
                  </a:cubicBezTo>
                  <a:cubicBezTo>
                    <a:pt x="18506" y="3812"/>
                    <a:pt x="18735" y="3812"/>
                    <a:pt x="18953" y="3812"/>
                  </a:cubicBezTo>
                  <a:cubicBezTo>
                    <a:pt x="19170" y="3812"/>
                    <a:pt x="19376" y="3812"/>
                    <a:pt x="19596" y="3706"/>
                  </a:cubicBezTo>
                  <a:cubicBezTo>
                    <a:pt x="19817" y="3600"/>
                    <a:pt x="20052" y="3388"/>
                    <a:pt x="20285" y="3071"/>
                  </a:cubicBezTo>
                  <a:cubicBezTo>
                    <a:pt x="20517" y="2753"/>
                    <a:pt x="20746" y="2329"/>
                    <a:pt x="20946" y="2012"/>
                  </a:cubicBezTo>
                  <a:cubicBezTo>
                    <a:pt x="21146" y="1694"/>
                    <a:pt x="21317" y="1482"/>
                    <a:pt x="21420" y="1165"/>
                  </a:cubicBezTo>
                  <a:cubicBezTo>
                    <a:pt x="21522" y="847"/>
                    <a:pt x="21558" y="424"/>
                    <a:pt x="215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767240" y="2356076"/>
              <a:ext cx="9296401" cy="258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21374"/>
                  </a:moveTo>
                  <a:cubicBezTo>
                    <a:pt x="177" y="21356"/>
                    <a:pt x="354" y="21338"/>
                    <a:pt x="543" y="21258"/>
                  </a:cubicBezTo>
                  <a:cubicBezTo>
                    <a:pt x="733" y="21179"/>
                    <a:pt x="934" y="21037"/>
                    <a:pt x="1119" y="20878"/>
                  </a:cubicBezTo>
                  <a:cubicBezTo>
                    <a:pt x="1303" y="20718"/>
                    <a:pt x="1470" y="20541"/>
                    <a:pt x="1633" y="20373"/>
                  </a:cubicBezTo>
                  <a:cubicBezTo>
                    <a:pt x="1795" y="20205"/>
                    <a:pt x="1952" y="20046"/>
                    <a:pt x="2120" y="19869"/>
                  </a:cubicBezTo>
                  <a:cubicBezTo>
                    <a:pt x="2287" y="19692"/>
                    <a:pt x="2464" y="19497"/>
                    <a:pt x="2616" y="19302"/>
                  </a:cubicBezTo>
                  <a:cubicBezTo>
                    <a:pt x="2769" y="19107"/>
                    <a:pt x="2897" y="18913"/>
                    <a:pt x="3022" y="18665"/>
                  </a:cubicBezTo>
                  <a:cubicBezTo>
                    <a:pt x="3148" y="18417"/>
                    <a:pt x="3270" y="18116"/>
                    <a:pt x="3391" y="17762"/>
                  </a:cubicBezTo>
                  <a:cubicBezTo>
                    <a:pt x="3511" y="17408"/>
                    <a:pt x="3630" y="17000"/>
                    <a:pt x="3738" y="16620"/>
                  </a:cubicBezTo>
                  <a:cubicBezTo>
                    <a:pt x="3846" y="16239"/>
                    <a:pt x="3944" y="15885"/>
                    <a:pt x="4060" y="15451"/>
                  </a:cubicBezTo>
                  <a:cubicBezTo>
                    <a:pt x="4175" y="15017"/>
                    <a:pt x="4308" y="14504"/>
                    <a:pt x="4441" y="14008"/>
                  </a:cubicBezTo>
                  <a:cubicBezTo>
                    <a:pt x="4574" y="13513"/>
                    <a:pt x="4707" y="13035"/>
                    <a:pt x="4832" y="12574"/>
                  </a:cubicBezTo>
                  <a:cubicBezTo>
                    <a:pt x="4957" y="12114"/>
                    <a:pt x="5075" y="11671"/>
                    <a:pt x="5191" y="11229"/>
                  </a:cubicBezTo>
                  <a:cubicBezTo>
                    <a:pt x="5307" y="10786"/>
                    <a:pt x="5420" y="10343"/>
                    <a:pt x="5518" y="9918"/>
                  </a:cubicBezTo>
                  <a:cubicBezTo>
                    <a:pt x="5616" y="9494"/>
                    <a:pt x="5700" y="9086"/>
                    <a:pt x="5791" y="8661"/>
                  </a:cubicBezTo>
                  <a:cubicBezTo>
                    <a:pt x="5882" y="8236"/>
                    <a:pt x="5980" y="7794"/>
                    <a:pt x="6079" y="7316"/>
                  </a:cubicBezTo>
                  <a:cubicBezTo>
                    <a:pt x="6177" y="6838"/>
                    <a:pt x="6275" y="6324"/>
                    <a:pt x="6374" y="5802"/>
                  </a:cubicBezTo>
                  <a:cubicBezTo>
                    <a:pt x="6472" y="5280"/>
                    <a:pt x="6570" y="4749"/>
                    <a:pt x="6671" y="4244"/>
                  </a:cubicBezTo>
                  <a:cubicBezTo>
                    <a:pt x="6772" y="3739"/>
                    <a:pt x="6875" y="3261"/>
                    <a:pt x="6979" y="2819"/>
                  </a:cubicBezTo>
                  <a:cubicBezTo>
                    <a:pt x="7082" y="2376"/>
                    <a:pt x="7185" y="1969"/>
                    <a:pt x="7296" y="1624"/>
                  </a:cubicBezTo>
                  <a:cubicBezTo>
                    <a:pt x="7407" y="1278"/>
                    <a:pt x="7525" y="995"/>
                    <a:pt x="7635" y="783"/>
                  </a:cubicBezTo>
                  <a:cubicBezTo>
                    <a:pt x="7746" y="570"/>
                    <a:pt x="7849" y="429"/>
                    <a:pt x="7980" y="314"/>
                  </a:cubicBezTo>
                  <a:cubicBezTo>
                    <a:pt x="8110" y="198"/>
                    <a:pt x="8267" y="110"/>
                    <a:pt x="8417" y="57"/>
                  </a:cubicBezTo>
                  <a:cubicBezTo>
                    <a:pt x="8567" y="4"/>
                    <a:pt x="8710" y="-14"/>
                    <a:pt x="8845" y="13"/>
                  </a:cubicBezTo>
                  <a:cubicBezTo>
                    <a:pt x="8980" y="39"/>
                    <a:pt x="9108" y="110"/>
                    <a:pt x="9229" y="225"/>
                  </a:cubicBezTo>
                  <a:cubicBezTo>
                    <a:pt x="9349" y="340"/>
                    <a:pt x="9462" y="499"/>
                    <a:pt x="9583" y="685"/>
                  </a:cubicBezTo>
                  <a:cubicBezTo>
                    <a:pt x="9703" y="871"/>
                    <a:pt x="9831" y="1084"/>
                    <a:pt x="9969" y="1358"/>
                  </a:cubicBezTo>
                  <a:cubicBezTo>
                    <a:pt x="10107" y="1633"/>
                    <a:pt x="10254" y="1969"/>
                    <a:pt x="10389" y="2314"/>
                  </a:cubicBezTo>
                  <a:cubicBezTo>
                    <a:pt x="10525" y="2659"/>
                    <a:pt x="10648" y="3014"/>
                    <a:pt x="10775" y="3421"/>
                  </a:cubicBezTo>
                  <a:cubicBezTo>
                    <a:pt x="10903" y="3828"/>
                    <a:pt x="11036" y="4288"/>
                    <a:pt x="11152" y="4713"/>
                  </a:cubicBezTo>
                  <a:cubicBezTo>
                    <a:pt x="11267" y="5138"/>
                    <a:pt x="11366" y="5528"/>
                    <a:pt x="11466" y="5926"/>
                  </a:cubicBezTo>
                  <a:cubicBezTo>
                    <a:pt x="11567" y="6324"/>
                    <a:pt x="11670" y="6732"/>
                    <a:pt x="11771" y="7156"/>
                  </a:cubicBezTo>
                  <a:cubicBezTo>
                    <a:pt x="11872" y="7581"/>
                    <a:pt x="11970" y="8024"/>
                    <a:pt x="12084" y="8511"/>
                  </a:cubicBezTo>
                  <a:cubicBezTo>
                    <a:pt x="12197" y="8998"/>
                    <a:pt x="12325" y="9529"/>
                    <a:pt x="12448" y="10007"/>
                  </a:cubicBezTo>
                  <a:cubicBezTo>
                    <a:pt x="12570" y="10485"/>
                    <a:pt x="12689" y="10910"/>
                    <a:pt x="12824" y="11344"/>
                  </a:cubicBezTo>
                  <a:cubicBezTo>
                    <a:pt x="12959" y="11777"/>
                    <a:pt x="13111" y="12220"/>
                    <a:pt x="13261" y="12627"/>
                  </a:cubicBezTo>
                  <a:cubicBezTo>
                    <a:pt x="13411" y="13035"/>
                    <a:pt x="13559" y="13406"/>
                    <a:pt x="13709" y="13752"/>
                  </a:cubicBezTo>
                  <a:cubicBezTo>
                    <a:pt x="13859" y="14097"/>
                    <a:pt x="14011" y="14416"/>
                    <a:pt x="14161" y="14716"/>
                  </a:cubicBezTo>
                  <a:cubicBezTo>
                    <a:pt x="14311" y="15017"/>
                    <a:pt x="14459" y="15301"/>
                    <a:pt x="14589" y="15540"/>
                  </a:cubicBezTo>
                  <a:cubicBezTo>
                    <a:pt x="14720" y="15779"/>
                    <a:pt x="14833" y="15974"/>
                    <a:pt x="14968" y="16195"/>
                  </a:cubicBezTo>
                  <a:cubicBezTo>
                    <a:pt x="15103" y="16416"/>
                    <a:pt x="15261" y="16664"/>
                    <a:pt x="15428" y="16912"/>
                  </a:cubicBezTo>
                  <a:cubicBezTo>
                    <a:pt x="15595" y="17160"/>
                    <a:pt x="15772" y="17408"/>
                    <a:pt x="15964" y="17664"/>
                  </a:cubicBezTo>
                  <a:cubicBezTo>
                    <a:pt x="16156" y="17921"/>
                    <a:pt x="16362" y="18187"/>
                    <a:pt x="16542" y="18399"/>
                  </a:cubicBezTo>
                  <a:cubicBezTo>
                    <a:pt x="16721" y="18612"/>
                    <a:pt x="16874" y="18771"/>
                    <a:pt x="17019" y="18921"/>
                  </a:cubicBezTo>
                  <a:cubicBezTo>
                    <a:pt x="17164" y="19072"/>
                    <a:pt x="17302" y="19214"/>
                    <a:pt x="17461" y="19355"/>
                  </a:cubicBezTo>
                  <a:cubicBezTo>
                    <a:pt x="17621" y="19497"/>
                    <a:pt x="17803" y="19638"/>
                    <a:pt x="17990" y="19780"/>
                  </a:cubicBezTo>
                  <a:cubicBezTo>
                    <a:pt x="18177" y="19922"/>
                    <a:pt x="18369" y="20063"/>
                    <a:pt x="18556" y="20178"/>
                  </a:cubicBezTo>
                  <a:cubicBezTo>
                    <a:pt x="18743" y="20294"/>
                    <a:pt x="18925" y="20382"/>
                    <a:pt x="19109" y="20471"/>
                  </a:cubicBezTo>
                  <a:cubicBezTo>
                    <a:pt x="19293" y="20559"/>
                    <a:pt x="19480" y="20648"/>
                    <a:pt x="19667" y="20727"/>
                  </a:cubicBezTo>
                  <a:cubicBezTo>
                    <a:pt x="19854" y="20807"/>
                    <a:pt x="20041" y="20878"/>
                    <a:pt x="20216" y="20940"/>
                  </a:cubicBezTo>
                  <a:cubicBezTo>
                    <a:pt x="20390" y="21002"/>
                    <a:pt x="20552" y="21055"/>
                    <a:pt x="20705" y="21108"/>
                  </a:cubicBezTo>
                  <a:cubicBezTo>
                    <a:pt x="20857" y="21161"/>
                    <a:pt x="21000" y="21214"/>
                    <a:pt x="21148" y="21294"/>
                  </a:cubicBezTo>
                  <a:cubicBezTo>
                    <a:pt x="21295" y="21374"/>
                    <a:pt x="21448" y="21480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329625" y="2257719"/>
              <a:ext cx="765266" cy="43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92" fill="norm" stroke="1" extrusionOk="0">
                  <a:moveTo>
                    <a:pt x="450" y="20725"/>
                  </a:moveTo>
                  <a:cubicBezTo>
                    <a:pt x="212" y="21040"/>
                    <a:pt x="-27" y="21354"/>
                    <a:pt x="3" y="21459"/>
                  </a:cubicBezTo>
                  <a:cubicBezTo>
                    <a:pt x="33" y="21564"/>
                    <a:pt x="331" y="21459"/>
                    <a:pt x="1316" y="20515"/>
                  </a:cubicBezTo>
                  <a:cubicBezTo>
                    <a:pt x="2300" y="19572"/>
                    <a:pt x="3971" y="17789"/>
                    <a:pt x="5850" y="16007"/>
                  </a:cubicBezTo>
                  <a:cubicBezTo>
                    <a:pt x="7730" y="14224"/>
                    <a:pt x="9818" y="12442"/>
                    <a:pt x="11698" y="10921"/>
                  </a:cubicBezTo>
                  <a:cubicBezTo>
                    <a:pt x="13577" y="9401"/>
                    <a:pt x="15248" y="8143"/>
                    <a:pt x="16322" y="7356"/>
                  </a:cubicBezTo>
                  <a:cubicBezTo>
                    <a:pt x="17396" y="6570"/>
                    <a:pt x="17874" y="6255"/>
                    <a:pt x="18142" y="5836"/>
                  </a:cubicBezTo>
                  <a:cubicBezTo>
                    <a:pt x="18411" y="5416"/>
                    <a:pt x="18470" y="4892"/>
                    <a:pt x="18381" y="4473"/>
                  </a:cubicBezTo>
                  <a:cubicBezTo>
                    <a:pt x="18291" y="4053"/>
                    <a:pt x="18053" y="3739"/>
                    <a:pt x="17754" y="3477"/>
                  </a:cubicBezTo>
                  <a:cubicBezTo>
                    <a:pt x="17456" y="3214"/>
                    <a:pt x="17098" y="3005"/>
                    <a:pt x="16770" y="2795"/>
                  </a:cubicBezTo>
                  <a:cubicBezTo>
                    <a:pt x="16442" y="2585"/>
                    <a:pt x="16143" y="2376"/>
                    <a:pt x="15904" y="2061"/>
                  </a:cubicBezTo>
                  <a:cubicBezTo>
                    <a:pt x="15666" y="1747"/>
                    <a:pt x="15487" y="1327"/>
                    <a:pt x="15755" y="1065"/>
                  </a:cubicBezTo>
                  <a:cubicBezTo>
                    <a:pt x="16024" y="803"/>
                    <a:pt x="16740" y="698"/>
                    <a:pt x="17575" y="541"/>
                  </a:cubicBezTo>
                  <a:cubicBezTo>
                    <a:pt x="18411" y="383"/>
                    <a:pt x="19365" y="174"/>
                    <a:pt x="19992" y="69"/>
                  </a:cubicBezTo>
                  <a:cubicBezTo>
                    <a:pt x="20618" y="-36"/>
                    <a:pt x="20917" y="-36"/>
                    <a:pt x="21155" y="174"/>
                  </a:cubicBezTo>
                  <a:cubicBezTo>
                    <a:pt x="21394" y="383"/>
                    <a:pt x="21573" y="803"/>
                    <a:pt x="21573" y="1642"/>
                  </a:cubicBezTo>
                  <a:cubicBezTo>
                    <a:pt x="21573" y="2481"/>
                    <a:pt x="21394" y="3739"/>
                    <a:pt x="21245" y="5364"/>
                  </a:cubicBezTo>
                  <a:cubicBezTo>
                    <a:pt x="21096" y="6989"/>
                    <a:pt x="20976" y="8981"/>
                    <a:pt x="20857" y="1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458957" y="2022043"/>
              <a:ext cx="296334" cy="27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309" y="5400"/>
                  </a:moveTo>
                  <a:cubicBezTo>
                    <a:pt x="154" y="4582"/>
                    <a:pt x="0" y="3764"/>
                    <a:pt x="0" y="2945"/>
                  </a:cubicBezTo>
                  <a:cubicBezTo>
                    <a:pt x="0" y="2127"/>
                    <a:pt x="154" y="1309"/>
                    <a:pt x="540" y="1227"/>
                  </a:cubicBezTo>
                  <a:cubicBezTo>
                    <a:pt x="926" y="1145"/>
                    <a:pt x="1543" y="1800"/>
                    <a:pt x="2469" y="4336"/>
                  </a:cubicBezTo>
                  <a:cubicBezTo>
                    <a:pt x="3394" y="6873"/>
                    <a:pt x="4629" y="11291"/>
                    <a:pt x="5400" y="13991"/>
                  </a:cubicBezTo>
                  <a:cubicBezTo>
                    <a:pt x="6171" y="16691"/>
                    <a:pt x="6480" y="17673"/>
                    <a:pt x="7020" y="18573"/>
                  </a:cubicBezTo>
                  <a:cubicBezTo>
                    <a:pt x="7560" y="19473"/>
                    <a:pt x="8331" y="20291"/>
                    <a:pt x="8949" y="20373"/>
                  </a:cubicBezTo>
                  <a:cubicBezTo>
                    <a:pt x="9566" y="20455"/>
                    <a:pt x="10029" y="19800"/>
                    <a:pt x="10337" y="18245"/>
                  </a:cubicBezTo>
                  <a:cubicBezTo>
                    <a:pt x="10646" y="16691"/>
                    <a:pt x="10800" y="14236"/>
                    <a:pt x="10954" y="12600"/>
                  </a:cubicBezTo>
                  <a:cubicBezTo>
                    <a:pt x="11109" y="10964"/>
                    <a:pt x="11263" y="10145"/>
                    <a:pt x="11494" y="10145"/>
                  </a:cubicBezTo>
                  <a:cubicBezTo>
                    <a:pt x="11726" y="10145"/>
                    <a:pt x="12034" y="10964"/>
                    <a:pt x="12960" y="12845"/>
                  </a:cubicBezTo>
                  <a:cubicBezTo>
                    <a:pt x="13886" y="14727"/>
                    <a:pt x="15429" y="17673"/>
                    <a:pt x="16586" y="19391"/>
                  </a:cubicBezTo>
                  <a:cubicBezTo>
                    <a:pt x="17743" y="21109"/>
                    <a:pt x="18514" y="21600"/>
                    <a:pt x="19054" y="21436"/>
                  </a:cubicBezTo>
                  <a:cubicBezTo>
                    <a:pt x="19594" y="21273"/>
                    <a:pt x="19903" y="20455"/>
                    <a:pt x="20134" y="17673"/>
                  </a:cubicBezTo>
                  <a:cubicBezTo>
                    <a:pt x="20366" y="14891"/>
                    <a:pt x="20520" y="10145"/>
                    <a:pt x="20751" y="6873"/>
                  </a:cubicBezTo>
                  <a:cubicBezTo>
                    <a:pt x="20983" y="3600"/>
                    <a:pt x="212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920986" y="2066493"/>
              <a:ext cx="253405" cy="1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95" fill="norm" stroke="1" extrusionOk="0">
                  <a:moveTo>
                    <a:pt x="2649" y="19326"/>
                  </a:moveTo>
                  <a:cubicBezTo>
                    <a:pt x="1929" y="20463"/>
                    <a:pt x="1209" y="21600"/>
                    <a:pt x="759" y="21221"/>
                  </a:cubicBezTo>
                  <a:cubicBezTo>
                    <a:pt x="309" y="20842"/>
                    <a:pt x="129" y="18947"/>
                    <a:pt x="39" y="16484"/>
                  </a:cubicBezTo>
                  <a:cubicBezTo>
                    <a:pt x="-51" y="14021"/>
                    <a:pt x="-51" y="10989"/>
                    <a:pt x="759" y="8337"/>
                  </a:cubicBezTo>
                  <a:cubicBezTo>
                    <a:pt x="1569" y="5684"/>
                    <a:pt x="3189" y="3411"/>
                    <a:pt x="5079" y="4547"/>
                  </a:cubicBezTo>
                  <a:cubicBezTo>
                    <a:pt x="6969" y="5684"/>
                    <a:pt x="9129" y="10232"/>
                    <a:pt x="10569" y="13074"/>
                  </a:cubicBezTo>
                  <a:cubicBezTo>
                    <a:pt x="12009" y="15916"/>
                    <a:pt x="12729" y="17053"/>
                    <a:pt x="13539" y="17621"/>
                  </a:cubicBezTo>
                  <a:cubicBezTo>
                    <a:pt x="14349" y="18189"/>
                    <a:pt x="15249" y="18189"/>
                    <a:pt x="16599" y="15158"/>
                  </a:cubicBezTo>
                  <a:cubicBezTo>
                    <a:pt x="17949" y="12126"/>
                    <a:pt x="19749" y="6063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231540" y="1846197"/>
              <a:ext cx="285751" cy="35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3294"/>
                  </a:moveTo>
                  <a:cubicBezTo>
                    <a:pt x="480" y="2788"/>
                    <a:pt x="960" y="2283"/>
                    <a:pt x="2800" y="1715"/>
                  </a:cubicBezTo>
                  <a:cubicBezTo>
                    <a:pt x="4640" y="1146"/>
                    <a:pt x="7840" y="515"/>
                    <a:pt x="10080" y="199"/>
                  </a:cubicBezTo>
                  <a:cubicBezTo>
                    <a:pt x="12320" y="-117"/>
                    <a:pt x="13600" y="-117"/>
                    <a:pt x="14240" y="641"/>
                  </a:cubicBezTo>
                  <a:cubicBezTo>
                    <a:pt x="14880" y="1399"/>
                    <a:pt x="14880" y="2915"/>
                    <a:pt x="13760" y="5251"/>
                  </a:cubicBezTo>
                  <a:cubicBezTo>
                    <a:pt x="12640" y="7588"/>
                    <a:pt x="10400" y="10746"/>
                    <a:pt x="8640" y="13272"/>
                  </a:cubicBezTo>
                  <a:cubicBezTo>
                    <a:pt x="6880" y="15799"/>
                    <a:pt x="5600" y="17694"/>
                    <a:pt x="4880" y="18957"/>
                  </a:cubicBezTo>
                  <a:cubicBezTo>
                    <a:pt x="4160" y="20220"/>
                    <a:pt x="4000" y="20851"/>
                    <a:pt x="4720" y="21167"/>
                  </a:cubicBezTo>
                  <a:cubicBezTo>
                    <a:pt x="5440" y="21483"/>
                    <a:pt x="7040" y="21483"/>
                    <a:pt x="9600" y="21041"/>
                  </a:cubicBezTo>
                  <a:cubicBezTo>
                    <a:pt x="12160" y="20599"/>
                    <a:pt x="15680" y="19715"/>
                    <a:pt x="17840" y="19272"/>
                  </a:cubicBezTo>
                  <a:cubicBezTo>
                    <a:pt x="20000" y="18830"/>
                    <a:pt x="20800" y="18830"/>
                    <a:pt x="21600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107840" y="193949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120540" y="183789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195522" y="1639313"/>
              <a:ext cx="102819" cy="4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0" fill="norm" stroke="1" extrusionOk="0">
                  <a:moveTo>
                    <a:pt x="21413" y="2835"/>
                  </a:moveTo>
                  <a:cubicBezTo>
                    <a:pt x="17446" y="1918"/>
                    <a:pt x="13478" y="1001"/>
                    <a:pt x="10172" y="491"/>
                  </a:cubicBezTo>
                  <a:cubicBezTo>
                    <a:pt x="6866" y="-18"/>
                    <a:pt x="4221" y="-120"/>
                    <a:pt x="2458" y="135"/>
                  </a:cubicBezTo>
                  <a:cubicBezTo>
                    <a:pt x="695" y="389"/>
                    <a:pt x="-187" y="1001"/>
                    <a:pt x="33" y="2988"/>
                  </a:cubicBezTo>
                  <a:cubicBezTo>
                    <a:pt x="254" y="4974"/>
                    <a:pt x="1576" y="8337"/>
                    <a:pt x="3780" y="11240"/>
                  </a:cubicBezTo>
                  <a:cubicBezTo>
                    <a:pt x="5984" y="14144"/>
                    <a:pt x="9070" y="16589"/>
                    <a:pt x="11054" y="18118"/>
                  </a:cubicBezTo>
                  <a:cubicBezTo>
                    <a:pt x="13037" y="19646"/>
                    <a:pt x="13919" y="20257"/>
                    <a:pt x="14140" y="20665"/>
                  </a:cubicBezTo>
                  <a:cubicBezTo>
                    <a:pt x="14360" y="21072"/>
                    <a:pt x="13919" y="21276"/>
                    <a:pt x="1347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9190390" y="1914093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3600" y="12000"/>
                  </a:cubicBezTo>
                  <a:cubicBezTo>
                    <a:pt x="7200" y="8400"/>
                    <a:pt x="144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864285" y="1590243"/>
              <a:ext cx="196056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307" y="0"/>
                  </a:moveTo>
                  <a:cubicBezTo>
                    <a:pt x="2003" y="4815"/>
                    <a:pt x="2700" y="9631"/>
                    <a:pt x="3165" y="13001"/>
                  </a:cubicBezTo>
                  <a:cubicBezTo>
                    <a:pt x="3629" y="16372"/>
                    <a:pt x="3861" y="18298"/>
                    <a:pt x="3978" y="19605"/>
                  </a:cubicBezTo>
                  <a:cubicBezTo>
                    <a:pt x="4094" y="20912"/>
                    <a:pt x="4094" y="21600"/>
                    <a:pt x="3629" y="21600"/>
                  </a:cubicBezTo>
                  <a:cubicBezTo>
                    <a:pt x="3165" y="21600"/>
                    <a:pt x="2236" y="20912"/>
                    <a:pt x="1539" y="19811"/>
                  </a:cubicBezTo>
                  <a:cubicBezTo>
                    <a:pt x="842" y="18711"/>
                    <a:pt x="378" y="17197"/>
                    <a:pt x="145" y="16097"/>
                  </a:cubicBezTo>
                  <a:cubicBezTo>
                    <a:pt x="-87" y="14996"/>
                    <a:pt x="-87" y="14308"/>
                    <a:pt x="494" y="13758"/>
                  </a:cubicBezTo>
                  <a:cubicBezTo>
                    <a:pt x="1074" y="13208"/>
                    <a:pt x="2236" y="12795"/>
                    <a:pt x="4326" y="11832"/>
                  </a:cubicBezTo>
                  <a:cubicBezTo>
                    <a:pt x="6416" y="10869"/>
                    <a:pt x="9436" y="9355"/>
                    <a:pt x="11642" y="7704"/>
                  </a:cubicBezTo>
                  <a:cubicBezTo>
                    <a:pt x="13848" y="6054"/>
                    <a:pt x="15242" y="4265"/>
                    <a:pt x="16055" y="2958"/>
                  </a:cubicBezTo>
                  <a:cubicBezTo>
                    <a:pt x="16868" y="1651"/>
                    <a:pt x="17100" y="825"/>
                    <a:pt x="17216" y="757"/>
                  </a:cubicBezTo>
                  <a:cubicBezTo>
                    <a:pt x="17332" y="688"/>
                    <a:pt x="17332" y="1376"/>
                    <a:pt x="17448" y="3646"/>
                  </a:cubicBezTo>
                  <a:cubicBezTo>
                    <a:pt x="17565" y="5916"/>
                    <a:pt x="17797" y="9768"/>
                    <a:pt x="18494" y="12795"/>
                  </a:cubicBezTo>
                  <a:cubicBezTo>
                    <a:pt x="19190" y="15822"/>
                    <a:pt x="20352" y="18023"/>
                    <a:pt x="21513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112587" y="1768043"/>
              <a:ext cx="55755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600" fill="norm" stroke="1" extrusionOk="0">
                  <a:moveTo>
                    <a:pt x="13359" y="0"/>
                  </a:moveTo>
                  <a:cubicBezTo>
                    <a:pt x="8730" y="4320"/>
                    <a:pt x="4102" y="8640"/>
                    <a:pt x="1787" y="12096"/>
                  </a:cubicBezTo>
                  <a:cubicBezTo>
                    <a:pt x="-527" y="15552"/>
                    <a:pt x="-527" y="18144"/>
                    <a:pt x="1402" y="19656"/>
                  </a:cubicBezTo>
                  <a:cubicBezTo>
                    <a:pt x="3330" y="21168"/>
                    <a:pt x="7187" y="21600"/>
                    <a:pt x="11044" y="21600"/>
                  </a:cubicBezTo>
                  <a:cubicBezTo>
                    <a:pt x="14902" y="21600"/>
                    <a:pt x="18759" y="21168"/>
                    <a:pt x="19916" y="17712"/>
                  </a:cubicBezTo>
                  <a:cubicBezTo>
                    <a:pt x="21073" y="14256"/>
                    <a:pt x="19530" y="7776"/>
                    <a:pt x="17987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517540" y="164739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513521" y="1558493"/>
              <a:ext cx="2942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300"/>
                    <a:pt x="-1585" y="9000"/>
                    <a:pt x="575" y="5400"/>
                  </a:cubicBezTo>
                  <a:cubicBezTo>
                    <a:pt x="2735" y="1800"/>
                    <a:pt x="11375" y="90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0568340" y="1543115"/>
              <a:ext cx="115370" cy="17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51" fill="norm" stroke="1" extrusionOk="0">
                  <a:moveTo>
                    <a:pt x="16200" y="329"/>
                  </a:moveTo>
                  <a:cubicBezTo>
                    <a:pt x="11571" y="69"/>
                    <a:pt x="6943" y="-191"/>
                    <a:pt x="4050" y="199"/>
                  </a:cubicBezTo>
                  <a:cubicBezTo>
                    <a:pt x="1157" y="590"/>
                    <a:pt x="0" y="1631"/>
                    <a:pt x="0" y="2802"/>
                  </a:cubicBezTo>
                  <a:cubicBezTo>
                    <a:pt x="0" y="3973"/>
                    <a:pt x="1157" y="5274"/>
                    <a:pt x="4436" y="6836"/>
                  </a:cubicBezTo>
                  <a:cubicBezTo>
                    <a:pt x="7714" y="8397"/>
                    <a:pt x="13114" y="10219"/>
                    <a:pt x="16586" y="11650"/>
                  </a:cubicBezTo>
                  <a:cubicBezTo>
                    <a:pt x="20057" y="13081"/>
                    <a:pt x="21600" y="14122"/>
                    <a:pt x="20829" y="15814"/>
                  </a:cubicBezTo>
                  <a:cubicBezTo>
                    <a:pt x="20057" y="17505"/>
                    <a:pt x="16971" y="19848"/>
                    <a:pt x="14464" y="20628"/>
                  </a:cubicBezTo>
                  <a:cubicBezTo>
                    <a:pt x="11957" y="21409"/>
                    <a:pt x="10029" y="20628"/>
                    <a:pt x="8100" y="1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0943999" y="1336243"/>
              <a:ext cx="195842" cy="36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47" fill="norm" stroke="1" extrusionOk="0">
                  <a:moveTo>
                    <a:pt x="7554" y="0"/>
                  </a:moveTo>
                  <a:cubicBezTo>
                    <a:pt x="5695" y="3642"/>
                    <a:pt x="3837" y="7284"/>
                    <a:pt x="2560" y="10360"/>
                  </a:cubicBezTo>
                  <a:cubicBezTo>
                    <a:pt x="1283" y="13437"/>
                    <a:pt x="586" y="15949"/>
                    <a:pt x="237" y="17581"/>
                  </a:cubicBezTo>
                  <a:cubicBezTo>
                    <a:pt x="-111" y="19214"/>
                    <a:pt x="-111" y="19967"/>
                    <a:pt x="470" y="20533"/>
                  </a:cubicBezTo>
                  <a:cubicBezTo>
                    <a:pt x="1050" y="21098"/>
                    <a:pt x="2212" y="21474"/>
                    <a:pt x="3373" y="21537"/>
                  </a:cubicBezTo>
                  <a:cubicBezTo>
                    <a:pt x="4534" y="21600"/>
                    <a:pt x="5695" y="21349"/>
                    <a:pt x="6624" y="20847"/>
                  </a:cubicBezTo>
                  <a:cubicBezTo>
                    <a:pt x="7554" y="20344"/>
                    <a:pt x="8250" y="19591"/>
                    <a:pt x="8250" y="18398"/>
                  </a:cubicBezTo>
                  <a:cubicBezTo>
                    <a:pt x="8250" y="17205"/>
                    <a:pt x="7554" y="15572"/>
                    <a:pt x="6624" y="14567"/>
                  </a:cubicBezTo>
                  <a:cubicBezTo>
                    <a:pt x="5695" y="13563"/>
                    <a:pt x="4534" y="13186"/>
                    <a:pt x="3373" y="12809"/>
                  </a:cubicBezTo>
                  <a:cubicBezTo>
                    <a:pt x="2212" y="12433"/>
                    <a:pt x="1050" y="12056"/>
                    <a:pt x="934" y="11679"/>
                  </a:cubicBezTo>
                  <a:cubicBezTo>
                    <a:pt x="818" y="11302"/>
                    <a:pt x="1747" y="10926"/>
                    <a:pt x="3489" y="10737"/>
                  </a:cubicBezTo>
                  <a:cubicBezTo>
                    <a:pt x="5231" y="10549"/>
                    <a:pt x="7786" y="10549"/>
                    <a:pt x="10108" y="11177"/>
                  </a:cubicBezTo>
                  <a:cubicBezTo>
                    <a:pt x="12431" y="11805"/>
                    <a:pt x="14521" y="13060"/>
                    <a:pt x="15799" y="14065"/>
                  </a:cubicBezTo>
                  <a:cubicBezTo>
                    <a:pt x="17076" y="15070"/>
                    <a:pt x="17541" y="15823"/>
                    <a:pt x="17424" y="16577"/>
                  </a:cubicBezTo>
                  <a:cubicBezTo>
                    <a:pt x="17308" y="17330"/>
                    <a:pt x="16612" y="18084"/>
                    <a:pt x="16031" y="18147"/>
                  </a:cubicBezTo>
                  <a:cubicBezTo>
                    <a:pt x="15450" y="18209"/>
                    <a:pt x="14986" y="17581"/>
                    <a:pt x="15915" y="16074"/>
                  </a:cubicBezTo>
                  <a:cubicBezTo>
                    <a:pt x="16844" y="14567"/>
                    <a:pt x="19166" y="12181"/>
                    <a:pt x="21489" y="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1171590" y="1461199"/>
              <a:ext cx="292101" cy="14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0" y="2990"/>
                  </a:moveTo>
                  <a:cubicBezTo>
                    <a:pt x="0" y="6290"/>
                    <a:pt x="0" y="9590"/>
                    <a:pt x="0" y="12440"/>
                  </a:cubicBezTo>
                  <a:cubicBezTo>
                    <a:pt x="0" y="15290"/>
                    <a:pt x="0" y="17690"/>
                    <a:pt x="391" y="19190"/>
                  </a:cubicBezTo>
                  <a:cubicBezTo>
                    <a:pt x="783" y="20690"/>
                    <a:pt x="1565" y="21290"/>
                    <a:pt x="2426" y="20240"/>
                  </a:cubicBezTo>
                  <a:cubicBezTo>
                    <a:pt x="3287" y="19190"/>
                    <a:pt x="4226" y="16490"/>
                    <a:pt x="4930" y="14540"/>
                  </a:cubicBezTo>
                  <a:cubicBezTo>
                    <a:pt x="5635" y="12590"/>
                    <a:pt x="6104" y="11390"/>
                    <a:pt x="6339" y="11540"/>
                  </a:cubicBezTo>
                  <a:cubicBezTo>
                    <a:pt x="6574" y="11690"/>
                    <a:pt x="6574" y="13190"/>
                    <a:pt x="6809" y="14540"/>
                  </a:cubicBezTo>
                  <a:cubicBezTo>
                    <a:pt x="7043" y="15890"/>
                    <a:pt x="7513" y="17090"/>
                    <a:pt x="8139" y="17690"/>
                  </a:cubicBezTo>
                  <a:cubicBezTo>
                    <a:pt x="8765" y="18290"/>
                    <a:pt x="9548" y="18290"/>
                    <a:pt x="10878" y="15890"/>
                  </a:cubicBezTo>
                  <a:cubicBezTo>
                    <a:pt x="12209" y="13490"/>
                    <a:pt x="14087" y="8690"/>
                    <a:pt x="15183" y="5540"/>
                  </a:cubicBezTo>
                  <a:cubicBezTo>
                    <a:pt x="16278" y="2390"/>
                    <a:pt x="16591" y="890"/>
                    <a:pt x="16278" y="290"/>
                  </a:cubicBezTo>
                  <a:cubicBezTo>
                    <a:pt x="15965" y="-310"/>
                    <a:pt x="15026" y="-10"/>
                    <a:pt x="14087" y="1490"/>
                  </a:cubicBezTo>
                  <a:cubicBezTo>
                    <a:pt x="13148" y="2990"/>
                    <a:pt x="12209" y="5690"/>
                    <a:pt x="11739" y="7790"/>
                  </a:cubicBezTo>
                  <a:cubicBezTo>
                    <a:pt x="11270" y="9890"/>
                    <a:pt x="11270" y="11390"/>
                    <a:pt x="12991" y="13340"/>
                  </a:cubicBezTo>
                  <a:cubicBezTo>
                    <a:pt x="14713" y="15290"/>
                    <a:pt x="18157" y="17690"/>
                    <a:pt x="21600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907940" y="1774393"/>
              <a:ext cx="1225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5" y="21060"/>
                    <a:pt x="2089" y="20520"/>
                    <a:pt x="3264" y="19440"/>
                  </a:cubicBezTo>
                  <a:cubicBezTo>
                    <a:pt x="4439" y="18360"/>
                    <a:pt x="5745" y="16740"/>
                    <a:pt x="7032" y="15300"/>
                  </a:cubicBezTo>
                  <a:cubicBezTo>
                    <a:pt x="8319" y="13860"/>
                    <a:pt x="9588" y="12600"/>
                    <a:pt x="10856" y="11340"/>
                  </a:cubicBezTo>
                  <a:cubicBezTo>
                    <a:pt x="12124" y="10080"/>
                    <a:pt x="13393" y="8820"/>
                    <a:pt x="14960" y="7470"/>
                  </a:cubicBezTo>
                  <a:cubicBezTo>
                    <a:pt x="16526" y="6120"/>
                    <a:pt x="18392" y="4680"/>
                    <a:pt x="19548" y="3420"/>
                  </a:cubicBezTo>
                  <a:cubicBezTo>
                    <a:pt x="20705" y="2160"/>
                    <a:pt x="21152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053990" y="1914093"/>
              <a:ext cx="1073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1" y="21135"/>
                    <a:pt x="2641" y="20671"/>
                    <a:pt x="4154" y="19161"/>
                  </a:cubicBezTo>
                  <a:cubicBezTo>
                    <a:pt x="5666" y="17652"/>
                    <a:pt x="7370" y="15097"/>
                    <a:pt x="8968" y="13123"/>
                  </a:cubicBezTo>
                  <a:cubicBezTo>
                    <a:pt x="10566" y="11148"/>
                    <a:pt x="12057" y="9755"/>
                    <a:pt x="13846" y="8013"/>
                  </a:cubicBezTo>
                  <a:cubicBezTo>
                    <a:pt x="15636" y="6271"/>
                    <a:pt x="17723" y="4181"/>
                    <a:pt x="19065" y="2787"/>
                  </a:cubicBezTo>
                  <a:cubicBezTo>
                    <a:pt x="20407" y="1394"/>
                    <a:pt x="21004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539140" y="242209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545490" y="2872943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577240" y="339364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653390" y="4257243"/>
              <a:ext cx="25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413"/>
                    <a:pt x="-1622" y="8826"/>
                    <a:pt x="870" y="12426"/>
                  </a:cubicBezTo>
                  <a:cubicBezTo>
                    <a:pt x="3363" y="16026"/>
                    <a:pt x="11670" y="1881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735990" y="4898593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742340" y="507639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370833" y="5004340"/>
              <a:ext cx="105080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266" fill="norm" stroke="1" extrusionOk="0">
                  <a:moveTo>
                    <a:pt x="13140" y="9769"/>
                  </a:moveTo>
                  <a:cubicBezTo>
                    <a:pt x="13555" y="8027"/>
                    <a:pt x="13970" y="6285"/>
                    <a:pt x="14178" y="4543"/>
                  </a:cubicBezTo>
                  <a:cubicBezTo>
                    <a:pt x="14386" y="2801"/>
                    <a:pt x="14386" y="1060"/>
                    <a:pt x="13347" y="363"/>
                  </a:cubicBezTo>
                  <a:cubicBezTo>
                    <a:pt x="12309" y="-334"/>
                    <a:pt x="10232" y="14"/>
                    <a:pt x="8986" y="1060"/>
                  </a:cubicBezTo>
                  <a:cubicBezTo>
                    <a:pt x="7740" y="2105"/>
                    <a:pt x="7324" y="3847"/>
                    <a:pt x="7117" y="5589"/>
                  </a:cubicBezTo>
                  <a:cubicBezTo>
                    <a:pt x="6909" y="7331"/>
                    <a:pt x="6909" y="9072"/>
                    <a:pt x="8155" y="10118"/>
                  </a:cubicBezTo>
                  <a:cubicBezTo>
                    <a:pt x="9401" y="11163"/>
                    <a:pt x="11894" y="11511"/>
                    <a:pt x="13970" y="11163"/>
                  </a:cubicBezTo>
                  <a:cubicBezTo>
                    <a:pt x="16047" y="10814"/>
                    <a:pt x="17709" y="9769"/>
                    <a:pt x="18955" y="8376"/>
                  </a:cubicBezTo>
                  <a:cubicBezTo>
                    <a:pt x="20201" y="6982"/>
                    <a:pt x="21032" y="5240"/>
                    <a:pt x="20409" y="4021"/>
                  </a:cubicBezTo>
                  <a:cubicBezTo>
                    <a:pt x="19786" y="2801"/>
                    <a:pt x="17709" y="2105"/>
                    <a:pt x="15632" y="1756"/>
                  </a:cubicBezTo>
                  <a:cubicBezTo>
                    <a:pt x="13555" y="1408"/>
                    <a:pt x="11478" y="1408"/>
                    <a:pt x="9401" y="1756"/>
                  </a:cubicBezTo>
                  <a:cubicBezTo>
                    <a:pt x="7324" y="2105"/>
                    <a:pt x="5247" y="2801"/>
                    <a:pt x="4624" y="4718"/>
                  </a:cubicBezTo>
                  <a:cubicBezTo>
                    <a:pt x="4001" y="6634"/>
                    <a:pt x="4832" y="9769"/>
                    <a:pt x="6286" y="11337"/>
                  </a:cubicBezTo>
                  <a:cubicBezTo>
                    <a:pt x="7740" y="12905"/>
                    <a:pt x="9817" y="12905"/>
                    <a:pt x="12101" y="12382"/>
                  </a:cubicBezTo>
                  <a:cubicBezTo>
                    <a:pt x="14386" y="11860"/>
                    <a:pt x="16878" y="10814"/>
                    <a:pt x="18332" y="9072"/>
                  </a:cubicBezTo>
                  <a:cubicBezTo>
                    <a:pt x="19786" y="7331"/>
                    <a:pt x="20201" y="4892"/>
                    <a:pt x="19370" y="3324"/>
                  </a:cubicBezTo>
                  <a:cubicBezTo>
                    <a:pt x="18540" y="1756"/>
                    <a:pt x="16463" y="1060"/>
                    <a:pt x="12932" y="2453"/>
                  </a:cubicBezTo>
                  <a:cubicBezTo>
                    <a:pt x="9401" y="3847"/>
                    <a:pt x="4417" y="7331"/>
                    <a:pt x="1924" y="10118"/>
                  </a:cubicBezTo>
                  <a:cubicBezTo>
                    <a:pt x="-568" y="12905"/>
                    <a:pt x="-568" y="14995"/>
                    <a:pt x="1509" y="16563"/>
                  </a:cubicBezTo>
                  <a:cubicBezTo>
                    <a:pt x="3586" y="18131"/>
                    <a:pt x="7740" y="19176"/>
                    <a:pt x="10647" y="19176"/>
                  </a:cubicBezTo>
                  <a:cubicBezTo>
                    <a:pt x="13555" y="19176"/>
                    <a:pt x="15217" y="18131"/>
                    <a:pt x="16463" y="16737"/>
                  </a:cubicBezTo>
                  <a:cubicBezTo>
                    <a:pt x="17709" y="15343"/>
                    <a:pt x="18540" y="13601"/>
                    <a:pt x="18540" y="11860"/>
                  </a:cubicBezTo>
                  <a:cubicBezTo>
                    <a:pt x="18540" y="10118"/>
                    <a:pt x="17709" y="8376"/>
                    <a:pt x="15632" y="7679"/>
                  </a:cubicBezTo>
                  <a:cubicBezTo>
                    <a:pt x="13555" y="6982"/>
                    <a:pt x="10232" y="7331"/>
                    <a:pt x="7947" y="8376"/>
                  </a:cubicBezTo>
                  <a:cubicBezTo>
                    <a:pt x="5663" y="9421"/>
                    <a:pt x="4417" y="11163"/>
                    <a:pt x="6078" y="13427"/>
                  </a:cubicBezTo>
                  <a:cubicBezTo>
                    <a:pt x="7740" y="15692"/>
                    <a:pt x="12309" y="18479"/>
                    <a:pt x="16878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285438" y="5375348"/>
              <a:ext cx="253953" cy="19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9" fill="norm" stroke="1" extrusionOk="0">
                  <a:moveTo>
                    <a:pt x="5351" y="4039"/>
                  </a:moveTo>
                  <a:cubicBezTo>
                    <a:pt x="4994" y="2902"/>
                    <a:pt x="4637" y="1765"/>
                    <a:pt x="4994" y="1197"/>
                  </a:cubicBezTo>
                  <a:cubicBezTo>
                    <a:pt x="5351" y="628"/>
                    <a:pt x="6422" y="628"/>
                    <a:pt x="8832" y="514"/>
                  </a:cubicBezTo>
                  <a:cubicBezTo>
                    <a:pt x="11242" y="401"/>
                    <a:pt x="14991" y="173"/>
                    <a:pt x="17311" y="60"/>
                  </a:cubicBezTo>
                  <a:cubicBezTo>
                    <a:pt x="19632" y="-54"/>
                    <a:pt x="20524" y="-54"/>
                    <a:pt x="20703" y="514"/>
                  </a:cubicBezTo>
                  <a:cubicBezTo>
                    <a:pt x="20881" y="1083"/>
                    <a:pt x="20346" y="2220"/>
                    <a:pt x="17757" y="4380"/>
                  </a:cubicBezTo>
                  <a:cubicBezTo>
                    <a:pt x="15169" y="6540"/>
                    <a:pt x="10528" y="9723"/>
                    <a:pt x="7315" y="11997"/>
                  </a:cubicBezTo>
                  <a:cubicBezTo>
                    <a:pt x="4101" y="14270"/>
                    <a:pt x="2316" y="15634"/>
                    <a:pt x="1245" y="16999"/>
                  </a:cubicBezTo>
                  <a:cubicBezTo>
                    <a:pt x="174" y="18363"/>
                    <a:pt x="-183" y="19727"/>
                    <a:pt x="85" y="20523"/>
                  </a:cubicBezTo>
                  <a:cubicBezTo>
                    <a:pt x="353" y="21319"/>
                    <a:pt x="1245" y="21546"/>
                    <a:pt x="3834" y="21432"/>
                  </a:cubicBezTo>
                  <a:cubicBezTo>
                    <a:pt x="6422" y="21319"/>
                    <a:pt x="10706" y="20864"/>
                    <a:pt x="13919" y="20295"/>
                  </a:cubicBezTo>
                  <a:cubicBezTo>
                    <a:pt x="17133" y="19727"/>
                    <a:pt x="19275" y="19045"/>
                    <a:pt x="21417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488590" y="5514543"/>
              <a:ext cx="114301" cy="1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21600" y="0"/>
                  </a:moveTo>
                  <a:cubicBezTo>
                    <a:pt x="19200" y="3273"/>
                    <a:pt x="16800" y="6545"/>
                    <a:pt x="14600" y="9982"/>
                  </a:cubicBezTo>
                  <a:cubicBezTo>
                    <a:pt x="12400" y="13418"/>
                    <a:pt x="10400" y="17018"/>
                    <a:pt x="8400" y="18982"/>
                  </a:cubicBezTo>
                  <a:cubicBezTo>
                    <a:pt x="6400" y="20945"/>
                    <a:pt x="4400" y="21273"/>
                    <a:pt x="2800" y="20782"/>
                  </a:cubicBezTo>
                  <a:cubicBezTo>
                    <a:pt x="1200" y="20291"/>
                    <a:pt x="0" y="18982"/>
                    <a:pt x="0" y="17673"/>
                  </a:cubicBezTo>
                  <a:cubicBezTo>
                    <a:pt x="0" y="16364"/>
                    <a:pt x="1200" y="15055"/>
                    <a:pt x="2800" y="14727"/>
                  </a:cubicBezTo>
                  <a:cubicBezTo>
                    <a:pt x="4400" y="14400"/>
                    <a:pt x="6400" y="15055"/>
                    <a:pt x="8400" y="16527"/>
                  </a:cubicBezTo>
                  <a:cubicBezTo>
                    <a:pt x="10400" y="18000"/>
                    <a:pt x="12400" y="20291"/>
                    <a:pt x="14200" y="20945"/>
                  </a:cubicBezTo>
                  <a:cubicBezTo>
                    <a:pt x="16000" y="21600"/>
                    <a:pt x="17600" y="20618"/>
                    <a:pt x="192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583840" y="5514543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42"/>
                    <a:pt x="12000" y="5684"/>
                    <a:pt x="8400" y="9284"/>
                  </a:cubicBezTo>
                  <a:cubicBezTo>
                    <a:pt x="4800" y="12884"/>
                    <a:pt x="2400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628290" y="5645376"/>
              <a:ext cx="234951" cy="16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4542"/>
                  </a:moveTo>
                  <a:cubicBezTo>
                    <a:pt x="389" y="3139"/>
                    <a:pt x="778" y="1737"/>
                    <a:pt x="1459" y="895"/>
                  </a:cubicBezTo>
                  <a:cubicBezTo>
                    <a:pt x="2141" y="54"/>
                    <a:pt x="3114" y="-227"/>
                    <a:pt x="4476" y="194"/>
                  </a:cubicBezTo>
                  <a:cubicBezTo>
                    <a:pt x="5838" y="615"/>
                    <a:pt x="7589" y="1737"/>
                    <a:pt x="8465" y="3841"/>
                  </a:cubicBezTo>
                  <a:cubicBezTo>
                    <a:pt x="9341" y="5944"/>
                    <a:pt x="9341" y="9030"/>
                    <a:pt x="8562" y="11555"/>
                  </a:cubicBezTo>
                  <a:cubicBezTo>
                    <a:pt x="7784" y="14079"/>
                    <a:pt x="6227" y="16043"/>
                    <a:pt x="5059" y="17586"/>
                  </a:cubicBezTo>
                  <a:cubicBezTo>
                    <a:pt x="3892" y="19129"/>
                    <a:pt x="3114" y="20251"/>
                    <a:pt x="3211" y="20812"/>
                  </a:cubicBezTo>
                  <a:cubicBezTo>
                    <a:pt x="3308" y="21373"/>
                    <a:pt x="4281" y="21373"/>
                    <a:pt x="7492" y="20952"/>
                  </a:cubicBezTo>
                  <a:cubicBezTo>
                    <a:pt x="10703" y="20531"/>
                    <a:pt x="16151" y="19690"/>
                    <a:pt x="21600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428030" y="5083686"/>
              <a:ext cx="94014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86" fill="norm" stroke="1" extrusionOk="0">
                  <a:moveTo>
                    <a:pt x="13324" y="4106"/>
                  </a:moveTo>
                  <a:cubicBezTo>
                    <a:pt x="11916" y="2186"/>
                    <a:pt x="10507" y="266"/>
                    <a:pt x="8864" y="26"/>
                  </a:cubicBezTo>
                  <a:cubicBezTo>
                    <a:pt x="7220" y="-214"/>
                    <a:pt x="5342" y="1226"/>
                    <a:pt x="3698" y="3386"/>
                  </a:cubicBezTo>
                  <a:cubicBezTo>
                    <a:pt x="2055" y="5546"/>
                    <a:pt x="646" y="8426"/>
                    <a:pt x="177" y="11066"/>
                  </a:cubicBezTo>
                  <a:cubicBezTo>
                    <a:pt x="-293" y="13706"/>
                    <a:pt x="177" y="16106"/>
                    <a:pt x="1585" y="17546"/>
                  </a:cubicBezTo>
                  <a:cubicBezTo>
                    <a:pt x="2994" y="18986"/>
                    <a:pt x="5342" y="19466"/>
                    <a:pt x="7690" y="19226"/>
                  </a:cubicBezTo>
                  <a:cubicBezTo>
                    <a:pt x="10037" y="18986"/>
                    <a:pt x="12385" y="18026"/>
                    <a:pt x="13794" y="16346"/>
                  </a:cubicBezTo>
                  <a:cubicBezTo>
                    <a:pt x="15203" y="14666"/>
                    <a:pt x="15672" y="12266"/>
                    <a:pt x="14733" y="11066"/>
                  </a:cubicBezTo>
                  <a:cubicBezTo>
                    <a:pt x="13794" y="9866"/>
                    <a:pt x="11446" y="9866"/>
                    <a:pt x="8629" y="11066"/>
                  </a:cubicBezTo>
                  <a:cubicBezTo>
                    <a:pt x="5811" y="12266"/>
                    <a:pt x="2524" y="14666"/>
                    <a:pt x="2055" y="16346"/>
                  </a:cubicBezTo>
                  <a:cubicBezTo>
                    <a:pt x="1585" y="18026"/>
                    <a:pt x="3933" y="18986"/>
                    <a:pt x="6281" y="19466"/>
                  </a:cubicBezTo>
                  <a:cubicBezTo>
                    <a:pt x="8629" y="19946"/>
                    <a:pt x="10977" y="19946"/>
                    <a:pt x="13324" y="19946"/>
                  </a:cubicBezTo>
                  <a:cubicBezTo>
                    <a:pt x="15672" y="19946"/>
                    <a:pt x="18020" y="19946"/>
                    <a:pt x="19429" y="18746"/>
                  </a:cubicBezTo>
                  <a:cubicBezTo>
                    <a:pt x="20837" y="17546"/>
                    <a:pt x="21307" y="15146"/>
                    <a:pt x="20368" y="13466"/>
                  </a:cubicBezTo>
                  <a:cubicBezTo>
                    <a:pt x="19429" y="11786"/>
                    <a:pt x="17081" y="10826"/>
                    <a:pt x="14733" y="10346"/>
                  </a:cubicBezTo>
                  <a:cubicBezTo>
                    <a:pt x="12385" y="9866"/>
                    <a:pt x="10037" y="9866"/>
                    <a:pt x="7690" y="9866"/>
                  </a:cubicBezTo>
                  <a:cubicBezTo>
                    <a:pt x="5342" y="9866"/>
                    <a:pt x="2994" y="9866"/>
                    <a:pt x="2759" y="10826"/>
                  </a:cubicBezTo>
                  <a:cubicBezTo>
                    <a:pt x="2524" y="11786"/>
                    <a:pt x="4403" y="13706"/>
                    <a:pt x="6750" y="15626"/>
                  </a:cubicBezTo>
                  <a:cubicBezTo>
                    <a:pt x="9098" y="17546"/>
                    <a:pt x="11916" y="19466"/>
                    <a:pt x="14733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215040" y="5533593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373790" y="5398085"/>
              <a:ext cx="168654" cy="19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27" fill="norm" stroke="1" extrusionOk="0">
                  <a:moveTo>
                    <a:pt x="0" y="4466"/>
                  </a:moveTo>
                  <a:cubicBezTo>
                    <a:pt x="4215" y="3057"/>
                    <a:pt x="8429" y="1648"/>
                    <a:pt x="12117" y="827"/>
                  </a:cubicBezTo>
                  <a:cubicBezTo>
                    <a:pt x="15805" y="5"/>
                    <a:pt x="18966" y="-230"/>
                    <a:pt x="20283" y="240"/>
                  </a:cubicBezTo>
                  <a:cubicBezTo>
                    <a:pt x="21600" y="709"/>
                    <a:pt x="21073" y="1883"/>
                    <a:pt x="18702" y="4348"/>
                  </a:cubicBezTo>
                  <a:cubicBezTo>
                    <a:pt x="16332" y="6813"/>
                    <a:pt x="12117" y="10570"/>
                    <a:pt x="9351" y="12918"/>
                  </a:cubicBezTo>
                  <a:cubicBezTo>
                    <a:pt x="6585" y="15266"/>
                    <a:pt x="5268" y="16205"/>
                    <a:pt x="3951" y="17379"/>
                  </a:cubicBezTo>
                  <a:cubicBezTo>
                    <a:pt x="2634" y="18553"/>
                    <a:pt x="1317" y="19961"/>
                    <a:pt x="1449" y="20666"/>
                  </a:cubicBezTo>
                  <a:cubicBezTo>
                    <a:pt x="1580" y="21370"/>
                    <a:pt x="3161" y="21370"/>
                    <a:pt x="6585" y="20900"/>
                  </a:cubicBezTo>
                  <a:cubicBezTo>
                    <a:pt x="10010" y="20431"/>
                    <a:pt x="15278" y="19492"/>
                    <a:pt x="20546" y="1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527897" y="5501843"/>
              <a:ext cx="118944" cy="1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91" fill="norm" stroke="1" extrusionOk="0">
                  <a:moveTo>
                    <a:pt x="20157" y="0"/>
                  </a:moveTo>
                  <a:cubicBezTo>
                    <a:pt x="17505" y="5317"/>
                    <a:pt x="14852" y="10634"/>
                    <a:pt x="12768" y="13791"/>
                  </a:cubicBezTo>
                  <a:cubicBezTo>
                    <a:pt x="10683" y="16948"/>
                    <a:pt x="9168" y="17945"/>
                    <a:pt x="7462" y="18277"/>
                  </a:cubicBezTo>
                  <a:cubicBezTo>
                    <a:pt x="5757" y="18609"/>
                    <a:pt x="3862" y="18277"/>
                    <a:pt x="2347" y="17446"/>
                  </a:cubicBezTo>
                  <a:cubicBezTo>
                    <a:pt x="831" y="16615"/>
                    <a:pt x="-306" y="15286"/>
                    <a:pt x="73" y="14954"/>
                  </a:cubicBezTo>
                  <a:cubicBezTo>
                    <a:pt x="452" y="14622"/>
                    <a:pt x="2347" y="15286"/>
                    <a:pt x="4999" y="16615"/>
                  </a:cubicBezTo>
                  <a:cubicBezTo>
                    <a:pt x="7652" y="17945"/>
                    <a:pt x="11062" y="19938"/>
                    <a:pt x="13905" y="20769"/>
                  </a:cubicBezTo>
                  <a:cubicBezTo>
                    <a:pt x="16747" y="21600"/>
                    <a:pt x="19020" y="21268"/>
                    <a:pt x="21294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615090" y="5489143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370"/>
                    <a:pt x="11700" y="6740"/>
                    <a:pt x="8100" y="10340"/>
                  </a:cubicBezTo>
                  <a:cubicBezTo>
                    <a:pt x="4500" y="13940"/>
                    <a:pt x="2250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703990" y="5631928"/>
              <a:ext cx="234951" cy="15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2201"/>
                  </a:moveTo>
                  <a:cubicBezTo>
                    <a:pt x="584" y="1034"/>
                    <a:pt x="1168" y="-134"/>
                    <a:pt x="2822" y="12"/>
                  </a:cubicBezTo>
                  <a:cubicBezTo>
                    <a:pt x="4476" y="158"/>
                    <a:pt x="7200" y="1617"/>
                    <a:pt x="8173" y="3807"/>
                  </a:cubicBezTo>
                  <a:cubicBezTo>
                    <a:pt x="9146" y="5996"/>
                    <a:pt x="8368" y="8915"/>
                    <a:pt x="7005" y="11396"/>
                  </a:cubicBezTo>
                  <a:cubicBezTo>
                    <a:pt x="5643" y="13877"/>
                    <a:pt x="3697" y="15920"/>
                    <a:pt x="2432" y="17525"/>
                  </a:cubicBezTo>
                  <a:cubicBezTo>
                    <a:pt x="1168" y="19131"/>
                    <a:pt x="584" y="20298"/>
                    <a:pt x="1168" y="20882"/>
                  </a:cubicBezTo>
                  <a:cubicBezTo>
                    <a:pt x="1751" y="21466"/>
                    <a:pt x="3503" y="21466"/>
                    <a:pt x="7103" y="21028"/>
                  </a:cubicBezTo>
                  <a:cubicBezTo>
                    <a:pt x="10703" y="20590"/>
                    <a:pt x="16151" y="19715"/>
                    <a:pt x="21600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468315" y="3870889"/>
              <a:ext cx="83776" cy="112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31" fill="norm" stroke="1" extrusionOk="0">
                  <a:moveTo>
                    <a:pt x="3553" y="468"/>
                  </a:moveTo>
                  <a:cubicBezTo>
                    <a:pt x="1933" y="225"/>
                    <a:pt x="313" y="-19"/>
                    <a:pt x="43" y="1"/>
                  </a:cubicBezTo>
                  <a:cubicBezTo>
                    <a:pt x="-227" y="22"/>
                    <a:pt x="853" y="306"/>
                    <a:pt x="1393" y="1240"/>
                  </a:cubicBezTo>
                  <a:cubicBezTo>
                    <a:pt x="1933" y="2173"/>
                    <a:pt x="1933" y="3757"/>
                    <a:pt x="2203" y="5239"/>
                  </a:cubicBezTo>
                  <a:cubicBezTo>
                    <a:pt x="2473" y="6721"/>
                    <a:pt x="3013" y="8101"/>
                    <a:pt x="3823" y="9421"/>
                  </a:cubicBezTo>
                  <a:cubicBezTo>
                    <a:pt x="4633" y="10740"/>
                    <a:pt x="5713" y="11999"/>
                    <a:pt x="6793" y="13237"/>
                  </a:cubicBezTo>
                  <a:cubicBezTo>
                    <a:pt x="7873" y="14476"/>
                    <a:pt x="8953" y="15694"/>
                    <a:pt x="10033" y="16912"/>
                  </a:cubicBezTo>
                  <a:cubicBezTo>
                    <a:pt x="11113" y="18130"/>
                    <a:pt x="12193" y="19348"/>
                    <a:pt x="12733" y="20058"/>
                  </a:cubicBezTo>
                  <a:cubicBezTo>
                    <a:pt x="13273" y="20769"/>
                    <a:pt x="13273" y="20972"/>
                    <a:pt x="13273" y="21175"/>
                  </a:cubicBezTo>
                  <a:cubicBezTo>
                    <a:pt x="13273" y="21378"/>
                    <a:pt x="13273" y="21581"/>
                    <a:pt x="14623" y="21520"/>
                  </a:cubicBezTo>
                  <a:cubicBezTo>
                    <a:pt x="15973" y="21459"/>
                    <a:pt x="18673" y="21134"/>
                    <a:pt x="21373" y="208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526690" y="4054043"/>
              <a:ext cx="2603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8" y="1440"/>
                    <a:pt x="17737" y="2880"/>
                    <a:pt x="15454" y="4913"/>
                  </a:cubicBezTo>
                  <a:cubicBezTo>
                    <a:pt x="13171" y="6946"/>
                    <a:pt x="10537" y="9572"/>
                    <a:pt x="7902" y="12155"/>
                  </a:cubicBezTo>
                  <a:cubicBezTo>
                    <a:pt x="5268" y="14739"/>
                    <a:pt x="2634" y="17280"/>
                    <a:pt x="1317" y="18847"/>
                  </a:cubicBezTo>
                  <a:cubicBezTo>
                    <a:pt x="0" y="20414"/>
                    <a:pt x="0" y="210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640990" y="4244543"/>
              <a:ext cx="3365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55" y="2151"/>
                    <a:pt x="16709" y="4301"/>
                    <a:pt x="14468" y="6826"/>
                  </a:cubicBezTo>
                  <a:cubicBezTo>
                    <a:pt x="12226" y="9351"/>
                    <a:pt x="10189" y="12249"/>
                    <a:pt x="7811" y="14774"/>
                  </a:cubicBezTo>
                  <a:cubicBezTo>
                    <a:pt x="5434" y="17299"/>
                    <a:pt x="2717" y="194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881086" y="4352493"/>
              <a:ext cx="3187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7676" y="2359"/>
                    <a:pt x="13813" y="4717"/>
                    <a:pt x="10309" y="7634"/>
                  </a:cubicBezTo>
                  <a:cubicBezTo>
                    <a:pt x="6804" y="10552"/>
                    <a:pt x="3657" y="14028"/>
                    <a:pt x="1941" y="16138"/>
                  </a:cubicBezTo>
                  <a:cubicBezTo>
                    <a:pt x="224" y="18248"/>
                    <a:pt x="-62" y="18993"/>
                    <a:pt x="10" y="19676"/>
                  </a:cubicBezTo>
                  <a:cubicBezTo>
                    <a:pt x="81" y="20359"/>
                    <a:pt x="510" y="20979"/>
                    <a:pt x="93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002940" y="4403293"/>
              <a:ext cx="450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1" y="2130"/>
                    <a:pt x="15921" y="4259"/>
                    <a:pt x="13082" y="6592"/>
                  </a:cubicBezTo>
                  <a:cubicBezTo>
                    <a:pt x="10242" y="8924"/>
                    <a:pt x="7403" y="11459"/>
                    <a:pt x="5324" y="13538"/>
                  </a:cubicBezTo>
                  <a:cubicBezTo>
                    <a:pt x="3245" y="15617"/>
                    <a:pt x="1927" y="17239"/>
                    <a:pt x="1166" y="18507"/>
                  </a:cubicBezTo>
                  <a:cubicBezTo>
                    <a:pt x="406" y="19775"/>
                    <a:pt x="203" y="20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180740" y="4562043"/>
              <a:ext cx="374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3" y="2400"/>
                    <a:pt x="14766" y="4800"/>
                    <a:pt x="11532" y="7333"/>
                  </a:cubicBezTo>
                  <a:cubicBezTo>
                    <a:pt x="8298" y="9867"/>
                    <a:pt x="5247" y="12533"/>
                    <a:pt x="3356" y="14933"/>
                  </a:cubicBezTo>
                  <a:cubicBezTo>
                    <a:pt x="1464" y="17333"/>
                    <a:pt x="732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472840" y="4612843"/>
              <a:ext cx="400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2090"/>
                    <a:pt x="16114" y="4181"/>
                    <a:pt x="13200" y="6677"/>
                  </a:cubicBezTo>
                  <a:cubicBezTo>
                    <a:pt x="10286" y="9174"/>
                    <a:pt x="7200" y="12077"/>
                    <a:pt x="4971" y="14632"/>
                  </a:cubicBezTo>
                  <a:cubicBezTo>
                    <a:pt x="2743" y="17187"/>
                    <a:pt x="1371" y="19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790340" y="4625543"/>
              <a:ext cx="4953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040"/>
                    <a:pt x="16800" y="4080"/>
                    <a:pt x="14031" y="6600"/>
                  </a:cubicBezTo>
                  <a:cubicBezTo>
                    <a:pt x="11262" y="9120"/>
                    <a:pt x="8123" y="12120"/>
                    <a:pt x="5723" y="14700"/>
                  </a:cubicBezTo>
                  <a:cubicBezTo>
                    <a:pt x="3323" y="17280"/>
                    <a:pt x="1662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3392840" y="4361964"/>
              <a:ext cx="12701" cy="70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880"/>
                  </a:moveTo>
                  <a:cubicBezTo>
                    <a:pt x="3600" y="424"/>
                    <a:pt x="7200" y="-31"/>
                    <a:pt x="9000" y="2"/>
                  </a:cubicBezTo>
                  <a:cubicBezTo>
                    <a:pt x="10800" y="34"/>
                    <a:pt x="10800" y="555"/>
                    <a:pt x="12600" y="2051"/>
                  </a:cubicBezTo>
                  <a:cubicBezTo>
                    <a:pt x="14400" y="3547"/>
                    <a:pt x="18000" y="6020"/>
                    <a:pt x="19800" y="8622"/>
                  </a:cubicBezTo>
                  <a:cubicBezTo>
                    <a:pt x="21600" y="11224"/>
                    <a:pt x="21600" y="13957"/>
                    <a:pt x="21600" y="16136"/>
                  </a:cubicBezTo>
                  <a:cubicBezTo>
                    <a:pt x="21600" y="18316"/>
                    <a:pt x="21600" y="19942"/>
                    <a:pt x="21600" y="215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002190" y="4796993"/>
              <a:ext cx="419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18" y="2362"/>
                    <a:pt x="17236" y="4725"/>
                    <a:pt x="14727" y="7312"/>
                  </a:cubicBezTo>
                  <a:cubicBezTo>
                    <a:pt x="12218" y="9900"/>
                    <a:pt x="9382" y="12713"/>
                    <a:pt x="6873" y="15131"/>
                  </a:cubicBezTo>
                  <a:cubicBezTo>
                    <a:pt x="4364" y="17550"/>
                    <a:pt x="2182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394479" y="4650943"/>
              <a:ext cx="49036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8509" y="2208"/>
                    <a:pt x="15543" y="4416"/>
                    <a:pt x="12715" y="6768"/>
                  </a:cubicBezTo>
                  <a:cubicBezTo>
                    <a:pt x="9888" y="9120"/>
                    <a:pt x="7200" y="11616"/>
                    <a:pt x="5067" y="13824"/>
                  </a:cubicBezTo>
                  <a:cubicBezTo>
                    <a:pt x="2935" y="16032"/>
                    <a:pt x="1359" y="17952"/>
                    <a:pt x="618" y="19200"/>
                  </a:cubicBezTo>
                  <a:cubicBezTo>
                    <a:pt x="-124" y="20448"/>
                    <a:pt x="-31" y="21024"/>
                    <a:pt x="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623823" y="4689043"/>
              <a:ext cx="483268" cy="44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05" fill="norm" stroke="1" extrusionOk="0">
                  <a:moveTo>
                    <a:pt x="21442" y="0"/>
                  </a:moveTo>
                  <a:cubicBezTo>
                    <a:pt x="18812" y="2343"/>
                    <a:pt x="16183" y="4687"/>
                    <a:pt x="13553" y="6979"/>
                  </a:cubicBezTo>
                  <a:cubicBezTo>
                    <a:pt x="10924" y="9272"/>
                    <a:pt x="8294" y="11513"/>
                    <a:pt x="6040" y="13653"/>
                  </a:cubicBezTo>
                  <a:cubicBezTo>
                    <a:pt x="3786" y="15792"/>
                    <a:pt x="1908" y="17830"/>
                    <a:pt x="922" y="19155"/>
                  </a:cubicBezTo>
                  <a:cubicBezTo>
                    <a:pt x="-64" y="20479"/>
                    <a:pt x="-158" y="21091"/>
                    <a:pt x="171" y="21345"/>
                  </a:cubicBezTo>
                  <a:cubicBezTo>
                    <a:pt x="499" y="21600"/>
                    <a:pt x="1251" y="21498"/>
                    <a:pt x="2002" y="21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935640" y="4828743"/>
              <a:ext cx="215901" cy="15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1600" y="0"/>
                  </a:moveTo>
                  <a:cubicBezTo>
                    <a:pt x="16518" y="3979"/>
                    <a:pt x="11435" y="7958"/>
                    <a:pt x="8259" y="10516"/>
                  </a:cubicBezTo>
                  <a:cubicBezTo>
                    <a:pt x="5082" y="13074"/>
                    <a:pt x="3812" y="14211"/>
                    <a:pt x="2541" y="15632"/>
                  </a:cubicBezTo>
                  <a:cubicBezTo>
                    <a:pt x="1271" y="17053"/>
                    <a:pt x="0" y="18758"/>
                    <a:pt x="0" y="19895"/>
                  </a:cubicBezTo>
                  <a:cubicBezTo>
                    <a:pt x="0" y="21032"/>
                    <a:pt x="1271" y="21600"/>
                    <a:pt x="3494" y="20889"/>
                  </a:cubicBezTo>
                  <a:cubicBezTo>
                    <a:pt x="5718" y="20179"/>
                    <a:pt x="8894" y="18189"/>
                    <a:pt x="12071" y="16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954690" y="4911293"/>
              <a:ext cx="241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1" y="3960"/>
                    <a:pt x="13642" y="7920"/>
                    <a:pt x="10042" y="11520"/>
                  </a:cubicBezTo>
                  <a:cubicBezTo>
                    <a:pt x="6442" y="15120"/>
                    <a:pt x="3221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363394" y="4149293"/>
              <a:ext cx="59839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54" y="21600"/>
                  </a:moveTo>
                  <a:cubicBezTo>
                    <a:pt x="-22" y="20815"/>
                    <a:pt x="-98" y="20029"/>
                    <a:pt x="434" y="18851"/>
                  </a:cubicBezTo>
                  <a:cubicBezTo>
                    <a:pt x="967" y="17673"/>
                    <a:pt x="2108" y="16102"/>
                    <a:pt x="3857" y="14269"/>
                  </a:cubicBezTo>
                  <a:cubicBezTo>
                    <a:pt x="5606" y="12436"/>
                    <a:pt x="7964" y="10342"/>
                    <a:pt x="10322" y="8640"/>
                  </a:cubicBezTo>
                  <a:cubicBezTo>
                    <a:pt x="12679" y="6938"/>
                    <a:pt x="15037" y="5629"/>
                    <a:pt x="16863" y="4582"/>
                  </a:cubicBezTo>
                  <a:cubicBezTo>
                    <a:pt x="18688" y="3535"/>
                    <a:pt x="19981" y="2749"/>
                    <a:pt x="20665" y="2029"/>
                  </a:cubicBezTo>
                  <a:cubicBezTo>
                    <a:pt x="21350" y="1309"/>
                    <a:pt x="21426" y="655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795559" y="4073518"/>
              <a:ext cx="244867" cy="20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55" fill="norm" stroke="1" extrusionOk="0">
                  <a:moveTo>
                    <a:pt x="4529" y="1305"/>
                  </a:moveTo>
                  <a:cubicBezTo>
                    <a:pt x="3606" y="1080"/>
                    <a:pt x="2683" y="855"/>
                    <a:pt x="1760" y="630"/>
                  </a:cubicBezTo>
                  <a:cubicBezTo>
                    <a:pt x="837" y="405"/>
                    <a:pt x="-86" y="180"/>
                    <a:pt x="6" y="68"/>
                  </a:cubicBezTo>
                  <a:cubicBezTo>
                    <a:pt x="99" y="-45"/>
                    <a:pt x="1206" y="-45"/>
                    <a:pt x="4622" y="293"/>
                  </a:cubicBezTo>
                  <a:cubicBezTo>
                    <a:pt x="8037" y="630"/>
                    <a:pt x="13760" y="1305"/>
                    <a:pt x="16991" y="1980"/>
                  </a:cubicBezTo>
                  <a:cubicBezTo>
                    <a:pt x="20222" y="2655"/>
                    <a:pt x="20960" y="3330"/>
                    <a:pt x="21237" y="4343"/>
                  </a:cubicBezTo>
                  <a:cubicBezTo>
                    <a:pt x="21514" y="5355"/>
                    <a:pt x="21329" y="6705"/>
                    <a:pt x="20499" y="8280"/>
                  </a:cubicBezTo>
                  <a:cubicBezTo>
                    <a:pt x="19668" y="9855"/>
                    <a:pt x="18191" y="11655"/>
                    <a:pt x="17268" y="13905"/>
                  </a:cubicBezTo>
                  <a:cubicBezTo>
                    <a:pt x="16345" y="16155"/>
                    <a:pt x="15976" y="18855"/>
                    <a:pt x="15606" y="215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399940" y="3946093"/>
              <a:ext cx="171451" cy="14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5554"/>
                  </a:moveTo>
                  <a:cubicBezTo>
                    <a:pt x="1067" y="4011"/>
                    <a:pt x="2133" y="2469"/>
                    <a:pt x="4133" y="2314"/>
                  </a:cubicBezTo>
                  <a:cubicBezTo>
                    <a:pt x="6133" y="2160"/>
                    <a:pt x="9067" y="3394"/>
                    <a:pt x="11200" y="5709"/>
                  </a:cubicBezTo>
                  <a:cubicBezTo>
                    <a:pt x="13333" y="8023"/>
                    <a:pt x="14667" y="11417"/>
                    <a:pt x="15333" y="14040"/>
                  </a:cubicBezTo>
                  <a:cubicBezTo>
                    <a:pt x="16000" y="16663"/>
                    <a:pt x="16000" y="18514"/>
                    <a:pt x="15067" y="19749"/>
                  </a:cubicBezTo>
                  <a:cubicBezTo>
                    <a:pt x="14133" y="20983"/>
                    <a:pt x="12267" y="21600"/>
                    <a:pt x="11067" y="20983"/>
                  </a:cubicBezTo>
                  <a:cubicBezTo>
                    <a:pt x="9867" y="20366"/>
                    <a:pt x="9333" y="18514"/>
                    <a:pt x="9867" y="15429"/>
                  </a:cubicBezTo>
                  <a:cubicBezTo>
                    <a:pt x="10400" y="12343"/>
                    <a:pt x="12000" y="8023"/>
                    <a:pt x="14133" y="5246"/>
                  </a:cubicBezTo>
                  <a:cubicBezTo>
                    <a:pt x="16267" y="2469"/>
                    <a:pt x="18933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584090" y="3928758"/>
              <a:ext cx="219892" cy="33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24" fill="norm" stroke="1" extrusionOk="0">
                  <a:moveTo>
                    <a:pt x="0" y="1881"/>
                  </a:moveTo>
                  <a:cubicBezTo>
                    <a:pt x="0" y="2543"/>
                    <a:pt x="0" y="3206"/>
                    <a:pt x="514" y="3405"/>
                  </a:cubicBezTo>
                  <a:cubicBezTo>
                    <a:pt x="1029" y="3603"/>
                    <a:pt x="2057" y="3338"/>
                    <a:pt x="2983" y="2941"/>
                  </a:cubicBezTo>
                  <a:cubicBezTo>
                    <a:pt x="3909" y="2543"/>
                    <a:pt x="4731" y="2013"/>
                    <a:pt x="5246" y="1417"/>
                  </a:cubicBezTo>
                  <a:cubicBezTo>
                    <a:pt x="5760" y="821"/>
                    <a:pt x="5966" y="158"/>
                    <a:pt x="5657" y="26"/>
                  </a:cubicBezTo>
                  <a:cubicBezTo>
                    <a:pt x="5349" y="-107"/>
                    <a:pt x="4526" y="291"/>
                    <a:pt x="3703" y="1086"/>
                  </a:cubicBezTo>
                  <a:cubicBezTo>
                    <a:pt x="2880" y="1881"/>
                    <a:pt x="2057" y="3073"/>
                    <a:pt x="1543" y="4200"/>
                  </a:cubicBezTo>
                  <a:cubicBezTo>
                    <a:pt x="1029" y="5326"/>
                    <a:pt x="823" y="6386"/>
                    <a:pt x="1954" y="7115"/>
                  </a:cubicBezTo>
                  <a:cubicBezTo>
                    <a:pt x="3086" y="7844"/>
                    <a:pt x="5554" y="8241"/>
                    <a:pt x="8434" y="7314"/>
                  </a:cubicBezTo>
                  <a:cubicBezTo>
                    <a:pt x="11314" y="6386"/>
                    <a:pt x="14606" y="4133"/>
                    <a:pt x="16457" y="2676"/>
                  </a:cubicBezTo>
                  <a:cubicBezTo>
                    <a:pt x="18309" y="1218"/>
                    <a:pt x="18720" y="556"/>
                    <a:pt x="18514" y="423"/>
                  </a:cubicBezTo>
                  <a:cubicBezTo>
                    <a:pt x="18309" y="291"/>
                    <a:pt x="17486" y="688"/>
                    <a:pt x="17074" y="1682"/>
                  </a:cubicBezTo>
                  <a:cubicBezTo>
                    <a:pt x="16663" y="2676"/>
                    <a:pt x="16663" y="4266"/>
                    <a:pt x="17486" y="6850"/>
                  </a:cubicBezTo>
                  <a:cubicBezTo>
                    <a:pt x="18309" y="9434"/>
                    <a:pt x="19954" y="13012"/>
                    <a:pt x="20777" y="15397"/>
                  </a:cubicBezTo>
                  <a:cubicBezTo>
                    <a:pt x="21600" y="17783"/>
                    <a:pt x="21600" y="18975"/>
                    <a:pt x="20571" y="19903"/>
                  </a:cubicBezTo>
                  <a:cubicBezTo>
                    <a:pt x="19543" y="20830"/>
                    <a:pt x="17486" y="21493"/>
                    <a:pt x="15737" y="20897"/>
                  </a:cubicBezTo>
                  <a:cubicBezTo>
                    <a:pt x="13989" y="20300"/>
                    <a:pt x="12549" y="18445"/>
                    <a:pt x="11109" y="16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780940" y="384449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830195" y="3880549"/>
              <a:ext cx="122196" cy="13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08" fill="norm" stroke="1" extrusionOk="0">
                  <a:moveTo>
                    <a:pt x="2464" y="9293"/>
                  </a:moveTo>
                  <a:cubicBezTo>
                    <a:pt x="6125" y="7631"/>
                    <a:pt x="9786" y="5970"/>
                    <a:pt x="11982" y="4308"/>
                  </a:cubicBezTo>
                  <a:cubicBezTo>
                    <a:pt x="14179" y="2647"/>
                    <a:pt x="14911" y="985"/>
                    <a:pt x="14362" y="321"/>
                  </a:cubicBezTo>
                  <a:cubicBezTo>
                    <a:pt x="13813" y="-344"/>
                    <a:pt x="11982" y="-12"/>
                    <a:pt x="9603" y="1650"/>
                  </a:cubicBezTo>
                  <a:cubicBezTo>
                    <a:pt x="7223" y="3311"/>
                    <a:pt x="4294" y="6302"/>
                    <a:pt x="2647" y="8628"/>
                  </a:cubicBezTo>
                  <a:cubicBezTo>
                    <a:pt x="999" y="10954"/>
                    <a:pt x="633" y="12616"/>
                    <a:pt x="267" y="14278"/>
                  </a:cubicBezTo>
                  <a:cubicBezTo>
                    <a:pt x="-99" y="15939"/>
                    <a:pt x="-465" y="17601"/>
                    <a:pt x="1915" y="18930"/>
                  </a:cubicBezTo>
                  <a:cubicBezTo>
                    <a:pt x="4294" y="20259"/>
                    <a:pt x="9420" y="21256"/>
                    <a:pt x="13081" y="21090"/>
                  </a:cubicBezTo>
                  <a:cubicBezTo>
                    <a:pt x="16742" y="20924"/>
                    <a:pt x="18938" y="19594"/>
                    <a:pt x="21135" y="18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961514" y="3855741"/>
              <a:ext cx="117877" cy="14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0741" fill="norm" stroke="1" extrusionOk="0">
                  <a:moveTo>
                    <a:pt x="17692" y="206"/>
                  </a:moveTo>
                  <a:cubicBezTo>
                    <a:pt x="15798" y="-94"/>
                    <a:pt x="13903" y="-394"/>
                    <a:pt x="10871" y="1856"/>
                  </a:cubicBezTo>
                  <a:cubicBezTo>
                    <a:pt x="7840" y="4106"/>
                    <a:pt x="3671" y="8906"/>
                    <a:pt x="1587" y="12056"/>
                  </a:cubicBezTo>
                  <a:cubicBezTo>
                    <a:pt x="-497" y="15206"/>
                    <a:pt x="-497" y="16706"/>
                    <a:pt x="1398" y="18206"/>
                  </a:cubicBezTo>
                  <a:cubicBezTo>
                    <a:pt x="3292" y="19706"/>
                    <a:pt x="7082" y="21206"/>
                    <a:pt x="10682" y="20606"/>
                  </a:cubicBezTo>
                  <a:cubicBezTo>
                    <a:pt x="14282" y="20006"/>
                    <a:pt x="17692" y="17306"/>
                    <a:pt x="21103" y="146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090959" y="3647643"/>
              <a:ext cx="153532" cy="32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6" fill="norm" stroke="1" extrusionOk="0">
                  <a:moveTo>
                    <a:pt x="10810" y="0"/>
                  </a:moveTo>
                  <a:cubicBezTo>
                    <a:pt x="8147" y="3345"/>
                    <a:pt x="5484" y="6689"/>
                    <a:pt x="4152" y="9615"/>
                  </a:cubicBezTo>
                  <a:cubicBezTo>
                    <a:pt x="2821" y="12542"/>
                    <a:pt x="2821" y="15050"/>
                    <a:pt x="3413" y="16932"/>
                  </a:cubicBezTo>
                  <a:cubicBezTo>
                    <a:pt x="4004" y="18813"/>
                    <a:pt x="5188" y="20067"/>
                    <a:pt x="6520" y="20764"/>
                  </a:cubicBezTo>
                  <a:cubicBezTo>
                    <a:pt x="7851" y="21461"/>
                    <a:pt x="9330" y="21600"/>
                    <a:pt x="10218" y="21321"/>
                  </a:cubicBezTo>
                  <a:cubicBezTo>
                    <a:pt x="11106" y="21043"/>
                    <a:pt x="11402" y="20346"/>
                    <a:pt x="10958" y="19301"/>
                  </a:cubicBezTo>
                  <a:cubicBezTo>
                    <a:pt x="10514" y="18255"/>
                    <a:pt x="9330" y="16862"/>
                    <a:pt x="7851" y="15956"/>
                  </a:cubicBezTo>
                  <a:cubicBezTo>
                    <a:pt x="6372" y="15050"/>
                    <a:pt x="4596" y="14632"/>
                    <a:pt x="2969" y="14354"/>
                  </a:cubicBezTo>
                  <a:cubicBezTo>
                    <a:pt x="1341" y="14075"/>
                    <a:pt x="-138" y="13935"/>
                    <a:pt x="10" y="13726"/>
                  </a:cubicBezTo>
                  <a:cubicBezTo>
                    <a:pt x="158" y="13517"/>
                    <a:pt x="1933" y="13239"/>
                    <a:pt x="3857" y="12960"/>
                  </a:cubicBezTo>
                  <a:cubicBezTo>
                    <a:pt x="5780" y="12681"/>
                    <a:pt x="7851" y="12403"/>
                    <a:pt x="9774" y="12263"/>
                  </a:cubicBezTo>
                  <a:cubicBezTo>
                    <a:pt x="11698" y="12124"/>
                    <a:pt x="13473" y="12124"/>
                    <a:pt x="14657" y="12472"/>
                  </a:cubicBezTo>
                  <a:cubicBezTo>
                    <a:pt x="15840" y="12821"/>
                    <a:pt x="16432" y="13517"/>
                    <a:pt x="16876" y="14214"/>
                  </a:cubicBezTo>
                  <a:cubicBezTo>
                    <a:pt x="17320" y="14911"/>
                    <a:pt x="17615" y="15608"/>
                    <a:pt x="17911" y="16305"/>
                  </a:cubicBezTo>
                  <a:cubicBezTo>
                    <a:pt x="18207" y="17001"/>
                    <a:pt x="18503" y="17698"/>
                    <a:pt x="18503" y="17628"/>
                  </a:cubicBezTo>
                  <a:cubicBezTo>
                    <a:pt x="18503" y="17559"/>
                    <a:pt x="18207" y="16723"/>
                    <a:pt x="18059" y="15468"/>
                  </a:cubicBezTo>
                  <a:cubicBezTo>
                    <a:pt x="17911" y="14214"/>
                    <a:pt x="17911" y="12542"/>
                    <a:pt x="18503" y="11497"/>
                  </a:cubicBezTo>
                  <a:cubicBezTo>
                    <a:pt x="19095" y="10452"/>
                    <a:pt x="20278" y="10034"/>
                    <a:pt x="21462" y="9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246227" y="3810626"/>
              <a:ext cx="24591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4833" y="2160"/>
                  </a:moveTo>
                  <a:cubicBezTo>
                    <a:pt x="3171" y="4011"/>
                    <a:pt x="1510" y="5863"/>
                    <a:pt x="679" y="7869"/>
                  </a:cubicBezTo>
                  <a:cubicBezTo>
                    <a:pt x="-152" y="9874"/>
                    <a:pt x="-152" y="12034"/>
                    <a:pt x="310" y="13423"/>
                  </a:cubicBezTo>
                  <a:cubicBezTo>
                    <a:pt x="771" y="14811"/>
                    <a:pt x="1694" y="15429"/>
                    <a:pt x="2986" y="15274"/>
                  </a:cubicBezTo>
                  <a:cubicBezTo>
                    <a:pt x="4279" y="15120"/>
                    <a:pt x="5940" y="14194"/>
                    <a:pt x="6863" y="12960"/>
                  </a:cubicBezTo>
                  <a:cubicBezTo>
                    <a:pt x="7786" y="11726"/>
                    <a:pt x="7971" y="10183"/>
                    <a:pt x="7971" y="8640"/>
                  </a:cubicBezTo>
                  <a:cubicBezTo>
                    <a:pt x="7971" y="7097"/>
                    <a:pt x="7786" y="5554"/>
                    <a:pt x="8063" y="4320"/>
                  </a:cubicBezTo>
                  <a:cubicBezTo>
                    <a:pt x="8340" y="3086"/>
                    <a:pt x="9079" y="2160"/>
                    <a:pt x="9725" y="2314"/>
                  </a:cubicBezTo>
                  <a:cubicBezTo>
                    <a:pt x="10371" y="2469"/>
                    <a:pt x="10925" y="3703"/>
                    <a:pt x="11202" y="5091"/>
                  </a:cubicBezTo>
                  <a:cubicBezTo>
                    <a:pt x="11479" y="6480"/>
                    <a:pt x="11479" y="8023"/>
                    <a:pt x="11479" y="10029"/>
                  </a:cubicBezTo>
                  <a:cubicBezTo>
                    <a:pt x="11479" y="12034"/>
                    <a:pt x="11479" y="14503"/>
                    <a:pt x="11571" y="14966"/>
                  </a:cubicBezTo>
                  <a:cubicBezTo>
                    <a:pt x="11663" y="15429"/>
                    <a:pt x="11848" y="13886"/>
                    <a:pt x="12586" y="11571"/>
                  </a:cubicBezTo>
                  <a:cubicBezTo>
                    <a:pt x="13325" y="9257"/>
                    <a:pt x="14617" y="6171"/>
                    <a:pt x="16002" y="3857"/>
                  </a:cubicBezTo>
                  <a:cubicBezTo>
                    <a:pt x="17386" y="1543"/>
                    <a:pt x="18863" y="0"/>
                    <a:pt x="19694" y="0"/>
                  </a:cubicBezTo>
                  <a:cubicBezTo>
                    <a:pt x="20525" y="0"/>
                    <a:pt x="20710" y="1543"/>
                    <a:pt x="20894" y="5400"/>
                  </a:cubicBezTo>
                  <a:cubicBezTo>
                    <a:pt x="21079" y="9257"/>
                    <a:pt x="21263" y="15429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739790" y="3772661"/>
              <a:ext cx="341812" cy="39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69" fill="norm" stroke="1" extrusionOk="0">
                  <a:moveTo>
                    <a:pt x="0" y="1112"/>
                  </a:moveTo>
                  <a:cubicBezTo>
                    <a:pt x="667" y="1112"/>
                    <a:pt x="1333" y="1112"/>
                    <a:pt x="2067" y="1672"/>
                  </a:cubicBezTo>
                  <a:cubicBezTo>
                    <a:pt x="2800" y="2231"/>
                    <a:pt x="3600" y="3350"/>
                    <a:pt x="4000" y="4190"/>
                  </a:cubicBezTo>
                  <a:cubicBezTo>
                    <a:pt x="4400" y="5029"/>
                    <a:pt x="4400" y="5589"/>
                    <a:pt x="4200" y="6092"/>
                  </a:cubicBezTo>
                  <a:cubicBezTo>
                    <a:pt x="4000" y="6596"/>
                    <a:pt x="3600" y="7044"/>
                    <a:pt x="3200" y="7044"/>
                  </a:cubicBezTo>
                  <a:cubicBezTo>
                    <a:pt x="2800" y="7044"/>
                    <a:pt x="2400" y="6596"/>
                    <a:pt x="2667" y="5813"/>
                  </a:cubicBezTo>
                  <a:cubicBezTo>
                    <a:pt x="2933" y="5029"/>
                    <a:pt x="3867" y="3910"/>
                    <a:pt x="5000" y="3183"/>
                  </a:cubicBezTo>
                  <a:cubicBezTo>
                    <a:pt x="6133" y="2455"/>
                    <a:pt x="7467" y="2119"/>
                    <a:pt x="8400" y="2119"/>
                  </a:cubicBezTo>
                  <a:cubicBezTo>
                    <a:pt x="9333" y="2119"/>
                    <a:pt x="9867" y="2455"/>
                    <a:pt x="10600" y="2623"/>
                  </a:cubicBezTo>
                  <a:cubicBezTo>
                    <a:pt x="11333" y="2791"/>
                    <a:pt x="12267" y="2791"/>
                    <a:pt x="13000" y="2567"/>
                  </a:cubicBezTo>
                  <a:cubicBezTo>
                    <a:pt x="13733" y="2343"/>
                    <a:pt x="14267" y="1896"/>
                    <a:pt x="14467" y="1392"/>
                  </a:cubicBezTo>
                  <a:cubicBezTo>
                    <a:pt x="14667" y="888"/>
                    <a:pt x="14533" y="329"/>
                    <a:pt x="14133" y="105"/>
                  </a:cubicBezTo>
                  <a:cubicBezTo>
                    <a:pt x="13733" y="-119"/>
                    <a:pt x="13067" y="-7"/>
                    <a:pt x="12333" y="664"/>
                  </a:cubicBezTo>
                  <a:cubicBezTo>
                    <a:pt x="11600" y="1336"/>
                    <a:pt x="10800" y="2567"/>
                    <a:pt x="10400" y="3462"/>
                  </a:cubicBezTo>
                  <a:cubicBezTo>
                    <a:pt x="10000" y="4358"/>
                    <a:pt x="10000" y="4917"/>
                    <a:pt x="10267" y="5421"/>
                  </a:cubicBezTo>
                  <a:cubicBezTo>
                    <a:pt x="10533" y="5925"/>
                    <a:pt x="11067" y="6372"/>
                    <a:pt x="12267" y="6484"/>
                  </a:cubicBezTo>
                  <a:cubicBezTo>
                    <a:pt x="13467" y="6596"/>
                    <a:pt x="15333" y="6372"/>
                    <a:pt x="16600" y="6148"/>
                  </a:cubicBezTo>
                  <a:cubicBezTo>
                    <a:pt x="17867" y="5925"/>
                    <a:pt x="18533" y="5701"/>
                    <a:pt x="19133" y="5365"/>
                  </a:cubicBezTo>
                  <a:cubicBezTo>
                    <a:pt x="19733" y="5029"/>
                    <a:pt x="20267" y="4582"/>
                    <a:pt x="20067" y="4246"/>
                  </a:cubicBezTo>
                  <a:cubicBezTo>
                    <a:pt x="19867" y="3910"/>
                    <a:pt x="18933" y="3686"/>
                    <a:pt x="18200" y="3798"/>
                  </a:cubicBezTo>
                  <a:cubicBezTo>
                    <a:pt x="17467" y="3910"/>
                    <a:pt x="16933" y="4358"/>
                    <a:pt x="17000" y="4637"/>
                  </a:cubicBezTo>
                  <a:cubicBezTo>
                    <a:pt x="17067" y="4917"/>
                    <a:pt x="17733" y="5029"/>
                    <a:pt x="18400" y="5029"/>
                  </a:cubicBezTo>
                  <a:cubicBezTo>
                    <a:pt x="19067" y="5029"/>
                    <a:pt x="19733" y="4917"/>
                    <a:pt x="20267" y="5085"/>
                  </a:cubicBezTo>
                  <a:cubicBezTo>
                    <a:pt x="20800" y="5253"/>
                    <a:pt x="21200" y="5701"/>
                    <a:pt x="21400" y="7268"/>
                  </a:cubicBezTo>
                  <a:cubicBezTo>
                    <a:pt x="21600" y="8834"/>
                    <a:pt x="21600" y="11520"/>
                    <a:pt x="21200" y="13927"/>
                  </a:cubicBezTo>
                  <a:cubicBezTo>
                    <a:pt x="20800" y="16333"/>
                    <a:pt x="20000" y="18459"/>
                    <a:pt x="18733" y="19746"/>
                  </a:cubicBezTo>
                  <a:cubicBezTo>
                    <a:pt x="17467" y="21033"/>
                    <a:pt x="15733" y="21481"/>
                    <a:pt x="14533" y="20642"/>
                  </a:cubicBezTo>
                  <a:cubicBezTo>
                    <a:pt x="13333" y="19802"/>
                    <a:pt x="12667" y="17676"/>
                    <a:pt x="12600" y="16221"/>
                  </a:cubicBezTo>
                  <a:cubicBezTo>
                    <a:pt x="12533" y="14766"/>
                    <a:pt x="13067" y="13983"/>
                    <a:pt x="13600" y="131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1150424" y="3759680"/>
              <a:ext cx="33867" cy="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5" fill="norm" stroke="1" extrusionOk="0">
                  <a:moveTo>
                    <a:pt x="5400" y="12770"/>
                  </a:moveTo>
                  <a:cubicBezTo>
                    <a:pt x="2700" y="16153"/>
                    <a:pt x="0" y="19536"/>
                    <a:pt x="0" y="20447"/>
                  </a:cubicBezTo>
                  <a:cubicBezTo>
                    <a:pt x="0" y="21358"/>
                    <a:pt x="2700" y="19797"/>
                    <a:pt x="6075" y="16674"/>
                  </a:cubicBezTo>
                  <a:cubicBezTo>
                    <a:pt x="9450" y="13551"/>
                    <a:pt x="13500" y="8866"/>
                    <a:pt x="16200" y="5744"/>
                  </a:cubicBezTo>
                  <a:cubicBezTo>
                    <a:pt x="18900" y="2621"/>
                    <a:pt x="20250" y="1059"/>
                    <a:pt x="20925" y="409"/>
                  </a:cubicBezTo>
                  <a:cubicBezTo>
                    <a:pt x="21600" y="-242"/>
                    <a:pt x="21600" y="18"/>
                    <a:pt x="21600" y="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1178852" y="3825393"/>
              <a:ext cx="93545" cy="10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99" fill="norm" stroke="1" extrusionOk="0">
                  <a:moveTo>
                    <a:pt x="14193" y="1232"/>
                  </a:moveTo>
                  <a:cubicBezTo>
                    <a:pt x="10833" y="417"/>
                    <a:pt x="7473" y="-398"/>
                    <a:pt x="5073" y="213"/>
                  </a:cubicBezTo>
                  <a:cubicBezTo>
                    <a:pt x="2673" y="825"/>
                    <a:pt x="1233" y="2862"/>
                    <a:pt x="513" y="5919"/>
                  </a:cubicBezTo>
                  <a:cubicBezTo>
                    <a:pt x="-207" y="8976"/>
                    <a:pt x="-207" y="13051"/>
                    <a:pt x="753" y="15904"/>
                  </a:cubicBezTo>
                  <a:cubicBezTo>
                    <a:pt x="1713" y="18757"/>
                    <a:pt x="3633" y="20387"/>
                    <a:pt x="6753" y="20794"/>
                  </a:cubicBezTo>
                  <a:cubicBezTo>
                    <a:pt x="9873" y="21202"/>
                    <a:pt x="14193" y="20387"/>
                    <a:pt x="16833" y="18960"/>
                  </a:cubicBezTo>
                  <a:cubicBezTo>
                    <a:pt x="19473" y="17534"/>
                    <a:pt x="20433" y="15496"/>
                    <a:pt x="20913" y="12847"/>
                  </a:cubicBezTo>
                  <a:cubicBezTo>
                    <a:pt x="21393" y="10198"/>
                    <a:pt x="21393" y="6938"/>
                    <a:pt x="20193" y="4900"/>
                  </a:cubicBezTo>
                  <a:cubicBezTo>
                    <a:pt x="18993" y="2862"/>
                    <a:pt x="16593" y="2047"/>
                    <a:pt x="15873" y="2862"/>
                  </a:cubicBezTo>
                  <a:cubicBezTo>
                    <a:pt x="15153" y="3677"/>
                    <a:pt x="16113" y="6123"/>
                    <a:pt x="17073" y="8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298590" y="3818228"/>
              <a:ext cx="168366" cy="24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122" fill="norm" stroke="1" extrusionOk="0">
                  <a:moveTo>
                    <a:pt x="0" y="5060"/>
                  </a:moveTo>
                  <a:cubicBezTo>
                    <a:pt x="810" y="5799"/>
                    <a:pt x="1620" y="6537"/>
                    <a:pt x="1620" y="7737"/>
                  </a:cubicBezTo>
                  <a:cubicBezTo>
                    <a:pt x="1620" y="8937"/>
                    <a:pt x="810" y="10599"/>
                    <a:pt x="540" y="10876"/>
                  </a:cubicBezTo>
                  <a:cubicBezTo>
                    <a:pt x="270" y="11153"/>
                    <a:pt x="540" y="10045"/>
                    <a:pt x="2160" y="8107"/>
                  </a:cubicBezTo>
                  <a:cubicBezTo>
                    <a:pt x="3780" y="6168"/>
                    <a:pt x="6750" y="3399"/>
                    <a:pt x="9720" y="1737"/>
                  </a:cubicBezTo>
                  <a:cubicBezTo>
                    <a:pt x="12690" y="76"/>
                    <a:pt x="15660" y="-478"/>
                    <a:pt x="17820" y="445"/>
                  </a:cubicBezTo>
                  <a:cubicBezTo>
                    <a:pt x="19980" y="1368"/>
                    <a:pt x="21330" y="3768"/>
                    <a:pt x="21465" y="7460"/>
                  </a:cubicBezTo>
                  <a:cubicBezTo>
                    <a:pt x="21600" y="11153"/>
                    <a:pt x="20520" y="16137"/>
                    <a:pt x="19440" y="21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770790" y="2733507"/>
              <a:ext cx="1619251" cy="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627"/>
                  </a:moveTo>
                  <a:cubicBezTo>
                    <a:pt x="988" y="14318"/>
                    <a:pt x="1976" y="13009"/>
                    <a:pt x="2965" y="11373"/>
                  </a:cubicBezTo>
                  <a:cubicBezTo>
                    <a:pt x="3953" y="9736"/>
                    <a:pt x="4941" y="7773"/>
                    <a:pt x="5929" y="6136"/>
                  </a:cubicBezTo>
                  <a:cubicBezTo>
                    <a:pt x="6918" y="4500"/>
                    <a:pt x="7906" y="3191"/>
                    <a:pt x="8880" y="2209"/>
                  </a:cubicBezTo>
                  <a:cubicBezTo>
                    <a:pt x="9854" y="1227"/>
                    <a:pt x="10814" y="573"/>
                    <a:pt x="11915" y="245"/>
                  </a:cubicBezTo>
                  <a:cubicBezTo>
                    <a:pt x="13016" y="-82"/>
                    <a:pt x="14259" y="-82"/>
                    <a:pt x="15402" y="245"/>
                  </a:cubicBezTo>
                  <a:cubicBezTo>
                    <a:pt x="16546" y="573"/>
                    <a:pt x="17591" y="1227"/>
                    <a:pt x="18536" y="2863"/>
                  </a:cubicBezTo>
                  <a:cubicBezTo>
                    <a:pt x="19482" y="4500"/>
                    <a:pt x="20329" y="7118"/>
                    <a:pt x="20824" y="10391"/>
                  </a:cubicBezTo>
                  <a:cubicBezTo>
                    <a:pt x="21318" y="13663"/>
                    <a:pt x="21459" y="17591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345340" y="3190443"/>
              <a:ext cx="240518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0" y="8100"/>
                  </a:moveTo>
                  <a:cubicBezTo>
                    <a:pt x="664" y="7200"/>
                    <a:pt x="1329" y="6300"/>
                    <a:pt x="1983" y="5400"/>
                  </a:cubicBezTo>
                  <a:cubicBezTo>
                    <a:pt x="2638" y="4500"/>
                    <a:pt x="3284" y="3600"/>
                    <a:pt x="3929" y="2925"/>
                  </a:cubicBezTo>
                  <a:cubicBezTo>
                    <a:pt x="4574" y="2250"/>
                    <a:pt x="5220" y="1800"/>
                    <a:pt x="5931" y="1350"/>
                  </a:cubicBezTo>
                  <a:cubicBezTo>
                    <a:pt x="6643" y="900"/>
                    <a:pt x="7421" y="450"/>
                    <a:pt x="8105" y="225"/>
                  </a:cubicBezTo>
                  <a:cubicBezTo>
                    <a:pt x="8788" y="0"/>
                    <a:pt x="9376" y="0"/>
                    <a:pt x="9946" y="0"/>
                  </a:cubicBezTo>
                  <a:cubicBezTo>
                    <a:pt x="10515" y="0"/>
                    <a:pt x="11066" y="0"/>
                    <a:pt x="11645" y="0"/>
                  </a:cubicBezTo>
                  <a:cubicBezTo>
                    <a:pt x="12224" y="0"/>
                    <a:pt x="12831" y="0"/>
                    <a:pt x="13438" y="225"/>
                  </a:cubicBezTo>
                  <a:cubicBezTo>
                    <a:pt x="14046" y="450"/>
                    <a:pt x="14653" y="900"/>
                    <a:pt x="15374" y="1575"/>
                  </a:cubicBezTo>
                  <a:cubicBezTo>
                    <a:pt x="16096" y="2250"/>
                    <a:pt x="16931" y="3150"/>
                    <a:pt x="17690" y="4500"/>
                  </a:cubicBezTo>
                  <a:cubicBezTo>
                    <a:pt x="18449" y="5850"/>
                    <a:pt x="19133" y="7650"/>
                    <a:pt x="19683" y="9225"/>
                  </a:cubicBezTo>
                  <a:cubicBezTo>
                    <a:pt x="20233" y="10800"/>
                    <a:pt x="20651" y="12150"/>
                    <a:pt x="20974" y="13500"/>
                  </a:cubicBezTo>
                  <a:cubicBezTo>
                    <a:pt x="21296" y="14850"/>
                    <a:pt x="21524" y="16200"/>
                    <a:pt x="21562" y="17100"/>
                  </a:cubicBezTo>
                  <a:cubicBezTo>
                    <a:pt x="21600" y="18000"/>
                    <a:pt x="21448" y="18450"/>
                    <a:pt x="21268" y="19125"/>
                  </a:cubicBezTo>
                  <a:cubicBezTo>
                    <a:pt x="21088" y="19800"/>
                    <a:pt x="20879" y="20700"/>
                    <a:pt x="2067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3983390" y="3724372"/>
              <a:ext cx="2738086" cy="17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33" fill="norm" stroke="1" extrusionOk="0">
                  <a:moveTo>
                    <a:pt x="0" y="8733"/>
                  </a:moveTo>
                  <a:cubicBezTo>
                    <a:pt x="616" y="7666"/>
                    <a:pt x="1231" y="6600"/>
                    <a:pt x="1806" y="5800"/>
                  </a:cubicBezTo>
                  <a:cubicBezTo>
                    <a:pt x="2380" y="5000"/>
                    <a:pt x="2912" y="4466"/>
                    <a:pt x="3528" y="3800"/>
                  </a:cubicBezTo>
                  <a:cubicBezTo>
                    <a:pt x="4144" y="3133"/>
                    <a:pt x="4843" y="2333"/>
                    <a:pt x="5475" y="1666"/>
                  </a:cubicBezTo>
                  <a:cubicBezTo>
                    <a:pt x="6107" y="1000"/>
                    <a:pt x="6673" y="466"/>
                    <a:pt x="7439" y="200"/>
                  </a:cubicBezTo>
                  <a:cubicBezTo>
                    <a:pt x="8204" y="-67"/>
                    <a:pt x="9169" y="-67"/>
                    <a:pt x="10001" y="200"/>
                  </a:cubicBezTo>
                  <a:cubicBezTo>
                    <a:pt x="10833" y="466"/>
                    <a:pt x="11532" y="1000"/>
                    <a:pt x="12231" y="1666"/>
                  </a:cubicBezTo>
                  <a:cubicBezTo>
                    <a:pt x="12930" y="2333"/>
                    <a:pt x="13629" y="3133"/>
                    <a:pt x="14328" y="4066"/>
                  </a:cubicBezTo>
                  <a:cubicBezTo>
                    <a:pt x="15027" y="5000"/>
                    <a:pt x="15726" y="6066"/>
                    <a:pt x="16366" y="7266"/>
                  </a:cubicBezTo>
                  <a:cubicBezTo>
                    <a:pt x="17007" y="8466"/>
                    <a:pt x="17590" y="9800"/>
                    <a:pt x="18214" y="11400"/>
                  </a:cubicBezTo>
                  <a:cubicBezTo>
                    <a:pt x="18838" y="13000"/>
                    <a:pt x="19503" y="14866"/>
                    <a:pt x="20152" y="16333"/>
                  </a:cubicBezTo>
                  <a:cubicBezTo>
                    <a:pt x="20801" y="17800"/>
                    <a:pt x="21434" y="18866"/>
                    <a:pt x="21517" y="19666"/>
                  </a:cubicBezTo>
                  <a:cubicBezTo>
                    <a:pt x="21600" y="20466"/>
                    <a:pt x="21134" y="21000"/>
                    <a:pt x="20668" y="215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3888140" y="4282643"/>
              <a:ext cx="265756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10125"/>
                  </a:moveTo>
                  <a:cubicBezTo>
                    <a:pt x="602" y="9900"/>
                    <a:pt x="1204" y="9675"/>
                    <a:pt x="1789" y="9337"/>
                  </a:cubicBezTo>
                  <a:cubicBezTo>
                    <a:pt x="2373" y="9000"/>
                    <a:pt x="2941" y="8550"/>
                    <a:pt x="3586" y="7762"/>
                  </a:cubicBezTo>
                  <a:cubicBezTo>
                    <a:pt x="4231" y="6975"/>
                    <a:pt x="4953" y="5850"/>
                    <a:pt x="5598" y="4950"/>
                  </a:cubicBezTo>
                  <a:cubicBezTo>
                    <a:pt x="6243" y="4050"/>
                    <a:pt x="6810" y="3375"/>
                    <a:pt x="7575" y="2587"/>
                  </a:cubicBezTo>
                  <a:cubicBezTo>
                    <a:pt x="8341" y="1800"/>
                    <a:pt x="9304" y="900"/>
                    <a:pt x="10129" y="450"/>
                  </a:cubicBezTo>
                  <a:cubicBezTo>
                    <a:pt x="10955" y="0"/>
                    <a:pt x="11643" y="0"/>
                    <a:pt x="12305" y="0"/>
                  </a:cubicBezTo>
                  <a:cubicBezTo>
                    <a:pt x="12967" y="0"/>
                    <a:pt x="13603" y="0"/>
                    <a:pt x="14248" y="225"/>
                  </a:cubicBezTo>
                  <a:cubicBezTo>
                    <a:pt x="14893" y="450"/>
                    <a:pt x="15546" y="900"/>
                    <a:pt x="16148" y="1575"/>
                  </a:cubicBezTo>
                  <a:cubicBezTo>
                    <a:pt x="16750" y="2250"/>
                    <a:pt x="17301" y="3150"/>
                    <a:pt x="18006" y="4837"/>
                  </a:cubicBezTo>
                  <a:cubicBezTo>
                    <a:pt x="18711" y="6525"/>
                    <a:pt x="19571" y="9000"/>
                    <a:pt x="20164" y="11138"/>
                  </a:cubicBezTo>
                  <a:cubicBezTo>
                    <a:pt x="20757" y="13275"/>
                    <a:pt x="21084" y="15075"/>
                    <a:pt x="21290" y="16312"/>
                  </a:cubicBezTo>
                  <a:cubicBezTo>
                    <a:pt x="21497" y="17550"/>
                    <a:pt x="21583" y="18225"/>
                    <a:pt x="21591" y="19012"/>
                  </a:cubicBezTo>
                  <a:cubicBezTo>
                    <a:pt x="21600" y="19800"/>
                    <a:pt x="21531" y="20700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078640" y="4828743"/>
              <a:ext cx="270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6" y="17673"/>
                    <a:pt x="1352" y="13745"/>
                    <a:pt x="2011" y="11127"/>
                  </a:cubicBezTo>
                  <a:cubicBezTo>
                    <a:pt x="2670" y="8509"/>
                    <a:pt x="3313" y="7200"/>
                    <a:pt x="4006" y="5564"/>
                  </a:cubicBezTo>
                  <a:cubicBezTo>
                    <a:pt x="4699" y="3927"/>
                    <a:pt x="5442" y="1964"/>
                    <a:pt x="6127" y="982"/>
                  </a:cubicBezTo>
                  <a:cubicBezTo>
                    <a:pt x="6811" y="0"/>
                    <a:pt x="7437" y="0"/>
                    <a:pt x="8070" y="0"/>
                  </a:cubicBezTo>
                  <a:cubicBezTo>
                    <a:pt x="8704" y="0"/>
                    <a:pt x="9346" y="0"/>
                    <a:pt x="10023" y="0"/>
                  </a:cubicBezTo>
                  <a:cubicBezTo>
                    <a:pt x="10699" y="0"/>
                    <a:pt x="11408" y="0"/>
                    <a:pt x="12118" y="0"/>
                  </a:cubicBezTo>
                  <a:cubicBezTo>
                    <a:pt x="12828" y="0"/>
                    <a:pt x="13538" y="0"/>
                    <a:pt x="14248" y="327"/>
                  </a:cubicBezTo>
                  <a:cubicBezTo>
                    <a:pt x="14958" y="655"/>
                    <a:pt x="15668" y="1309"/>
                    <a:pt x="16437" y="2291"/>
                  </a:cubicBezTo>
                  <a:cubicBezTo>
                    <a:pt x="17206" y="3273"/>
                    <a:pt x="18034" y="4582"/>
                    <a:pt x="18845" y="5891"/>
                  </a:cubicBezTo>
                  <a:cubicBezTo>
                    <a:pt x="19656" y="7200"/>
                    <a:pt x="20451" y="8509"/>
                    <a:pt x="20907" y="9164"/>
                  </a:cubicBezTo>
                  <a:cubicBezTo>
                    <a:pt x="21363" y="9818"/>
                    <a:pt x="21482" y="9818"/>
                    <a:pt x="21600" y="981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870968" y="3361893"/>
              <a:ext cx="60938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176" y="21600"/>
                  </a:moveTo>
                  <a:cubicBezTo>
                    <a:pt x="655" y="21364"/>
                    <a:pt x="133" y="21128"/>
                    <a:pt x="22" y="20715"/>
                  </a:cubicBezTo>
                  <a:cubicBezTo>
                    <a:pt x="-90" y="20302"/>
                    <a:pt x="208" y="19711"/>
                    <a:pt x="1474" y="18295"/>
                  </a:cubicBezTo>
                  <a:cubicBezTo>
                    <a:pt x="2740" y="16879"/>
                    <a:pt x="4975" y="14636"/>
                    <a:pt x="7358" y="12570"/>
                  </a:cubicBezTo>
                  <a:cubicBezTo>
                    <a:pt x="9742" y="10505"/>
                    <a:pt x="12274" y="8616"/>
                    <a:pt x="14024" y="7436"/>
                  </a:cubicBezTo>
                  <a:cubicBezTo>
                    <a:pt x="15775" y="6256"/>
                    <a:pt x="16743" y="5784"/>
                    <a:pt x="17413" y="5489"/>
                  </a:cubicBezTo>
                  <a:cubicBezTo>
                    <a:pt x="18084" y="5193"/>
                    <a:pt x="18456" y="5075"/>
                    <a:pt x="18791" y="4839"/>
                  </a:cubicBezTo>
                  <a:cubicBezTo>
                    <a:pt x="19127" y="4603"/>
                    <a:pt x="19424" y="4249"/>
                    <a:pt x="19350" y="3836"/>
                  </a:cubicBezTo>
                  <a:cubicBezTo>
                    <a:pt x="19276" y="3423"/>
                    <a:pt x="18829" y="2951"/>
                    <a:pt x="18009" y="2361"/>
                  </a:cubicBezTo>
                  <a:cubicBezTo>
                    <a:pt x="17190" y="1770"/>
                    <a:pt x="15998" y="1062"/>
                    <a:pt x="15216" y="649"/>
                  </a:cubicBezTo>
                  <a:cubicBezTo>
                    <a:pt x="14434" y="236"/>
                    <a:pt x="14062" y="118"/>
                    <a:pt x="14173" y="59"/>
                  </a:cubicBezTo>
                  <a:cubicBezTo>
                    <a:pt x="14285" y="0"/>
                    <a:pt x="14881" y="0"/>
                    <a:pt x="15998" y="0"/>
                  </a:cubicBezTo>
                  <a:cubicBezTo>
                    <a:pt x="17116" y="0"/>
                    <a:pt x="18754" y="0"/>
                    <a:pt x="19760" y="118"/>
                  </a:cubicBezTo>
                  <a:cubicBezTo>
                    <a:pt x="20765" y="236"/>
                    <a:pt x="21138" y="472"/>
                    <a:pt x="21324" y="944"/>
                  </a:cubicBezTo>
                  <a:cubicBezTo>
                    <a:pt x="21510" y="1416"/>
                    <a:pt x="21510" y="2125"/>
                    <a:pt x="21100" y="3600"/>
                  </a:cubicBezTo>
                  <a:cubicBezTo>
                    <a:pt x="20691" y="5075"/>
                    <a:pt x="19871" y="7318"/>
                    <a:pt x="19052" y="95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594640" y="3296854"/>
              <a:ext cx="192401" cy="13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527" fill="norm" stroke="1" extrusionOk="0">
                  <a:moveTo>
                    <a:pt x="15002" y="5226"/>
                  </a:moveTo>
                  <a:cubicBezTo>
                    <a:pt x="14532" y="3232"/>
                    <a:pt x="14063" y="1239"/>
                    <a:pt x="13241" y="408"/>
                  </a:cubicBezTo>
                  <a:cubicBezTo>
                    <a:pt x="12419" y="-423"/>
                    <a:pt x="11245" y="-91"/>
                    <a:pt x="9015" y="2402"/>
                  </a:cubicBezTo>
                  <a:cubicBezTo>
                    <a:pt x="6784" y="4894"/>
                    <a:pt x="3498" y="9546"/>
                    <a:pt x="1737" y="12703"/>
                  </a:cubicBezTo>
                  <a:cubicBezTo>
                    <a:pt x="-24" y="15860"/>
                    <a:pt x="-259" y="17522"/>
                    <a:pt x="211" y="18851"/>
                  </a:cubicBezTo>
                  <a:cubicBezTo>
                    <a:pt x="680" y="20180"/>
                    <a:pt x="1854" y="21177"/>
                    <a:pt x="3615" y="20014"/>
                  </a:cubicBezTo>
                  <a:cubicBezTo>
                    <a:pt x="5376" y="18851"/>
                    <a:pt x="7724" y="15528"/>
                    <a:pt x="9602" y="12537"/>
                  </a:cubicBezTo>
                  <a:cubicBezTo>
                    <a:pt x="11480" y="9546"/>
                    <a:pt x="12889" y="6888"/>
                    <a:pt x="14180" y="7054"/>
                  </a:cubicBezTo>
                  <a:cubicBezTo>
                    <a:pt x="15471" y="7220"/>
                    <a:pt x="16645" y="10211"/>
                    <a:pt x="17819" y="12205"/>
                  </a:cubicBezTo>
                  <a:cubicBezTo>
                    <a:pt x="18993" y="14199"/>
                    <a:pt x="20167" y="15195"/>
                    <a:pt x="21341" y="1619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819689" y="3255489"/>
              <a:ext cx="100702" cy="15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46" fill="norm" stroke="1" extrusionOk="0">
                  <a:moveTo>
                    <a:pt x="21409" y="2447"/>
                  </a:moveTo>
                  <a:cubicBezTo>
                    <a:pt x="19609" y="1559"/>
                    <a:pt x="17809" y="672"/>
                    <a:pt x="15784" y="228"/>
                  </a:cubicBezTo>
                  <a:cubicBezTo>
                    <a:pt x="13759" y="-216"/>
                    <a:pt x="11509" y="-216"/>
                    <a:pt x="8809" y="2151"/>
                  </a:cubicBezTo>
                  <a:cubicBezTo>
                    <a:pt x="6109" y="4518"/>
                    <a:pt x="2959" y="9252"/>
                    <a:pt x="1384" y="12359"/>
                  </a:cubicBezTo>
                  <a:cubicBezTo>
                    <a:pt x="-191" y="15466"/>
                    <a:pt x="-191" y="16946"/>
                    <a:pt x="259" y="18425"/>
                  </a:cubicBezTo>
                  <a:cubicBezTo>
                    <a:pt x="709" y="19905"/>
                    <a:pt x="1609" y="21384"/>
                    <a:pt x="4984" y="21236"/>
                  </a:cubicBezTo>
                  <a:cubicBezTo>
                    <a:pt x="8359" y="21088"/>
                    <a:pt x="14209" y="19313"/>
                    <a:pt x="20059" y="175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970059" y="3219399"/>
              <a:ext cx="77332" cy="14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64" fill="norm" stroke="1" extrusionOk="0">
                  <a:moveTo>
                    <a:pt x="21328" y="2259"/>
                  </a:moveTo>
                  <a:cubicBezTo>
                    <a:pt x="18993" y="1333"/>
                    <a:pt x="16658" y="407"/>
                    <a:pt x="14031" y="99"/>
                  </a:cubicBezTo>
                  <a:cubicBezTo>
                    <a:pt x="11404" y="-210"/>
                    <a:pt x="8485" y="99"/>
                    <a:pt x="5566" y="2567"/>
                  </a:cubicBezTo>
                  <a:cubicBezTo>
                    <a:pt x="2647" y="5036"/>
                    <a:pt x="-272" y="9664"/>
                    <a:pt x="20" y="13213"/>
                  </a:cubicBezTo>
                  <a:cubicBezTo>
                    <a:pt x="312" y="16761"/>
                    <a:pt x="3814" y="19230"/>
                    <a:pt x="7317" y="20310"/>
                  </a:cubicBezTo>
                  <a:cubicBezTo>
                    <a:pt x="10820" y="21390"/>
                    <a:pt x="14323" y="21081"/>
                    <a:pt x="17825" y="207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108452" y="3214757"/>
              <a:ext cx="110389" cy="14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69" fill="norm" stroke="1" extrusionOk="0">
                  <a:moveTo>
                    <a:pt x="469" y="8490"/>
                  </a:moveTo>
                  <a:cubicBezTo>
                    <a:pt x="2507" y="7872"/>
                    <a:pt x="4545" y="7255"/>
                    <a:pt x="6379" y="5712"/>
                  </a:cubicBezTo>
                  <a:cubicBezTo>
                    <a:pt x="8212" y="4170"/>
                    <a:pt x="9843" y="1701"/>
                    <a:pt x="9639" y="621"/>
                  </a:cubicBezTo>
                  <a:cubicBezTo>
                    <a:pt x="9435" y="-459"/>
                    <a:pt x="7397" y="-150"/>
                    <a:pt x="5156" y="1701"/>
                  </a:cubicBezTo>
                  <a:cubicBezTo>
                    <a:pt x="2914" y="3552"/>
                    <a:pt x="469" y="6947"/>
                    <a:pt x="62" y="10341"/>
                  </a:cubicBezTo>
                  <a:cubicBezTo>
                    <a:pt x="-346" y="13735"/>
                    <a:pt x="1284" y="17130"/>
                    <a:pt x="4137" y="18981"/>
                  </a:cubicBezTo>
                  <a:cubicBezTo>
                    <a:pt x="6990" y="20832"/>
                    <a:pt x="11065" y="21141"/>
                    <a:pt x="14122" y="20678"/>
                  </a:cubicBezTo>
                  <a:cubicBezTo>
                    <a:pt x="17179" y="20215"/>
                    <a:pt x="19216" y="18981"/>
                    <a:pt x="21254" y="177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206611" y="3197976"/>
              <a:ext cx="87637" cy="35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71" fill="norm" stroke="1" extrusionOk="0">
                  <a:moveTo>
                    <a:pt x="10686" y="3676"/>
                  </a:moveTo>
                  <a:cubicBezTo>
                    <a:pt x="8629" y="6422"/>
                    <a:pt x="6572" y="9169"/>
                    <a:pt x="5029" y="11916"/>
                  </a:cubicBezTo>
                  <a:cubicBezTo>
                    <a:pt x="3486" y="14663"/>
                    <a:pt x="2457" y="17410"/>
                    <a:pt x="1686" y="19095"/>
                  </a:cubicBezTo>
                  <a:cubicBezTo>
                    <a:pt x="915" y="20781"/>
                    <a:pt x="400" y="21405"/>
                    <a:pt x="143" y="21093"/>
                  </a:cubicBezTo>
                  <a:cubicBezTo>
                    <a:pt x="-114" y="20781"/>
                    <a:pt x="-114" y="19532"/>
                    <a:pt x="915" y="16723"/>
                  </a:cubicBezTo>
                  <a:cubicBezTo>
                    <a:pt x="1943" y="13914"/>
                    <a:pt x="4000" y="9544"/>
                    <a:pt x="6057" y="6672"/>
                  </a:cubicBezTo>
                  <a:cubicBezTo>
                    <a:pt x="8115" y="3800"/>
                    <a:pt x="10172" y="2427"/>
                    <a:pt x="11972" y="1428"/>
                  </a:cubicBezTo>
                  <a:cubicBezTo>
                    <a:pt x="13772" y="429"/>
                    <a:pt x="15315" y="-195"/>
                    <a:pt x="16857" y="55"/>
                  </a:cubicBezTo>
                  <a:cubicBezTo>
                    <a:pt x="18400" y="304"/>
                    <a:pt x="19943" y="1428"/>
                    <a:pt x="20715" y="2677"/>
                  </a:cubicBezTo>
                  <a:cubicBezTo>
                    <a:pt x="21486" y="3925"/>
                    <a:pt x="21486" y="5299"/>
                    <a:pt x="20715" y="6235"/>
                  </a:cubicBezTo>
                  <a:cubicBezTo>
                    <a:pt x="19943" y="7171"/>
                    <a:pt x="18400" y="7671"/>
                    <a:pt x="16343" y="8045"/>
                  </a:cubicBezTo>
                  <a:cubicBezTo>
                    <a:pt x="14286" y="8420"/>
                    <a:pt x="11715" y="8670"/>
                    <a:pt x="9657" y="8545"/>
                  </a:cubicBezTo>
                  <a:cubicBezTo>
                    <a:pt x="7600" y="8420"/>
                    <a:pt x="6057" y="7921"/>
                    <a:pt x="4515" y="74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350094" y="2980893"/>
              <a:ext cx="281497" cy="30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14" fill="norm" stroke="1" extrusionOk="0">
                  <a:moveTo>
                    <a:pt x="1598" y="0"/>
                  </a:moveTo>
                  <a:cubicBezTo>
                    <a:pt x="1118" y="1639"/>
                    <a:pt x="638" y="3277"/>
                    <a:pt x="558" y="6480"/>
                  </a:cubicBezTo>
                  <a:cubicBezTo>
                    <a:pt x="478" y="9683"/>
                    <a:pt x="798" y="14450"/>
                    <a:pt x="1278" y="17280"/>
                  </a:cubicBezTo>
                  <a:cubicBezTo>
                    <a:pt x="1758" y="20110"/>
                    <a:pt x="2398" y="21004"/>
                    <a:pt x="3118" y="21302"/>
                  </a:cubicBezTo>
                  <a:cubicBezTo>
                    <a:pt x="3838" y="21600"/>
                    <a:pt x="4638" y="21302"/>
                    <a:pt x="5198" y="20408"/>
                  </a:cubicBezTo>
                  <a:cubicBezTo>
                    <a:pt x="5758" y="19514"/>
                    <a:pt x="6078" y="18025"/>
                    <a:pt x="6078" y="16461"/>
                  </a:cubicBezTo>
                  <a:cubicBezTo>
                    <a:pt x="6078" y="14897"/>
                    <a:pt x="5758" y="13258"/>
                    <a:pt x="5358" y="12141"/>
                  </a:cubicBezTo>
                  <a:cubicBezTo>
                    <a:pt x="4958" y="11023"/>
                    <a:pt x="4478" y="10428"/>
                    <a:pt x="3438" y="10055"/>
                  </a:cubicBezTo>
                  <a:cubicBezTo>
                    <a:pt x="2398" y="9683"/>
                    <a:pt x="798" y="9534"/>
                    <a:pt x="238" y="9832"/>
                  </a:cubicBezTo>
                  <a:cubicBezTo>
                    <a:pt x="-322" y="10130"/>
                    <a:pt x="158" y="10874"/>
                    <a:pt x="1118" y="11619"/>
                  </a:cubicBezTo>
                  <a:cubicBezTo>
                    <a:pt x="2078" y="12364"/>
                    <a:pt x="3518" y="13109"/>
                    <a:pt x="4638" y="13481"/>
                  </a:cubicBezTo>
                  <a:cubicBezTo>
                    <a:pt x="5758" y="13854"/>
                    <a:pt x="6558" y="13854"/>
                    <a:pt x="7358" y="13779"/>
                  </a:cubicBezTo>
                  <a:cubicBezTo>
                    <a:pt x="8158" y="13705"/>
                    <a:pt x="8958" y="13556"/>
                    <a:pt x="9518" y="13109"/>
                  </a:cubicBezTo>
                  <a:cubicBezTo>
                    <a:pt x="10078" y="12662"/>
                    <a:pt x="10398" y="11917"/>
                    <a:pt x="10078" y="11619"/>
                  </a:cubicBezTo>
                  <a:cubicBezTo>
                    <a:pt x="9758" y="11321"/>
                    <a:pt x="8798" y="11470"/>
                    <a:pt x="8158" y="11992"/>
                  </a:cubicBezTo>
                  <a:cubicBezTo>
                    <a:pt x="7518" y="12513"/>
                    <a:pt x="7198" y="13407"/>
                    <a:pt x="7118" y="14524"/>
                  </a:cubicBezTo>
                  <a:cubicBezTo>
                    <a:pt x="7038" y="15641"/>
                    <a:pt x="7198" y="16982"/>
                    <a:pt x="7678" y="17280"/>
                  </a:cubicBezTo>
                  <a:cubicBezTo>
                    <a:pt x="8158" y="17578"/>
                    <a:pt x="8958" y="16833"/>
                    <a:pt x="9438" y="16088"/>
                  </a:cubicBezTo>
                  <a:cubicBezTo>
                    <a:pt x="9918" y="15343"/>
                    <a:pt x="10078" y="14599"/>
                    <a:pt x="10398" y="13854"/>
                  </a:cubicBezTo>
                  <a:cubicBezTo>
                    <a:pt x="10718" y="13109"/>
                    <a:pt x="11198" y="12364"/>
                    <a:pt x="11518" y="12364"/>
                  </a:cubicBezTo>
                  <a:cubicBezTo>
                    <a:pt x="11838" y="12364"/>
                    <a:pt x="11998" y="13109"/>
                    <a:pt x="12318" y="13779"/>
                  </a:cubicBezTo>
                  <a:cubicBezTo>
                    <a:pt x="12638" y="14450"/>
                    <a:pt x="13118" y="15046"/>
                    <a:pt x="13678" y="15120"/>
                  </a:cubicBezTo>
                  <a:cubicBezTo>
                    <a:pt x="14238" y="15194"/>
                    <a:pt x="14878" y="14748"/>
                    <a:pt x="15118" y="15120"/>
                  </a:cubicBezTo>
                  <a:cubicBezTo>
                    <a:pt x="15358" y="15492"/>
                    <a:pt x="15198" y="16684"/>
                    <a:pt x="15278" y="16908"/>
                  </a:cubicBezTo>
                  <a:cubicBezTo>
                    <a:pt x="15358" y="17131"/>
                    <a:pt x="15678" y="16386"/>
                    <a:pt x="16158" y="14748"/>
                  </a:cubicBezTo>
                  <a:cubicBezTo>
                    <a:pt x="16638" y="13109"/>
                    <a:pt x="17278" y="10577"/>
                    <a:pt x="17918" y="9087"/>
                  </a:cubicBezTo>
                  <a:cubicBezTo>
                    <a:pt x="18558" y="7597"/>
                    <a:pt x="19198" y="7150"/>
                    <a:pt x="19758" y="7299"/>
                  </a:cubicBezTo>
                  <a:cubicBezTo>
                    <a:pt x="20318" y="7448"/>
                    <a:pt x="20798" y="8193"/>
                    <a:pt x="21038" y="9906"/>
                  </a:cubicBezTo>
                  <a:cubicBezTo>
                    <a:pt x="21278" y="11619"/>
                    <a:pt x="21278" y="14301"/>
                    <a:pt x="21278" y="1698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710110" y="3071544"/>
              <a:ext cx="181831" cy="13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16" fill="norm" stroke="1" extrusionOk="0">
                  <a:moveTo>
                    <a:pt x="10900" y="3830"/>
                  </a:moveTo>
                  <a:cubicBezTo>
                    <a:pt x="10156" y="2459"/>
                    <a:pt x="9411" y="1087"/>
                    <a:pt x="8294" y="402"/>
                  </a:cubicBezTo>
                  <a:cubicBezTo>
                    <a:pt x="7176" y="-284"/>
                    <a:pt x="5687" y="-284"/>
                    <a:pt x="4197" y="1945"/>
                  </a:cubicBezTo>
                  <a:cubicBezTo>
                    <a:pt x="2707" y="4173"/>
                    <a:pt x="1218" y="8630"/>
                    <a:pt x="473" y="11887"/>
                  </a:cubicBezTo>
                  <a:cubicBezTo>
                    <a:pt x="-272" y="15145"/>
                    <a:pt x="-272" y="17202"/>
                    <a:pt x="1466" y="18573"/>
                  </a:cubicBezTo>
                  <a:cubicBezTo>
                    <a:pt x="3204" y="19945"/>
                    <a:pt x="6680" y="20630"/>
                    <a:pt x="10031" y="18573"/>
                  </a:cubicBezTo>
                  <a:cubicBezTo>
                    <a:pt x="13383" y="16516"/>
                    <a:pt x="16611" y="11716"/>
                    <a:pt x="18225" y="8459"/>
                  </a:cubicBezTo>
                  <a:cubicBezTo>
                    <a:pt x="19838" y="5202"/>
                    <a:pt x="19838" y="3487"/>
                    <a:pt x="19218" y="2802"/>
                  </a:cubicBezTo>
                  <a:cubicBezTo>
                    <a:pt x="18597" y="2116"/>
                    <a:pt x="17356" y="2459"/>
                    <a:pt x="16238" y="4173"/>
                  </a:cubicBezTo>
                  <a:cubicBezTo>
                    <a:pt x="15121" y="5887"/>
                    <a:pt x="14128" y="8973"/>
                    <a:pt x="13631" y="11545"/>
                  </a:cubicBezTo>
                  <a:cubicBezTo>
                    <a:pt x="13135" y="14116"/>
                    <a:pt x="13135" y="16173"/>
                    <a:pt x="14500" y="17716"/>
                  </a:cubicBezTo>
                  <a:cubicBezTo>
                    <a:pt x="15866" y="19259"/>
                    <a:pt x="18597" y="20287"/>
                    <a:pt x="21328" y="213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006240" y="3018993"/>
              <a:ext cx="177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6374"/>
                  </a:moveTo>
                  <a:cubicBezTo>
                    <a:pt x="257" y="4603"/>
                    <a:pt x="514" y="2833"/>
                    <a:pt x="1543" y="1594"/>
                  </a:cubicBezTo>
                  <a:cubicBezTo>
                    <a:pt x="2571" y="354"/>
                    <a:pt x="4371" y="-354"/>
                    <a:pt x="6686" y="1416"/>
                  </a:cubicBezTo>
                  <a:cubicBezTo>
                    <a:pt x="9000" y="3187"/>
                    <a:pt x="11829" y="7436"/>
                    <a:pt x="13371" y="10446"/>
                  </a:cubicBezTo>
                  <a:cubicBezTo>
                    <a:pt x="14914" y="13456"/>
                    <a:pt x="15171" y="15226"/>
                    <a:pt x="15171" y="17174"/>
                  </a:cubicBezTo>
                  <a:cubicBezTo>
                    <a:pt x="15171" y="19121"/>
                    <a:pt x="14914" y="21246"/>
                    <a:pt x="14657" y="21246"/>
                  </a:cubicBezTo>
                  <a:cubicBezTo>
                    <a:pt x="14400" y="21246"/>
                    <a:pt x="14143" y="19121"/>
                    <a:pt x="15300" y="15226"/>
                  </a:cubicBezTo>
                  <a:cubicBezTo>
                    <a:pt x="16457" y="11331"/>
                    <a:pt x="19029" y="56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234840" y="2977982"/>
              <a:ext cx="205318" cy="32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3138"/>
                  </a:moveTo>
                  <a:cubicBezTo>
                    <a:pt x="1113" y="3418"/>
                    <a:pt x="2227" y="3699"/>
                    <a:pt x="3229" y="3559"/>
                  </a:cubicBezTo>
                  <a:cubicBezTo>
                    <a:pt x="4231" y="3418"/>
                    <a:pt x="5122" y="2857"/>
                    <a:pt x="5567" y="2226"/>
                  </a:cubicBezTo>
                  <a:cubicBezTo>
                    <a:pt x="6012" y="1595"/>
                    <a:pt x="6012" y="894"/>
                    <a:pt x="5456" y="473"/>
                  </a:cubicBezTo>
                  <a:cubicBezTo>
                    <a:pt x="4899" y="52"/>
                    <a:pt x="3786" y="-88"/>
                    <a:pt x="2784" y="52"/>
                  </a:cubicBezTo>
                  <a:cubicBezTo>
                    <a:pt x="1781" y="193"/>
                    <a:pt x="891" y="613"/>
                    <a:pt x="445" y="1174"/>
                  </a:cubicBezTo>
                  <a:cubicBezTo>
                    <a:pt x="0" y="1735"/>
                    <a:pt x="0" y="2437"/>
                    <a:pt x="557" y="3348"/>
                  </a:cubicBezTo>
                  <a:cubicBezTo>
                    <a:pt x="1113" y="4260"/>
                    <a:pt x="2227" y="5382"/>
                    <a:pt x="3897" y="5873"/>
                  </a:cubicBezTo>
                  <a:cubicBezTo>
                    <a:pt x="5567" y="6364"/>
                    <a:pt x="7794" y="6224"/>
                    <a:pt x="9575" y="5803"/>
                  </a:cubicBezTo>
                  <a:cubicBezTo>
                    <a:pt x="11357" y="5382"/>
                    <a:pt x="12693" y="4681"/>
                    <a:pt x="13695" y="3980"/>
                  </a:cubicBezTo>
                  <a:cubicBezTo>
                    <a:pt x="14697" y="3278"/>
                    <a:pt x="15365" y="2577"/>
                    <a:pt x="15142" y="2367"/>
                  </a:cubicBezTo>
                  <a:cubicBezTo>
                    <a:pt x="14920" y="2156"/>
                    <a:pt x="13806" y="2437"/>
                    <a:pt x="13806" y="2647"/>
                  </a:cubicBezTo>
                  <a:cubicBezTo>
                    <a:pt x="13806" y="2857"/>
                    <a:pt x="14920" y="2998"/>
                    <a:pt x="16256" y="4681"/>
                  </a:cubicBezTo>
                  <a:cubicBezTo>
                    <a:pt x="17592" y="6364"/>
                    <a:pt x="19151" y="9590"/>
                    <a:pt x="20153" y="12255"/>
                  </a:cubicBezTo>
                  <a:cubicBezTo>
                    <a:pt x="21155" y="14920"/>
                    <a:pt x="21600" y="17024"/>
                    <a:pt x="21600" y="18426"/>
                  </a:cubicBezTo>
                  <a:cubicBezTo>
                    <a:pt x="21600" y="19829"/>
                    <a:pt x="21155" y="20530"/>
                    <a:pt x="19596" y="20951"/>
                  </a:cubicBezTo>
                  <a:cubicBezTo>
                    <a:pt x="18037" y="21372"/>
                    <a:pt x="15365" y="21512"/>
                    <a:pt x="13249" y="20039"/>
                  </a:cubicBezTo>
                  <a:cubicBezTo>
                    <a:pt x="11134" y="18567"/>
                    <a:pt x="9575" y="15481"/>
                    <a:pt x="8016" y="1239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476140" y="2980893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514240" y="291739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534299" y="2961793"/>
              <a:ext cx="68842" cy="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05" fill="norm" stroke="1" extrusionOk="0">
                  <a:moveTo>
                    <a:pt x="19324" y="1333"/>
                  </a:moveTo>
                  <a:cubicBezTo>
                    <a:pt x="16052" y="452"/>
                    <a:pt x="12779" y="-430"/>
                    <a:pt x="9506" y="231"/>
                  </a:cubicBezTo>
                  <a:cubicBezTo>
                    <a:pt x="6233" y="892"/>
                    <a:pt x="2961" y="3097"/>
                    <a:pt x="1324" y="5962"/>
                  </a:cubicBezTo>
                  <a:cubicBezTo>
                    <a:pt x="-312" y="8827"/>
                    <a:pt x="-312" y="12354"/>
                    <a:pt x="670" y="14999"/>
                  </a:cubicBezTo>
                  <a:cubicBezTo>
                    <a:pt x="1652" y="17643"/>
                    <a:pt x="3615" y="19407"/>
                    <a:pt x="6561" y="20288"/>
                  </a:cubicBezTo>
                  <a:cubicBezTo>
                    <a:pt x="9506" y="21170"/>
                    <a:pt x="13433" y="21170"/>
                    <a:pt x="16052" y="18305"/>
                  </a:cubicBezTo>
                  <a:cubicBezTo>
                    <a:pt x="18670" y="15439"/>
                    <a:pt x="19979" y="9709"/>
                    <a:pt x="21288" y="39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666640" y="2927662"/>
              <a:ext cx="154397" cy="16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0" fill="norm" stroke="1" extrusionOk="0">
                  <a:moveTo>
                    <a:pt x="0" y="5170"/>
                  </a:moveTo>
                  <a:cubicBezTo>
                    <a:pt x="0" y="8680"/>
                    <a:pt x="0" y="12190"/>
                    <a:pt x="0" y="14620"/>
                  </a:cubicBezTo>
                  <a:cubicBezTo>
                    <a:pt x="0" y="17050"/>
                    <a:pt x="0" y="18400"/>
                    <a:pt x="146" y="18400"/>
                  </a:cubicBezTo>
                  <a:cubicBezTo>
                    <a:pt x="292" y="18400"/>
                    <a:pt x="584" y="17050"/>
                    <a:pt x="2335" y="14080"/>
                  </a:cubicBezTo>
                  <a:cubicBezTo>
                    <a:pt x="4086" y="11110"/>
                    <a:pt x="7297" y="6520"/>
                    <a:pt x="9632" y="3685"/>
                  </a:cubicBezTo>
                  <a:cubicBezTo>
                    <a:pt x="11968" y="850"/>
                    <a:pt x="13427" y="-230"/>
                    <a:pt x="15324" y="40"/>
                  </a:cubicBezTo>
                  <a:cubicBezTo>
                    <a:pt x="17222" y="310"/>
                    <a:pt x="19557" y="1930"/>
                    <a:pt x="20578" y="5710"/>
                  </a:cubicBezTo>
                  <a:cubicBezTo>
                    <a:pt x="21600" y="9490"/>
                    <a:pt x="21308" y="15430"/>
                    <a:pt x="21016" y="213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46440" y="847293"/>
              <a:ext cx="317501" cy="39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4114"/>
                  </a:moveTo>
                  <a:cubicBezTo>
                    <a:pt x="1728" y="6514"/>
                    <a:pt x="3456" y="8914"/>
                    <a:pt x="4968" y="11486"/>
                  </a:cubicBezTo>
                  <a:cubicBezTo>
                    <a:pt x="6480" y="14057"/>
                    <a:pt x="7776" y="16800"/>
                    <a:pt x="8640" y="18629"/>
                  </a:cubicBezTo>
                  <a:cubicBezTo>
                    <a:pt x="9504" y="20457"/>
                    <a:pt x="9936" y="21371"/>
                    <a:pt x="10224" y="21486"/>
                  </a:cubicBezTo>
                  <a:cubicBezTo>
                    <a:pt x="10512" y="21600"/>
                    <a:pt x="10656" y="20914"/>
                    <a:pt x="10872" y="19771"/>
                  </a:cubicBezTo>
                  <a:cubicBezTo>
                    <a:pt x="11088" y="18629"/>
                    <a:pt x="11376" y="17029"/>
                    <a:pt x="11736" y="16000"/>
                  </a:cubicBezTo>
                  <a:cubicBezTo>
                    <a:pt x="12096" y="14971"/>
                    <a:pt x="12528" y="14514"/>
                    <a:pt x="13032" y="14571"/>
                  </a:cubicBezTo>
                  <a:cubicBezTo>
                    <a:pt x="13536" y="14629"/>
                    <a:pt x="14112" y="15200"/>
                    <a:pt x="14760" y="15943"/>
                  </a:cubicBezTo>
                  <a:cubicBezTo>
                    <a:pt x="15408" y="16686"/>
                    <a:pt x="16128" y="17600"/>
                    <a:pt x="16776" y="18343"/>
                  </a:cubicBezTo>
                  <a:cubicBezTo>
                    <a:pt x="17424" y="19086"/>
                    <a:pt x="18000" y="19657"/>
                    <a:pt x="18432" y="19486"/>
                  </a:cubicBezTo>
                  <a:cubicBezTo>
                    <a:pt x="18864" y="19314"/>
                    <a:pt x="19152" y="18400"/>
                    <a:pt x="19296" y="15829"/>
                  </a:cubicBezTo>
                  <a:cubicBezTo>
                    <a:pt x="19440" y="13257"/>
                    <a:pt x="19440" y="9029"/>
                    <a:pt x="19800" y="6114"/>
                  </a:cubicBezTo>
                  <a:cubicBezTo>
                    <a:pt x="20160" y="3200"/>
                    <a:pt x="208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65540" y="929843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97290" y="1075893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120"/>
                    <a:pt x="10368" y="8640"/>
                    <a:pt x="13968" y="5040"/>
                  </a:cubicBezTo>
                  <a:cubicBezTo>
                    <a:pt x="17568" y="1440"/>
                    <a:pt x="1958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461877" y="666661"/>
              <a:ext cx="210114" cy="34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33" fill="norm" stroke="1" extrusionOk="0">
                  <a:moveTo>
                    <a:pt x="8481" y="949"/>
                  </a:moveTo>
                  <a:cubicBezTo>
                    <a:pt x="7401" y="690"/>
                    <a:pt x="6321" y="431"/>
                    <a:pt x="5241" y="367"/>
                  </a:cubicBezTo>
                  <a:cubicBezTo>
                    <a:pt x="4161" y="302"/>
                    <a:pt x="3081" y="431"/>
                    <a:pt x="2325" y="819"/>
                  </a:cubicBezTo>
                  <a:cubicBezTo>
                    <a:pt x="1569" y="1207"/>
                    <a:pt x="1137" y="1854"/>
                    <a:pt x="705" y="4312"/>
                  </a:cubicBezTo>
                  <a:cubicBezTo>
                    <a:pt x="273" y="6769"/>
                    <a:pt x="-159" y="11037"/>
                    <a:pt x="57" y="14077"/>
                  </a:cubicBezTo>
                  <a:cubicBezTo>
                    <a:pt x="273" y="17116"/>
                    <a:pt x="1137" y="18927"/>
                    <a:pt x="2109" y="20027"/>
                  </a:cubicBezTo>
                  <a:cubicBezTo>
                    <a:pt x="3081" y="21126"/>
                    <a:pt x="4161" y="21514"/>
                    <a:pt x="5565" y="21255"/>
                  </a:cubicBezTo>
                  <a:cubicBezTo>
                    <a:pt x="6969" y="20997"/>
                    <a:pt x="8697" y="20091"/>
                    <a:pt x="10641" y="17634"/>
                  </a:cubicBezTo>
                  <a:cubicBezTo>
                    <a:pt x="12585" y="15176"/>
                    <a:pt x="14745" y="11167"/>
                    <a:pt x="15285" y="8127"/>
                  </a:cubicBezTo>
                  <a:cubicBezTo>
                    <a:pt x="15825" y="5088"/>
                    <a:pt x="14745" y="3018"/>
                    <a:pt x="13449" y="1789"/>
                  </a:cubicBezTo>
                  <a:cubicBezTo>
                    <a:pt x="12153" y="561"/>
                    <a:pt x="10641" y="173"/>
                    <a:pt x="9345" y="43"/>
                  </a:cubicBezTo>
                  <a:cubicBezTo>
                    <a:pt x="8049" y="-86"/>
                    <a:pt x="6969" y="43"/>
                    <a:pt x="5997" y="819"/>
                  </a:cubicBezTo>
                  <a:cubicBezTo>
                    <a:pt x="5025" y="1595"/>
                    <a:pt x="4161" y="3018"/>
                    <a:pt x="4053" y="4312"/>
                  </a:cubicBezTo>
                  <a:cubicBezTo>
                    <a:pt x="3945" y="5605"/>
                    <a:pt x="4593" y="6769"/>
                    <a:pt x="6645" y="7416"/>
                  </a:cubicBezTo>
                  <a:cubicBezTo>
                    <a:pt x="8697" y="8063"/>
                    <a:pt x="12153" y="8192"/>
                    <a:pt x="14853" y="7804"/>
                  </a:cubicBezTo>
                  <a:cubicBezTo>
                    <a:pt x="17553" y="7416"/>
                    <a:pt x="19497" y="6510"/>
                    <a:pt x="21441" y="5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488203" y="454095"/>
              <a:ext cx="139338" cy="14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07" fill="norm" stroke="1" extrusionOk="0">
                  <a:moveTo>
                    <a:pt x="926" y="878"/>
                  </a:moveTo>
                  <a:cubicBezTo>
                    <a:pt x="599" y="6595"/>
                    <a:pt x="271" y="12313"/>
                    <a:pt x="108" y="15966"/>
                  </a:cubicBezTo>
                  <a:cubicBezTo>
                    <a:pt x="-56" y="19619"/>
                    <a:pt x="-56" y="21207"/>
                    <a:pt x="271" y="21207"/>
                  </a:cubicBezTo>
                  <a:cubicBezTo>
                    <a:pt x="599" y="21207"/>
                    <a:pt x="1253" y="19619"/>
                    <a:pt x="2235" y="16760"/>
                  </a:cubicBezTo>
                  <a:cubicBezTo>
                    <a:pt x="3217" y="13901"/>
                    <a:pt x="4526" y="9772"/>
                    <a:pt x="5508" y="6436"/>
                  </a:cubicBezTo>
                  <a:cubicBezTo>
                    <a:pt x="6489" y="3101"/>
                    <a:pt x="7144" y="560"/>
                    <a:pt x="7962" y="83"/>
                  </a:cubicBezTo>
                  <a:cubicBezTo>
                    <a:pt x="8780" y="-393"/>
                    <a:pt x="9762" y="1195"/>
                    <a:pt x="12053" y="4213"/>
                  </a:cubicBezTo>
                  <a:cubicBezTo>
                    <a:pt x="14344" y="7231"/>
                    <a:pt x="17944" y="11678"/>
                    <a:pt x="21544" y="16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811690" y="809193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200"/>
                    <a:pt x="5891" y="10800"/>
                    <a:pt x="9491" y="7200"/>
                  </a:cubicBezTo>
                  <a:cubicBezTo>
                    <a:pt x="13091" y="3600"/>
                    <a:pt x="173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146083" y="468652"/>
              <a:ext cx="136425" cy="37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62" fill="norm" stroke="1" extrusionOk="0">
                  <a:moveTo>
                    <a:pt x="15803" y="6020"/>
                  </a:moveTo>
                  <a:cubicBezTo>
                    <a:pt x="14191" y="5175"/>
                    <a:pt x="12580" y="4331"/>
                    <a:pt x="10968" y="4029"/>
                  </a:cubicBezTo>
                  <a:cubicBezTo>
                    <a:pt x="9356" y="3727"/>
                    <a:pt x="7744" y="3969"/>
                    <a:pt x="5971" y="5055"/>
                  </a:cubicBezTo>
                  <a:cubicBezTo>
                    <a:pt x="4197" y="6141"/>
                    <a:pt x="2263" y="8072"/>
                    <a:pt x="1135" y="10364"/>
                  </a:cubicBezTo>
                  <a:cubicBezTo>
                    <a:pt x="6" y="12657"/>
                    <a:pt x="-316" y="15312"/>
                    <a:pt x="329" y="17182"/>
                  </a:cubicBezTo>
                  <a:cubicBezTo>
                    <a:pt x="974" y="19053"/>
                    <a:pt x="2585" y="20139"/>
                    <a:pt x="4197" y="20742"/>
                  </a:cubicBezTo>
                  <a:cubicBezTo>
                    <a:pt x="5809" y="21345"/>
                    <a:pt x="7421" y="21466"/>
                    <a:pt x="8872" y="21285"/>
                  </a:cubicBezTo>
                  <a:cubicBezTo>
                    <a:pt x="10323" y="21104"/>
                    <a:pt x="11612" y="20621"/>
                    <a:pt x="13708" y="18751"/>
                  </a:cubicBezTo>
                  <a:cubicBezTo>
                    <a:pt x="15803" y="16881"/>
                    <a:pt x="18705" y="13622"/>
                    <a:pt x="19994" y="10847"/>
                  </a:cubicBezTo>
                  <a:cubicBezTo>
                    <a:pt x="21284" y="8072"/>
                    <a:pt x="20962" y="5779"/>
                    <a:pt x="19188" y="4029"/>
                  </a:cubicBezTo>
                  <a:cubicBezTo>
                    <a:pt x="17415" y="2279"/>
                    <a:pt x="14191" y="1073"/>
                    <a:pt x="11774" y="469"/>
                  </a:cubicBezTo>
                  <a:cubicBezTo>
                    <a:pt x="9356" y="-134"/>
                    <a:pt x="7744" y="-134"/>
                    <a:pt x="5971" y="349"/>
                  </a:cubicBezTo>
                  <a:cubicBezTo>
                    <a:pt x="4197" y="831"/>
                    <a:pt x="2263" y="1797"/>
                    <a:pt x="1780" y="3064"/>
                  </a:cubicBezTo>
                  <a:cubicBezTo>
                    <a:pt x="1296" y="4331"/>
                    <a:pt x="2263" y="5900"/>
                    <a:pt x="5487" y="7046"/>
                  </a:cubicBezTo>
                  <a:cubicBezTo>
                    <a:pt x="8711" y="8192"/>
                    <a:pt x="14191" y="8916"/>
                    <a:pt x="19672" y="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334498" y="745693"/>
              <a:ext cx="98170" cy="8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048" fill="norm" stroke="1" extrusionOk="0">
                  <a:moveTo>
                    <a:pt x="7496" y="0"/>
                  </a:moveTo>
                  <a:cubicBezTo>
                    <a:pt x="5291" y="1080"/>
                    <a:pt x="3087" y="2160"/>
                    <a:pt x="1544" y="4590"/>
                  </a:cubicBezTo>
                  <a:cubicBezTo>
                    <a:pt x="2" y="7020"/>
                    <a:pt x="-880" y="10800"/>
                    <a:pt x="1324" y="14040"/>
                  </a:cubicBezTo>
                  <a:cubicBezTo>
                    <a:pt x="3528" y="17280"/>
                    <a:pt x="8818" y="19980"/>
                    <a:pt x="12565" y="20790"/>
                  </a:cubicBezTo>
                  <a:cubicBezTo>
                    <a:pt x="16312" y="21600"/>
                    <a:pt x="18516" y="20520"/>
                    <a:pt x="19618" y="17280"/>
                  </a:cubicBezTo>
                  <a:cubicBezTo>
                    <a:pt x="20720" y="14040"/>
                    <a:pt x="20720" y="8640"/>
                    <a:pt x="19618" y="5130"/>
                  </a:cubicBezTo>
                  <a:cubicBezTo>
                    <a:pt x="18516" y="1620"/>
                    <a:pt x="16312" y="0"/>
                    <a:pt x="13006" y="540"/>
                  </a:cubicBezTo>
                  <a:cubicBezTo>
                    <a:pt x="9700" y="1080"/>
                    <a:pt x="5291" y="3780"/>
                    <a:pt x="88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551340" y="967943"/>
              <a:ext cx="876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7" y="19895"/>
                    <a:pt x="3235" y="18189"/>
                    <a:pt x="4852" y="16295"/>
                  </a:cubicBezTo>
                  <a:cubicBezTo>
                    <a:pt x="6470" y="14400"/>
                    <a:pt x="8087" y="12316"/>
                    <a:pt x="10096" y="10137"/>
                  </a:cubicBezTo>
                  <a:cubicBezTo>
                    <a:pt x="12104" y="7958"/>
                    <a:pt x="14504" y="5684"/>
                    <a:pt x="16487" y="3979"/>
                  </a:cubicBezTo>
                  <a:cubicBezTo>
                    <a:pt x="18470" y="2274"/>
                    <a:pt x="20035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862050" y="1295985"/>
              <a:ext cx="144754" cy="19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35" fill="norm" stroke="1" extrusionOk="0">
                  <a:moveTo>
                    <a:pt x="13754" y="9099"/>
                  </a:moveTo>
                  <a:cubicBezTo>
                    <a:pt x="12537" y="7053"/>
                    <a:pt x="11320" y="5006"/>
                    <a:pt x="9951" y="3415"/>
                  </a:cubicBezTo>
                  <a:cubicBezTo>
                    <a:pt x="8582" y="1823"/>
                    <a:pt x="7061" y="686"/>
                    <a:pt x="5387" y="232"/>
                  </a:cubicBezTo>
                  <a:cubicBezTo>
                    <a:pt x="3714" y="-223"/>
                    <a:pt x="1889" y="4"/>
                    <a:pt x="824" y="800"/>
                  </a:cubicBezTo>
                  <a:cubicBezTo>
                    <a:pt x="-241" y="1596"/>
                    <a:pt x="-545" y="2960"/>
                    <a:pt x="1585" y="4552"/>
                  </a:cubicBezTo>
                  <a:cubicBezTo>
                    <a:pt x="3714" y="6143"/>
                    <a:pt x="8278" y="7962"/>
                    <a:pt x="11928" y="9668"/>
                  </a:cubicBezTo>
                  <a:cubicBezTo>
                    <a:pt x="15579" y="11373"/>
                    <a:pt x="18317" y="12964"/>
                    <a:pt x="19686" y="14329"/>
                  </a:cubicBezTo>
                  <a:cubicBezTo>
                    <a:pt x="21055" y="15693"/>
                    <a:pt x="21055" y="16830"/>
                    <a:pt x="20294" y="17966"/>
                  </a:cubicBezTo>
                  <a:cubicBezTo>
                    <a:pt x="19534" y="19103"/>
                    <a:pt x="18013" y="20240"/>
                    <a:pt x="16492" y="20809"/>
                  </a:cubicBezTo>
                  <a:cubicBezTo>
                    <a:pt x="14970" y="21377"/>
                    <a:pt x="13449" y="21377"/>
                    <a:pt x="12689" y="20809"/>
                  </a:cubicBezTo>
                  <a:cubicBezTo>
                    <a:pt x="11928" y="20240"/>
                    <a:pt x="11928" y="19103"/>
                    <a:pt x="11928" y="17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037716" y="1258211"/>
              <a:ext cx="237525" cy="158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78" fill="norm" stroke="1" extrusionOk="0">
                  <a:moveTo>
                    <a:pt x="3641" y="10478"/>
                  </a:moveTo>
                  <a:cubicBezTo>
                    <a:pt x="4967" y="8204"/>
                    <a:pt x="6294" y="5931"/>
                    <a:pt x="7051" y="4083"/>
                  </a:cubicBezTo>
                  <a:cubicBezTo>
                    <a:pt x="7809" y="2236"/>
                    <a:pt x="7999" y="815"/>
                    <a:pt x="7620" y="246"/>
                  </a:cubicBezTo>
                  <a:cubicBezTo>
                    <a:pt x="7241" y="-322"/>
                    <a:pt x="6294" y="-38"/>
                    <a:pt x="4873" y="2520"/>
                  </a:cubicBezTo>
                  <a:cubicBezTo>
                    <a:pt x="3451" y="5078"/>
                    <a:pt x="1557" y="9910"/>
                    <a:pt x="609" y="13036"/>
                  </a:cubicBezTo>
                  <a:cubicBezTo>
                    <a:pt x="-338" y="16162"/>
                    <a:pt x="-338" y="17583"/>
                    <a:pt x="1746" y="18862"/>
                  </a:cubicBezTo>
                  <a:cubicBezTo>
                    <a:pt x="3830" y="20141"/>
                    <a:pt x="7999" y="21278"/>
                    <a:pt x="11599" y="21278"/>
                  </a:cubicBezTo>
                  <a:cubicBezTo>
                    <a:pt x="15199" y="21278"/>
                    <a:pt x="18230" y="20141"/>
                    <a:pt x="21262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199996" y="148793"/>
              <a:ext cx="373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440"/>
                    <a:pt x="-1516" y="8880"/>
                    <a:pt x="1326" y="12480"/>
                  </a:cubicBezTo>
                  <a:cubicBezTo>
                    <a:pt x="4168" y="16080"/>
                    <a:pt x="12126" y="1884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187568" y="129180"/>
              <a:ext cx="318816" cy="43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8" fill="norm" stroke="1" extrusionOk="0">
                  <a:moveTo>
                    <a:pt x="777" y="9465"/>
                  </a:moveTo>
                  <a:cubicBezTo>
                    <a:pt x="496" y="7158"/>
                    <a:pt x="216" y="4851"/>
                    <a:pt x="75" y="3383"/>
                  </a:cubicBezTo>
                  <a:cubicBezTo>
                    <a:pt x="-65" y="1915"/>
                    <a:pt x="-65" y="1286"/>
                    <a:pt x="566" y="762"/>
                  </a:cubicBezTo>
                  <a:cubicBezTo>
                    <a:pt x="1197" y="237"/>
                    <a:pt x="2460" y="-182"/>
                    <a:pt x="4984" y="80"/>
                  </a:cubicBezTo>
                  <a:cubicBezTo>
                    <a:pt x="7509" y="342"/>
                    <a:pt x="11296" y="1286"/>
                    <a:pt x="14312" y="2544"/>
                  </a:cubicBezTo>
                  <a:cubicBezTo>
                    <a:pt x="17327" y="3802"/>
                    <a:pt x="19571" y="5375"/>
                    <a:pt x="20553" y="7420"/>
                  </a:cubicBezTo>
                  <a:cubicBezTo>
                    <a:pt x="21535" y="9465"/>
                    <a:pt x="21254" y="11981"/>
                    <a:pt x="19712" y="14288"/>
                  </a:cubicBezTo>
                  <a:cubicBezTo>
                    <a:pt x="18169" y="16595"/>
                    <a:pt x="15364" y="18692"/>
                    <a:pt x="12769" y="19898"/>
                  </a:cubicBezTo>
                  <a:cubicBezTo>
                    <a:pt x="10174" y="21103"/>
                    <a:pt x="7790" y="21418"/>
                    <a:pt x="6247" y="21418"/>
                  </a:cubicBezTo>
                  <a:cubicBezTo>
                    <a:pt x="4704" y="21418"/>
                    <a:pt x="4003" y="21103"/>
                    <a:pt x="3722" y="20632"/>
                  </a:cubicBezTo>
                  <a:cubicBezTo>
                    <a:pt x="3441" y="20160"/>
                    <a:pt x="3582" y="19531"/>
                    <a:pt x="3722" y="18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637440" y="32024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688240" y="428193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152351" y="67037"/>
              <a:ext cx="94690" cy="4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64" fill="norm" stroke="1" extrusionOk="0">
                  <a:moveTo>
                    <a:pt x="21006" y="540"/>
                  </a:moveTo>
                  <a:cubicBezTo>
                    <a:pt x="16310" y="348"/>
                    <a:pt x="11615" y="156"/>
                    <a:pt x="7858" y="60"/>
                  </a:cubicBezTo>
                  <a:cubicBezTo>
                    <a:pt x="4102" y="-36"/>
                    <a:pt x="1284" y="-36"/>
                    <a:pt x="345" y="204"/>
                  </a:cubicBezTo>
                  <a:cubicBezTo>
                    <a:pt x="-594" y="444"/>
                    <a:pt x="345" y="924"/>
                    <a:pt x="3632" y="2076"/>
                  </a:cubicBezTo>
                  <a:cubicBezTo>
                    <a:pt x="6919" y="3228"/>
                    <a:pt x="12554" y="5052"/>
                    <a:pt x="15136" y="6492"/>
                  </a:cubicBezTo>
                  <a:cubicBezTo>
                    <a:pt x="17719" y="7932"/>
                    <a:pt x="17249" y="8988"/>
                    <a:pt x="15371" y="9852"/>
                  </a:cubicBezTo>
                  <a:cubicBezTo>
                    <a:pt x="13493" y="10716"/>
                    <a:pt x="10206" y="11388"/>
                    <a:pt x="7389" y="11772"/>
                  </a:cubicBezTo>
                  <a:cubicBezTo>
                    <a:pt x="4571" y="12156"/>
                    <a:pt x="2223" y="12252"/>
                    <a:pt x="2458" y="12300"/>
                  </a:cubicBezTo>
                  <a:cubicBezTo>
                    <a:pt x="2693" y="12348"/>
                    <a:pt x="5510" y="12348"/>
                    <a:pt x="7858" y="12492"/>
                  </a:cubicBezTo>
                  <a:cubicBezTo>
                    <a:pt x="10206" y="12636"/>
                    <a:pt x="12084" y="12924"/>
                    <a:pt x="12789" y="13692"/>
                  </a:cubicBezTo>
                  <a:cubicBezTo>
                    <a:pt x="13493" y="14460"/>
                    <a:pt x="13023" y="15708"/>
                    <a:pt x="11380" y="16764"/>
                  </a:cubicBezTo>
                  <a:cubicBezTo>
                    <a:pt x="9736" y="17820"/>
                    <a:pt x="6919" y="18684"/>
                    <a:pt x="5276" y="19452"/>
                  </a:cubicBezTo>
                  <a:cubicBezTo>
                    <a:pt x="3632" y="20220"/>
                    <a:pt x="3163" y="20892"/>
                    <a:pt x="5510" y="21228"/>
                  </a:cubicBezTo>
                  <a:cubicBezTo>
                    <a:pt x="7858" y="21564"/>
                    <a:pt x="13023" y="21564"/>
                    <a:pt x="18189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371924" y="161493"/>
              <a:ext cx="2116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4" y="0"/>
                  </a:moveTo>
                  <a:cubicBezTo>
                    <a:pt x="0" y="900"/>
                    <a:pt x="-214" y="1800"/>
                    <a:pt x="428" y="3060"/>
                  </a:cubicBezTo>
                  <a:cubicBezTo>
                    <a:pt x="1069" y="4320"/>
                    <a:pt x="2566" y="5940"/>
                    <a:pt x="5560" y="8460"/>
                  </a:cubicBezTo>
                  <a:cubicBezTo>
                    <a:pt x="8554" y="10980"/>
                    <a:pt x="13045" y="14400"/>
                    <a:pt x="15933" y="16740"/>
                  </a:cubicBezTo>
                  <a:cubicBezTo>
                    <a:pt x="18820" y="19080"/>
                    <a:pt x="20103" y="2034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416685" y="142443"/>
              <a:ext cx="19230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6401" y="2911"/>
                    <a:pt x="11470" y="5821"/>
                    <a:pt x="7831" y="8962"/>
                  </a:cubicBezTo>
                  <a:cubicBezTo>
                    <a:pt x="4192" y="12102"/>
                    <a:pt x="1844" y="15472"/>
                    <a:pt x="788" y="17617"/>
                  </a:cubicBezTo>
                  <a:cubicBezTo>
                    <a:pt x="-269" y="19762"/>
                    <a:pt x="-34" y="20681"/>
                    <a:pt x="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608990" y="358343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824890" y="35199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6218590" y="364693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478940" y="123393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100"/>
                    <a:pt x="9969" y="10200"/>
                    <a:pt x="13569" y="13800"/>
                  </a:cubicBezTo>
                  <a:cubicBezTo>
                    <a:pt x="17169" y="17400"/>
                    <a:pt x="19385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502612" y="72593"/>
              <a:ext cx="18587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6702" y="3388"/>
                    <a:pt x="12091" y="6776"/>
                    <a:pt x="8450" y="9688"/>
                  </a:cubicBezTo>
                  <a:cubicBezTo>
                    <a:pt x="4810" y="12600"/>
                    <a:pt x="2140" y="15035"/>
                    <a:pt x="926" y="16941"/>
                  </a:cubicBezTo>
                  <a:cubicBezTo>
                    <a:pt x="-287" y="18847"/>
                    <a:pt x="-44" y="20224"/>
                    <a:pt x="1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723134" y="366809"/>
              <a:ext cx="130457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14" y="1521"/>
                  </a:moveTo>
                  <a:cubicBezTo>
                    <a:pt x="1266" y="4563"/>
                    <a:pt x="917" y="7606"/>
                    <a:pt x="569" y="10496"/>
                  </a:cubicBezTo>
                  <a:cubicBezTo>
                    <a:pt x="220" y="13386"/>
                    <a:pt x="-128" y="16124"/>
                    <a:pt x="46" y="16732"/>
                  </a:cubicBezTo>
                  <a:cubicBezTo>
                    <a:pt x="220" y="17341"/>
                    <a:pt x="917" y="15820"/>
                    <a:pt x="2485" y="13082"/>
                  </a:cubicBezTo>
                  <a:cubicBezTo>
                    <a:pt x="4053" y="10344"/>
                    <a:pt x="6491" y="6389"/>
                    <a:pt x="8930" y="3803"/>
                  </a:cubicBezTo>
                  <a:cubicBezTo>
                    <a:pt x="11369" y="1217"/>
                    <a:pt x="13807" y="0"/>
                    <a:pt x="15549" y="0"/>
                  </a:cubicBezTo>
                  <a:cubicBezTo>
                    <a:pt x="17291" y="0"/>
                    <a:pt x="18337" y="1217"/>
                    <a:pt x="19207" y="5020"/>
                  </a:cubicBezTo>
                  <a:cubicBezTo>
                    <a:pt x="20078" y="8823"/>
                    <a:pt x="20775" y="15211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904390" y="-1"/>
              <a:ext cx="124493" cy="5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44" fill="norm" stroke="1" extrusionOk="0">
                  <a:moveTo>
                    <a:pt x="0" y="579"/>
                  </a:moveTo>
                  <a:cubicBezTo>
                    <a:pt x="1440" y="341"/>
                    <a:pt x="2880" y="103"/>
                    <a:pt x="4500" y="23"/>
                  </a:cubicBezTo>
                  <a:cubicBezTo>
                    <a:pt x="6120" y="-56"/>
                    <a:pt x="7920" y="23"/>
                    <a:pt x="10260" y="937"/>
                  </a:cubicBezTo>
                  <a:cubicBezTo>
                    <a:pt x="12600" y="1850"/>
                    <a:pt x="15480" y="3597"/>
                    <a:pt x="15480" y="5026"/>
                  </a:cubicBezTo>
                  <a:cubicBezTo>
                    <a:pt x="15480" y="6456"/>
                    <a:pt x="12600" y="7568"/>
                    <a:pt x="11340" y="8640"/>
                  </a:cubicBezTo>
                  <a:cubicBezTo>
                    <a:pt x="10080" y="9712"/>
                    <a:pt x="10440" y="10744"/>
                    <a:pt x="12420" y="12213"/>
                  </a:cubicBezTo>
                  <a:cubicBezTo>
                    <a:pt x="14400" y="13682"/>
                    <a:pt x="18000" y="15588"/>
                    <a:pt x="19800" y="16938"/>
                  </a:cubicBezTo>
                  <a:cubicBezTo>
                    <a:pt x="21600" y="18288"/>
                    <a:pt x="21600" y="19082"/>
                    <a:pt x="19980" y="19757"/>
                  </a:cubicBezTo>
                  <a:cubicBezTo>
                    <a:pt x="18360" y="20432"/>
                    <a:pt x="15120" y="20988"/>
                    <a:pt x="1188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-1" y="6443394"/>
              <a:ext cx="285752" cy="62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48" fill="norm" stroke="1" extrusionOk="0">
                  <a:moveTo>
                    <a:pt x="1541" y="6615"/>
                  </a:moveTo>
                  <a:cubicBezTo>
                    <a:pt x="1697" y="8768"/>
                    <a:pt x="1852" y="10920"/>
                    <a:pt x="2008" y="12966"/>
                  </a:cubicBezTo>
                  <a:cubicBezTo>
                    <a:pt x="2163" y="15011"/>
                    <a:pt x="2318" y="16948"/>
                    <a:pt x="2474" y="18455"/>
                  </a:cubicBezTo>
                  <a:cubicBezTo>
                    <a:pt x="2629" y="19962"/>
                    <a:pt x="2785" y="21039"/>
                    <a:pt x="2785" y="21290"/>
                  </a:cubicBezTo>
                  <a:cubicBezTo>
                    <a:pt x="2785" y="21541"/>
                    <a:pt x="2629" y="20967"/>
                    <a:pt x="2163" y="19783"/>
                  </a:cubicBezTo>
                  <a:cubicBezTo>
                    <a:pt x="1697" y="18599"/>
                    <a:pt x="920" y="16805"/>
                    <a:pt x="454" y="14831"/>
                  </a:cubicBezTo>
                  <a:cubicBezTo>
                    <a:pt x="-13" y="12858"/>
                    <a:pt x="-168" y="10705"/>
                    <a:pt x="220" y="8516"/>
                  </a:cubicBezTo>
                  <a:cubicBezTo>
                    <a:pt x="609" y="6328"/>
                    <a:pt x="1541" y="4103"/>
                    <a:pt x="2241" y="2811"/>
                  </a:cubicBezTo>
                  <a:cubicBezTo>
                    <a:pt x="2940" y="1520"/>
                    <a:pt x="3406" y="1161"/>
                    <a:pt x="3872" y="838"/>
                  </a:cubicBezTo>
                  <a:cubicBezTo>
                    <a:pt x="4338" y="515"/>
                    <a:pt x="4805" y="228"/>
                    <a:pt x="5426" y="85"/>
                  </a:cubicBezTo>
                  <a:cubicBezTo>
                    <a:pt x="6048" y="-59"/>
                    <a:pt x="6825" y="-59"/>
                    <a:pt x="8534" y="407"/>
                  </a:cubicBezTo>
                  <a:cubicBezTo>
                    <a:pt x="10244" y="874"/>
                    <a:pt x="12885" y="1807"/>
                    <a:pt x="15294" y="3134"/>
                  </a:cubicBezTo>
                  <a:cubicBezTo>
                    <a:pt x="17703" y="4462"/>
                    <a:pt x="19878" y="6184"/>
                    <a:pt x="20655" y="7619"/>
                  </a:cubicBezTo>
                  <a:cubicBezTo>
                    <a:pt x="21432" y="9055"/>
                    <a:pt x="20810" y="10203"/>
                    <a:pt x="18790" y="11064"/>
                  </a:cubicBezTo>
                  <a:cubicBezTo>
                    <a:pt x="16770" y="11925"/>
                    <a:pt x="13351" y="12499"/>
                    <a:pt x="10710" y="12786"/>
                  </a:cubicBezTo>
                  <a:cubicBezTo>
                    <a:pt x="8068" y="13073"/>
                    <a:pt x="6203" y="13073"/>
                    <a:pt x="4649" y="12966"/>
                  </a:cubicBezTo>
                  <a:cubicBezTo>
                    <a:pt x="3095" y="12858"/>
                    <a:pt x="1852" y="12643"/>
                    <a:pt x="1774" y="12499"/>
                  </a:cubicBezTo>
                  <a:cubicBezTo>
                    <a:pt x="1697" y="12356"/>
                    <a:pt x="2785" y="12284"/>
                    <a:pt x="4028" y="12248"/>
                  </a:cubicBezTo>
                  <a:cubicBezTo>
                    <a:pt x="5271" y="12212"/>
                    <a:pt x="6669" y="12212"/>
                    <a:pt x="8068" y="12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82046" y="6765493"/>
              <a:ext cx="177095" cy="25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48" fill="norm" stroke="1" extrusionOk="0">
                  <a:moveTo>
                    <a:pt x="677" y="5843"/>
                  </a:moveTo>
                  <a:cubicBezTo>
                    <a:pt x="169" y="4957"/>
                    <a:pt x="-339" y="4072"/>
                    <a:pt x="296" y="3630"/>
                  </a:cubicBezTo>
                  <a:cubicBezTo>
                    <a:pt x="932" y="3187"/>
                    <a:pt x="2710" y="3187"/>
                    <a:pt x="4616" y="4161"/>
                  </a:cubicBezTo>
                  <a:cubicBezTo>
                    <a:pt x="6522" y="5134"/>
                    <a:pt x="8555" y="7082"/>
                    <a:pt x="9826" y="9738"/>
                  </a:cubicBezTo>
                  <a:cubicBezTo>
                    <a:pt x="11096" y="12393"/>
                    <a:pt x="11605" y="15757"/>
                    <a:pt x="11223" y="17970"/>
                  </a:cubicBezTo>
                  <a:cubicBezTo>
                    <a:pt x="10842" y="20184"/>
                    <a:pt x="9572" y="21246"/>
                    <a:pt x="8555" y="21423"/>
                  </a:cubicBezTo>
                  <a:cubicBezTo>
                    <a:pt x="7539" y="21600"/>
                    <a:pt x="6776" y="20892"/>
                    <a:pt x="6903" y="18148"/>
                  </a:cubicBezTo>
                  <a:cubicBezTo>
                    <a:pt x="7030" y="15403"/>
                    <a:pt x="8047" y="10623"/>
                    <a:pt x="9317" y="7348"/>
                  </a:cubicBezTo>
                  <a:cubicBezTo>
                    <a:pt x="10588" y="4072"/>
                    <a:pt x="12113" y="2302"/>
                    <a:pt x="14146" y="1328"/>
                  </a:cubicBezTo>
                  <a:cubicBezTo>
                    <a:pt x="16179" y="354"/>
                    <a:pt x="18720" y="177"/>
                    <a:pt x="21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10791" y="6530680"/>
              <a:ext cx="192850" cy="59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8" fill="norm" stroke="1" extrusionOk="0">
                  <a:moveTo>
                    <a:pt x="21161" y="921"/>
                  </a:moveTo>
                  <a:cubicBezTo>
                    <a:pt x="20464" y="535"/>
                    <a:pt x="19767" y="149"/>
                    <a:pt x="18838" y="34"/>
                  </a:cubicBezTo>
                  <a:cubicBezTo>
                    <a:pt x="17909" y="-82"/>
                    <a:pt x="16748" y="72"/>
                    <a:pt x="14426" y="959"/>
                  </a:cubicBezTo>
                  <a:cubicBezTo>
                    <a:pt x="12103" y="1847"/>
                    <a:pt x="8619" y="3467"/>
                    <a:pt x="5832" y="5704"/>
                  </a:cubicBezTo>
                  <a:cubicBezTo>
                    <a:pt x="3045" y="7941"/>
                    <a:pt x="955" y="10795"/>
                    <a:pt x="258" y="12878"/>
                  </a:cubicBezTo>
                  <a:cubicBezTo>
                    <a:pt x="-439" y="14961"/>
                    <a:pt x="258" y="16272"/>
                    <a:pt x="2580" y="17584"/>
                  </a:cubicBezTo>
                  <a:cubicBezTo>
                    <a:pt x="4903" y="18895"/>
                    <a:pt x="8851" y="20207"/>
                    <a:pt x="128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13190" y="6701993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38"/>
                    <a:pt x="0" y="2475"/>
                    <a:pt x="2700" y="4781"/>
                  </a:cubicBezTo>
                  <a:cubicBezTo>
                    <a:pt x="5400" y="7088"/>
                    <a:pt x="10800" y="10462"/>
                    <a:pt x="14400" y="13444"/>
                  </a:cubicBezTo>
                  <a:cubicBezTo>
                    <a:pt x="18000" y="16425"/>
                    <a:pt x="19800" y="190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57531" y="6662370"/>
              <a:ext cx="361890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78" fill="norm" stroke="1" extrusionOk="0">
                  <a:moveTo>
                    <a:pt x="1316" y="21278"/>
                  </a:moveTo>
                  <a:cubicBezTo>
                    <a:pt x="692" y="20273"/>
                    <a:pt x="68" y="19269"/>
                    <a:pt x="5" y="18264"/>
                  </a:cubicBezTo>
                  <a:cubicBezTo>
                    <a:pt x="-57" y="17259"/>
                    <a:pt x="442" y="16255"/>
                    <a:pt x="2815" y="13869"/>
                  </a:cubicBezTo>
                  <a:cubicBezTo>
                    <a:pt x="5187" y="11483"/>
                    <a:pt x="9432" y="7715"/>
                    <a:pt x="12429" y="5204"/>
                  </a:cubicBezTo>
                  <a:cubicBezTo>
                    <a:pt x="15425" y="2692"/>
                    <a:pt x="17173" y="1436"/>
                    <a:pt x="18546" y="683"/>
                  </a:cubicBezTo>
                  <a:cubicBezTo>
                    <a:pt x="19920" y="-71"/>
                    <a:pt x="20919" y="-322"/>
                    <a:pt x="21231" y="557"/>
                  </a:cubicBezTo>
                  <a:cubicBezTo>
                    <a:pt x="21543" y="1436"/>
                    <a:pt x="21168" y="3445"/>
                    <a:pt x="20794" y="5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259240" y="6878358"/>
              <a:ext cx="127001" cy="15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9699"/>
                  </a:moveTo>
                  <a:cubicBezTo>
                    <a:pt x="3600" y="9699"/>
                    <a:pt x="7200" y="9699"/>
                    <a:pt x="10080" y="8979"/>
                  </a:cubicBezTo>
                  <a:cubicBezTo>
                    <a:pt x="12960" y="8259"/>
                    <a:pt x="15120" y="6819"/>
                    <a:pt x="16200" y="5235"/>
                  </a:cubicBezTo>
                  <a:cubicBezTo>
                    <a:pt x="17280" y="3651"/>
                    <a:pt x="17280" y="1923"/>
                    <a:pt x="16380" y="915"/>
                  </a:cubicBezTo>
                  <a:cubicBezTo>
                    <a:pt x="15480" y="-93"/>
                    <a:pt x="13680" y="-381"/>
                    <a:pt x="11520" y="627"/>
                  </a:cubicBezTo>
                  <a:cubicBezTo>
                    <a:pt x="9360" y="1635"/>
                    <a:pt x="6840" y="3939"/>
                    <a:pt x="5040" y="6675"/>
                  </a:cubicBezTo>
                  <a:cubicBezTo>
                    <a:pt x="3240" y="9411"/>
                    <a:pt x="2160" y="12579"/>
                    <a:pt x="1620" y="14883"/>
                  </a:cubicBezTo>
                  <a:cubicBezTo>
                    <a:pt x="1080" y="17187"/>
                    <a:pt x="1080" y="18627"/>
                    <a:pt x="3600" y="19635"/>
                  </a:cubicBezTo>
                  <a:cubicBezTo>
                    <a:pt x="6120" y="20643"/>
                    <a:pt x="11160" y="21219"/>
                    <a:pt x="14580" y="21075"/>
                  </a:cubicBezTo>
                  <a:cubicBezTo>
                    <a:pt x="18000" y="20931"/>
                    <a:pt x="19800" y="20067"/>
                    <a:pt x="21600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454959" y="6839800"/>
              <a:ext cx="58282" cy="22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45" fill="norm" stroke="1" extrusionOk="0">
                  <a:moveTo>
                    <a:pt x="21241" y="179"/>
                  </a:moveTo>
                  <a:cubicBezTo>
                    <a:pt x="17384" y="-21"/>
                    <a:pt x="13527" y="-221"/>
                    <a:pt x="9284" y="579"/>
                  </a:cubicBezTo>
                  <a:cubicBezTo>
                    <a:pt x="5041" y="1379"/>
                    <a:pt x="412" y="3179"/>
                    <a:pt x="27" y="5579"/>
                  </a:cubicBezTo>
                  <a:cubicBezTo>
                    <a:pt x="-359" y="7979"/>
                    <a:pt x="3498" y="10979"/>
                    <a:pt x="7741" y="13179"/>
                  </a:cubicBezTo>
                  <a:cubicBezTo>
                    <a:pt x="11984" y="15379"/>
                    <a:pt x="16612" y="16779"/>
                    <a:pt x="18541" y="18079"/>
                  </a:cubicBezTo>
                  <a:cubicBezTo>
                    <a:pt x="20470" y="19379"/>
                    <a:pt x="19698" y="20579"/>
                    <a:pt x="16998" y="20979"/>
                  </a:cubicBezTo>
                  <a:cubicBezTo>
                    <a:pt x="14298" y="21379"/>
                    <a:pt x="9670" y="20979"/>
                    <a:pt x="5041" y="20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603587" y="6632143"/>
              <a:ext cx="81104" cy="41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4" fill="norm" stroke="1" extrusionOk="0">
                  <a:moveTo>
                    <a:pt x="14576" y="0"/>
                  </a:moveTo>
                  <a:cubicBezTo>
                    <a:pt x="12360" y="3132"/>
                    <a:pt x="10145" y="6264"/>
                    <a:pt x="7653" y="9450"/>
                  </a:cubicBezTo>
                  <a:cubicBezTo>
                    <a:pt x="5160" y="12636"/>
                    <a:pt x="2391" y="15876"/>
                    <a:pt x="1007" y="17874"/>
                  </a:cubicBezTo>
                  <a:cubicBezTo>
                    <a:pt x="-378" y="19872"/>
                    <a:pt x="-378" y="20628"/>
                    <a:pt x="1284" y="21060"/>
                  </a:cubicBezTo>
                  <a:cubicBezTo>
                    <a:pt x="2945" y="21492"/>
                    <a:pt x="6268" y="21600"/>
                    <a:pt x="9868" y="20898"/>
                  </a:cubicBezTo>
                  <a:cubicBezTo>
                    <a:pt x="13468" y="20196"/>
                    <a:pt x="17345" y="18684"/>
                    <a:pt x="21222" y="17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576740" y="6809943"/>
              <a:ext cx="190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059340" y="6816293"/>
              <a:ext cx="273051" cy="24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746"/>
                  </a:moveTo>
                  <a:cubicBezTo>
                    <a:pt x="502" y="2014"/>
                    <a:pt x="1005" y="1281"/>
                    <a:pt x="2260" y="1464"/>
                  </a:cubicBezTo>
                  <a:cubicBezTo>
                    <a:pt x="3516" y="1647"/>
                    <a:pt x="5526" y="2746"/>
                    <a:pt x="7367" y="5034"/>
                  </a:cubicBezTo>
                  <a:cubicBezTo>
                    <a:pt x="9209" y="7322"/>
                    <a:pt x="10884" y="10800"/>
                    <a:pt x="11553" y="13637"/>
                  </a:cubicBezTo>
                  <a:cubicBezTo>
                    <a:pt x="12223" y="16475"/>
                    <a:pt x="11888" y="18671"/>
                    <a:pt x="11302" y="19953"/>
                  </a:cubicBezTo>
                  <a:cubicBezTo>
                    <a:pt x="10716" y="21234"/>
                    <a:pt x="9879" y="21600"/>
                    <a:pt x="9209" y="21142"/>
                  </a:cubicBezTo>
                  <a:cubicBezTo>
                    <a:pt x="8540" y="20685"/>
                    <a:pt x="8037" y="19403"/>
                    <a:pt x="7953" y="17024"/>
                  </a:cubicBezTo>
                  <a:cubicBezTo>
                    <a:pt x="7870" y="14644"/>
                    <a:pt x="8205" y="11166"/>
                    <a:pt x="10047" y="8146"/>
                  </a:cubicBezTo>
                  <a:cubicBezTo>
                    <a:pt x="11888" y="5125"/>
                    <a:pt x="15237" y="2563"/>
                    <a:pt x="17414" y="1281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2342163" y="6826914"/>
              <a:ext cx="155328" cy="16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30" fill="norm" stroke="1" extrusionOk="0">
                  <a:moveTo>
                    <a:pt x="404" y="4940"/>
                  </a:moveTo>
                  <a:cubicBezTo>
                    <a:pt x="404" y="6241"/>
                    <a:pt x="404" y="7542"/>
                    <a:pt x="1134" y="8323"/>
                  </a:cubicBezTo>
                  <a:cubicBezTo>
                    <a:pt x="1863" y="9104"/>
                    <a:pt x="3323" y="9364"/>
                    <a:pt x="4490" y="8974"/>
                  </a:cubicBezTo>
                  <a:cubicBezTo>
                    <a:pt x="5658" y="8583"/>
                    <a:pt x="6534" y="7542"/>
                    <a:pt x="7117" y="5981"/>
                  </a:cubicBezTo>
                  <a:cubicBezTo>
                    <a:pt x="7701" y="4419"/>
                    <a:pt x="7993" y="2337"/>
                    <a:pt x="7409" y="1166"/>
                  </a:cubicBezTo>
                  <a:cubicBezTo>
                    <a:pt x="6825" y="-5"/>
                    <a:pt x="5366" y="-265"/>
                    <a:pt x="4052" y="255"/>
                  </a:cubicBezTo>
                  <a:cubicBezTo>
                    <a:pt x="2739" y="776"/>
                    <a:pt x="1571" y="2077"/>
                    <a:pt x="842" y="5200"/>
                  </a:cubicBezTo>
                  <a:cubicBezTo>
                    <a:pt x="112" y="8323"/>
                    <a:pt x="-180" y="13268"/>
                    <a:pt x="112" y="16521"/>
                  </a:cubicBezTo>
                  <a:cubicBezTo>
                    <a:pt x="404" y="19774"/>
                    <a:pt x="1279" y="21335"/>
                    <a:pt x="4928" y="20684"/>
                  </a:cubicBezTo>
                  <a:cubicBezTo>
                    <a:pt x="8577" y="20034"/>
                    <a:pt x="14998" y="17171"/>
                    <a:pt x="21420" y="14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510190" y="6848043"/>
              <a:ext cx="81372" cy="34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1" fill="norm" stroke="1" extrusionOk="0">
                  <a:moveTo>
                    <a:pt x="14954" y="0"/>
                  </a:moveTo>
                  <a:cubicBezTo>
                    <a:pt x="17169" y="2915"/>
                    <a:pt x="19385" y="5831"/>
                    <a:pt x="20492" y="8812"/>
                  </a:cubicBezTo>
                  <a:cubicBezTo>
                    <a:pt x="21600" y="11794"/>
                    <a:pt x="21600" y="14842"/>
                    <a:pt x="20215" y="16896"/>
                  </a:cubicBezTo>
                  <a:cubicBezTo>
                    <a:pt x="18831" y="18950"/>
                    <a:pt x="16062" y="20010"/>
                    <a:pt x="13292" y="20672"/>
                  </a:cubicBezTo>
                  <a:cubicBezTo>
                    <a:pt x="10523" y="21335"/>
                    <a:pt x="7754" y="21600"/>
                    <a:pt x="5538" y="21269"/>
                  </a:cubicBezTo>
                  <a:cubicBezTo>
                    <a:pt x="3323" y="20937"/>
                    <a:pt x="1662" y="20010"/>
                    <a:pt x="831" y="19016"/>
                  </a:cubicBezTo>
                  <a:cubicBezTo>
                    <a:pt x="0" y="18022"/>
                    <a:pt x="0" y="16962"/>
                    <a:pt x="0" y="15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580040" y="6752793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643540" y="6751426"/>
              <a:ext cx="128221" cy="19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85" fill="norm" stroke="1" extrusionOk="0">
                  <a:moveTo>
                    <a:pt x="0" y="10601"/>
                  </a:moveTo>
                  <a:cubicBezTo>
                    <a:pt x="3541" y="10833"/>
                    <a:pt x="7082" y="11066"/>
                    <a:pt x="10269" y="10485"/>
                  </a:cubicBezTo>
                  <a:cubicBezTo>
                    <a:pt x="13456" y="9904"/>
                    <a:pt x="16289" y="8511"/>
                    <a:pt x="18236" y="7233"/>
                  </a:cubicBezTo>
                  <a:cubicBezTo>
                    <a:pt x="20184" y="5956"/>
                    <a:pt x="21246" y="4795"/>
                    <a:pt x="21423" y="3517"/>
                  </a:cubicBezTo>
                  <a:cubicBezTo>
                    <a:pt x="21600" y="2240"/>
                    <a:pt x="20892" y="846"/>
                    <a:pt x="19652" y="266"/>
                  </a:cubicBezTo>
                  <a:cubicBezTo>
                    <a:pt x="18413" y="-315"/>
                    <a:pt x="16643" y="-83"/>
                    <a:pt x="13987" y="2356"/>
                  </a:cubicBezTo>
                  <a:cubicBezTo>
                    <a:pt x="11331" y="4795"/>
                    <a:pt x="7790" y="9440"/>
                    <a:pt x="6020" y="12808"/>
                  </a:cubicBezTo>
                  <a:cubicBezTo>
                    <a:pt x="4249" y="16175"/>
                    <a:pt x="4249" y="18266"/>
                    <a:pt x="5843" y="19543"/>
                  </a:cubicBezTo>
                  <a:cubicBezTo>
                    <a:pt x="7436" y="20820"/>
                    <a:pt x="10623" y="21285"/>
                    <a:pt x="12748" y="21285"/>
                  </a:cubicBezTo>
                  <a:cubicBezTo>
                    <a:pt x="14872" y="21285"/>
                    <a:pt x="15934" y="20820"/>
                    <a:pt x="16997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823457" y="6757646"/>
              <a:ext cx="105834" cy="18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21600" y="171"/>
                  </a:moveTo>
                  <a:cubicBezTo>
                    <a:pt x="19440" y="-71"/>
                    <a:pt x="17280" y="-314"/>
                    <a:pt x="13824" y="1385"/>
                  </a:cubicBezTo>
                  <a:cubicBezTo>
                    <a:pt x="10368" y="3084"/>
                    <a:pt x="5616" y="6724"/>
                    <a:pt x="3024" y="9758"/>
                  </a:cubicBezTo>
                  <a:cubicBezTo>
                    <a:pt x="432" y="12792"/>
                    <a:pt x="0" y="15219"/>
                    <a:pt x="0" y="17160"/>
                  </a:cubicBezTo>
                  <a:cubicBezTo>
                    <a:pt x="0" y="19102"/>
                    <a:pt x="432" y="20558"/>
                    <a:pt x="3024" y="20922"/>
                  </a:cubicBezTo>
                  <a:cubicBezTo>
                    <a:pt x="5616" y="21286"/>
                    <a:pt x="10368" y="20558"/>
                    <a:pt x="15120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012203" y="6505143"/>
              <a:ext cx="56788" cy="48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56" fill="norm" stroke="1" extrusionOk="0">
                  <a:moveTo>
                    <a:pt x="21463" y="0"/>
                  </a:moveTo>
                  <a:cubicBezTo>
                    <a:pt x="15863" y="3301"/>
                    <a:pt x="10263" y="6603"/>
                    <a:pt x="6663" y="9810"/>
                  </a:cubicBezTo>
                  <a:cubicBezTo>
                    <a:pt x="3063" y="13017"/>
                    <a:pt x="1463" y="16129"/>
                    <a:pt x="663" y="17921"/>
                  </a:cubicBezTo>
                  <a:cubicBezTo>
                    <a:pt x="-137" y="19714"/>
                    <a:pt x="-137" y="20185"/>
                    <a:pt x="263" y="20657"/>
                  </a:cubicBezTo>
                  <a:cubicBezTo>
                    <a:pt x="663" y="21128"/>
                    <a:pt x="1463" y="21600"/>
                    <a:pt x="3863" y="21553"/>
                  </a:cubicBezTo>
                  <a:cubicBezTo>
                    <a:pt x="6263" y="21506"/>
                    <a:pt x="10263" y="20940"/>
                    <a:pt x="14263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942987" y="6797243"/>
              <a:ext cx="164104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82" fill="norm" stroke="1" extrusionOk="0">
                  <a:moveTo>
                    <a:pt x="3193" y="0"/>
                  </a:moveTo>
                  <a:cubicBezTo>
                    <a:pt x="1532" y="7200"/>
                    <a:pt x="-130" y="14400"/>
                    <a:pt x="8" y="18000"/>
                  </a:cubicBezTo>
                  <a:cubicBezTo>
                    <a:pt x="147" y="21600"/>
                    <a:pt x="2085" y="21600"/>
                    <a:pt x="5962" y="19800"/>
                  </a:cubicBezTo>
                  <a:cubicBezTo>
                    <a:pt x="9839" y="18000"/>
                    <a:pt x="15655" y="14400"/>
                    <a:pt x="2147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131966" y="6750349"/>
              <a:ext cx="95775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9" fill="norm" stroke="1" extrusionOk="0">
                  <a:moveTo>
                    <a:pt x="21247" y="233"/>
                  </a:moveTo>
                  <a:cubicBezTo>
                    <a:pt x="15612" y="31"/>
                    <a:pt x="9977" y="-171"/>
                    <a:pt x="6221" y="233"/>
                  </a:cubicBezTo>
                  <a:cubicBezTo>
                    <a:pt x="2464" y="636"/>
                    <a:pt x="586" y="1646"/>
                    <a:pt x="117" y="3362"/>
                  </a:cubicBezTo>
                  <a:cubicBezTo>
                    <a:pt x="-353" y="5078"/>
                    <a:pt x="586" y="7500"/>
                    <a:pt x="3169" y="9519"/>
                  </a:cubicBezTo>
                  <a:cubicBezTo>
                    <a:pt x="5751" y="11537"/>
                    <a:pt x="9977" y="13152"/>
                    <a:pt x="12560" y="14465"/>
                  </a:cubicBezTo>
                  <a:cubicBezTo>
                    <a:pt x="15143" y="15777"/>
                    <a:pt x="16082" y="16786"/>
                    <a:pt x="14438" y="17896"/>
                  </a:cubicBezTo>
                  <a:cubicBezTo>
                    <a:pt x="12795" y="19007"/>
                    <a:pt x="8569" y="20218"/>
                    <a:pt x="4343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857768" y="6555943"/>
              <a:ext cx="214523" cy="41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11" fill="norm" stroke="1" extrusionOk="0">
                  <a:moveTo>
                    <a:pt x="2380" y="0"/>
                  </a:moveTo>
                  <a:cubicBezTo>
                    <a:pt x="2800" y="3766"/>
                    <a:pt x="3219" y="7532"/>
                    <a:pt x="3534" y="10689"/>
                  </a:cubicBezTo>
                  <a:cubicBezTo>
                    <a:pt x="3848" y="13846"/>
                    <a:pt x="4058" y="16394"/>
                    <a:pt x="4058" y="18000"/>
                  </a:cubicBezTo>
                  <a:cubicBezTo>
                    <a:pt x="4058" y="19606"/>
                    <a:pt x="3848" y="20271"/>
                    <a:pt x="3324" y="20769"/>
                  </a:cubicBezTo>
                  <a:cubicBezTo>
                    <a:pt x="2800" y="21268"/>
                    <a:pt x="1961" y="21600"/>
                    <a:pt x="1437" y="21489"/>
                  </a:cubicBezTo>
                  <a:cubicBezTo>
                    <a:pt x="912" y="21378"/>
                    <a:pt x="703" y="20825"/>
                    <a:pt x="388" y="19717"/>
                  </a:cubicBezTo>
                  <a:cubicBezTo>
                    <a:pt x="73" y="18609"/>
                    <a:pt x="-346" y="16948"/>
                    <a:pt x="493" y="15618"/>
                  </a:cubicBezTo>
                  <a:cubicBezTo>
                    <a:pt x="1332" y="14289"/>
                    <a:pt x="3429" y="13292"/>
                    <a:pt x="6260" y="12129"/>
                  </a:cubicBezTo>
                  <a:cubicBezTo>
                    <a:pt x="9091" y="10966"/>
                    <a:pt x="12656" y="9637"/>
                    <a:pt x="15068" y="8252"/>
                  </a:cubicBezTo>
                  <a:cubicBezTo>
                    <a:pt x="17479" y="6868"/>
                    <a:pt x="18737" y="5428"/>
                    <a:pt x="19367" y="4375"/>
                  </a:cubicBezTo>
                  <a:cubicBezTo>
                    <a:pt x="19996" y="3323"/>
                    <a:pt x="19996" y="2658"/>
                    <a:pt x="19891" y="2769"/>
                  </a:cubicBezTo>
                  <a:cubicBezTo>
                    <a:pt x="19786" y="2880"/>
                    <a:pt x="19576" y="3766"/>
                    <a:pt x="19471" y="6037"/>
                  </a:cubicBezTo>
                  <a:cubicBezTo>
                    <a:pt x="19367" y="8308"/>
                    <a:pt x="19367" y="11963"/>
                    <a:pt x="19681" y="14289"/>
                  </a:cubicBezTo>
                  <a:cubicBezTo>
                    <a:pt x="19996" y="16615"/>
                    <a:pt x="20625" y="17612"/>
                    <a:pt x="21254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130385" y="6835343"/>
              <a:ext cx="90778" cy="10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99" fill="norm" stroke="1" extrusionOk="0">
                  <a:moveTo>
                    <a:pt x="4199" y="0"/>
                  </a:moveTo>
                  <a:cubicBezTo>
                    <a:pt x="2236" y="1350"/>
                    <a:pt x="272" y="2700"/>
                    <a:pt x="26" y="5850"/>
                  </a:cubicBezTo>
                  <a:cubicBezTo>
                    <a:pt x="-219" y="9000"/>
                    <a:pt x="1254" y="13950"/>
                    <a:pt x="4445" y="17100"/>
                  </a:cubicBezTo>
                  <a:cubicBezTo>
                    <a:pt x="7636" y="20250"/>
                    <a:pt x="12545" y="21600"/>
                    <a:pt x="15736" y="21375"/>
                  </a:cubicBezTo>
                  <a:cubicBezTo>
                    <a:pt x="18926" y="21150"/>
                    <a:pt x="20399" y="19350"/>
                    <a:pt x="20890" y="16200"/>
                  </a:cubicBezTo>
                  <a:cubicBezTo>
                    <a:pt x="21381" y="13050"/>
                    <a:pt x="20890" y="8550"/>
                    <a:pt x="17699" y="5850"/>
                  </a:cubicBezTo>
                  <a:cubicBezTo>
                    <a:pt x="14508" y="3150"/>
                    <a:pt x="8617" y="2250"/>
                    <a:pt x="2726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644732" y="6312526"/>
              <a:ext cx="49065" cy="94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81" fill="norm" stroke="1" extrusionOk="0">
                  <a:moveTo>
                    <a:pt x="7699" y="771"/>
                  </a:moveTo>
                  <a:cubicBezTo>
                    <a:pt x="7699" y="386"/>
                    <a:pt x="7699" y="0"/>
                    <a:pt x="7699" y="0"/>
                  </a:cubicBezTo>
                  <a:cubicBezTo>
                    <a:pt x="7699" y="0"/>
                    <a:pt x="7699" y="386"/>
                    <a:pt x="9049" y="1374"/>
                  </a:cubicBezTo>
                  <a:cubicBezTo>
                    <a:pt x="10399" y="2362"/>
                    <a:pt x="13099" y="3954"/>
                    <a:pt x="15349" y="5617"/>
                  </a:cubicBezTo>
                  <a:cubicBezTo>
                    <a:pt x="17599" y="7280"/>
                    <a:pt x="19399" y="9016"/>
                    <a:pt x="20299" y="10848"/>
                  </a:cubicBezTo>
                  <a:cubicBezTo>
                    <a:pt x="21199" y="12680"/>
                    <a:pt x="21199" y="14609"/>
                    <a:pt x="18949" y="16152"/>
                  </a:cubicBezTo>
                  <a:cubicBezTo>
                    <a:pt x="16699" y="17695"/>
                    <a:pt x="12199" y="18852"/>
                    <a:pt x="8149" y="19744"/>
                  </a:cubicBezTo>
                  <a:cubicBezTo>
                    <a:pt x="4099" y="20636"/>
                    <a:pt x="499" y="21263"/>
                    <a:pt x="49" y="21431"/>
                  </a:cubicBezTo>
                  <a:cubicBezTo>
                    <a:pt x="-401" y="21600"/>
                    <a:pt x="2299" y="21311"/>
                    <a:pt x="4999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962189" y="6676593"/>
              <a:ext cx="215002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1" fill="norm" stroke="1" extrusionOk="0">
                  <a:moveTo>
                    <a:pt x="4357" y="1164"/>
                  </a:moveTo>
                  <a:cubicBezTo>
                    <a:pt x="4357" y="5174"/>
                    <a:pt x="4357" y="9183"/>
                    <a:pt x="4357" y="12352"/>
                  </a:cubicBezTo>
                  <a:cubicBezTo>
                    <a:pt x="4357" y="15521"/>
                    <a:pt x="4357" y="17849"/>
                    <a:pt x="4357" y="19337"/>
                  </a:cubicBezTo>
                  <a:cubicBezTo>
                    <a:pt x="4357" y="20824"/>
                    <a:pt x="4357" y="21471"/>
                    <a:pt x="3828" y="21535"/>
                  </a:cubicBezTo>
                  <a:cubicBezTo>
                    <a:pt x="3298" y="21600"/>
                    <a:pt x="2239" y="21083"/>
                    <a:pt x="1498" y="20307"/>
                  </a:cubicBezTo>
                  <a:cubicBezTo>
                    <a:pt x="757" y="19531"/>
                    <a:pt x="334" y="18496"/>
                    <a:pt x="122" y="17655"/>
                  </a:cubicBezTo>
                  <a:cubicBezTo>
                    <a:pt x="-90" y="16814"/>
                    <a:pt x="-90" y="16168"/>
                    <a:pt x="651" y="15780"/>
                  </a:cubicBezTo>
                  <a:cubicBezTo>
                    <a:pt x="1392" y="15392"/>
                    <a:pt x="2875" y="15262"/>
                    <a:pt x="5416" y="14680"/>
                  </a:cubicBezTo>
                  <a:cubicBezTo>
                    <a:pt x="7957" y="14098"/>
                    <a:pt x="11557" y="13063"/>
                    <a:pt x="14416" y="10800"/>
                  </a:cubicBezTo>
                  <a:cubicBezTo>
                    <a:pt x="17275" y="8537"/>
                    <a:pt x="19392" y="5044"/>
                    <a:pt x="20451" y="2910"/>
                  </a:cubicBezTo>
                  <a:cubicBezTo>
                    <a:pt x="21510" y="776"/>
                    <a:pt x="21510" y="0"/>
                    <a:pt x="21510" y="0"/>
                  </a:cubicBezTo>
                  <a:cubicBezTo>
                    <a:pt x="21510" y="0"/>
                    <a:pt x="21510" y="776"/>
                    <a:pt x="21192" y="3622"/>
                  </a:cubicBezTo>
                  <a:cubicBezTo>
                    <a:pt x="20875" y="6467"/>
                    <a:pt x="20239" y="11382"/>
                    <a:pt x="20028" y="14680"/>
                  </a:cubicBezTo>
                  <a:cubicBezTo>
                    <a:pt x="19816" y="17978"/>
                    <a:pt x="20028" y="19660"/>
                    <a:pt x="2023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234340" y="6924243"/>
              <a:ext cx="84533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85" fill="norm" stroke="1" extrusionOk="0">
                  <a:moveTo>
                    <a:pt x="3161" y="0"/>
                  </a:moveTo>
                  <a:cubicBezTo>
                    <a:pt x="1580" y="5143"/>
                    <a:pt x="0" y="10286"/>
                    <a:pt x="0" y="14143"/>
                  </a:cubicBezTo>
                  <a:cubicBezTo>
                    <a:pt x="0" y="18000"/>
                    <a:pt x="1580" y="20571"/>
                    <a:pt x="5268" y="21086"/>
                  </a:cubicBezTo>
                  <a:cubicBezTo>
                    <a:pt x="8956" y="21600"/>
                    <a:pt x="14751" y="20057"/>
                    <a:pt x="17912" y="17743"/>
                  </a:cubicBezTo>
                  <a:cubicBezTo>
                    <a:pt x="21073" y="15429"/>
                    <a:pt x="21600" y="12343"/>
                    <a:pt x="20546" y="9514"/>
                  </a:cubicBezTo>
                  <a:cubicBezTo>
                    <a:pt x="19493" y="6686"/>
                    <a:pt x="16859" y="4114"/>
                    <a:pt x="14224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793140" y="6574993"/>
              <a:ext cx="62337" cy="42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488" fill="norm" stroke="1" extrusionOk="0">
                  <a:moveTo>
                    <a:pt x="12542" y="0"/>
                  </a:moveTo>
                  <a:cubicBezTo>
                    <a:pt x="8361" y="2554"/>
                    <a:pt x="4181" y="5107"/>
                    <a:pt x="2090" y="8140"/>
                  </a:cubicBezTo>
                  <a:cubicBezTo>
                    <a:pt x="0" y="11172"/>
                    <a:pt x="0" y="14684"/>
                    <a:pt x="0" y="16759"/>
                  </a:cubicBezTo>
                  <a:cubicBezTo>
                    <a:pt x="0" y="18833"/>
                    <a:pt x="0" y="19472"/>
                    <a:pt x="348" y="20057"/>
                  </a:cubicBezTo>
                  <a:cubicBezTo>
                    <a:pt x="697" y="20642"/>
                    <a:pt x="1394" y="21174"/>
                    <a:pt x="3832" y="21387"/>
                  </a:cubicBezTo>
                  <a:cubicBezTo>
                    <a:pt x="6271" y="21600"/>
                    <a:pt x="10452" y="21494"/>
                    <a:pt x="14284" y="20908"/>
                  </a:cubicBezTo>
                  <a:cubicBezTo>
                    <a:pt x="18116" y="20323"/>
                    <a:pt x="21600" y="19259"/>
                    <a:pt x="20206" y="17929"/>
                  </a:cubicBezTo>
                  <a:cubicBezTo>
                    <a:pt x="18813" y="16599"/>
                    <a:pt x="12542" y="15003"/>
                    <a:pt x="6271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745462" y="6780601"/>
              <a:ext cx="498529" cy="14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17" fill="norm" stroke="1" extrusionOk="0">
                  <a:moveTo>
                    <a:pt x="1238" y="5959"/>
                  </a:moveTo>
                  <a:cubicBezTo>
                    <a:pt x="598" y="5659"/>
                    <a:pt x="-43" y="5359"/>
                    <a:pt x="3" y="4909"/>
                  </a:cubicBezTo>
                  <a:cubicBezTo>
                    <a:pt x="49" y="4459"/>
                    <a:pt x="781" y="3859"/>
                    <a:pt x="1788" y="3559"/>
                  </a:cubicBezTo>
                  <a:cubicBezTo>
                    <a:pt x="2794" y="3259"/>
                    <a:pt x="4076" y="3259"/>
                    <a:pt x="5037" y="4759"/>
                  </a:cubicBezTo>
                  <a:cubicBezTo>
                    <a:pt x="5998" y="6259"/>
                    <a:pt x="6638" y="9259"/>
                    <a:pt x="7004" y="11509"/>
                  </a:cubicBezTo>
                  <a:cubicBezTo>
                    <a:pt x="7371" y="13759"/>
                    <a:pt x="7462" y="15259"/>
                    <a:pt x="7371" y="17059"/>
                  </a:cubicBezTo>
                  <a:cubicBezTo>
                    <a:pt x="7279" y="18859"/>
                    <a:pt x="7004" y="20959"/>
                    <a:pt x="6821" y="21109"/>
                  </a:cubicBezTo>
                  <a:cubicBezTo>
                    <a:pt x="6638" y="21259"/>
                    <a:pt x="6547" y="19459"/>
                    <a:pt x="6821" y="15859"/>
                  </a:cubicBezTo>
                  <a:cubicBezTo>
                    <a:pt x="7096" y="12259"/>
                    <a:pt x="7737" y="6859"/>
                    <a:pt x="8240" y="3709"/>
                  </a:cubicBezTo>
                  <a:cubicBezTo>
                    <a:pt x="8743" y="559"/>
                    <a:pt x="9110" y="-341"/>
                    <a:pt x="9338" y="109"/>
                  </a:cubicBezTo>
                  <a:cubicBezTo>
                    <a:pt x="9567" y="559"/>
                    <a:pt x="9659" y="2359"/>
                    <a:pt x="9704" y="5509"/>
                  </a:cubicBezTo>
                  <a:cubicBezTo>
                    <a:pt x="9750" y="8659"/>
                    <a:pt x="9750" y="13159"/>
                    <a:pt x="9796" y="16159"/>
                  </a:cubicBezTo>
                  <a:cubicBezTo>
                    <a:pt x="9842" y="19159"/>
                    <a:pt x="9933" y="20659"/>
                    <a:pt x="10162" y="20959"/>
                  </a:cubicBezTo>
                  <a:cubicBezTo>
                    <a:pt x="10391" y="21259"/>
                    <a:pt x="10757" y="20359"/>
                    <a:pt x="11077" y="19309"/>
                  </a:cubicBezTo>
                  <a:cubicBezTo>
                    <a:pt x="11398" y="18259"/>
                    <a:pt x="11672" y="17059"/>
                    <a:pt x="11855" y="15709"/>
                  </a:cubicBezTo>
                  <a:cubicBezTo>
                    <a:pt x="12038" y="14359"/>
                    <a:pt x="12130" y="12859"/>
                    <a:pt x="12221" y="11359"/>
                  </a:cubicBezTo>
                  <a:cubicBezTo>
                    <a:pt x="12313" y="9859"/>
                    <a:pt x="12404" y="8359"/>
                    <a:pt x="12450" y="8359"/>
                  </a:cubicBezTo>
                  <a:cubicBezTo>
                    <a:pt x="12496" y="8359"/>
                    <a:pt x="12496" y="9859"/>
                    <a:pt x="12725" y="10909"/>
                  </a:cubicBezTo>
                  <a:cubicBezTo>
                    <a:pt x="12954" y="11959"/>
                    <a:pt x="13411" y="12559"/>
                    <a:pt x="13869" y="12859"/>
                  </a:cubicBezTo>
                  <a:cubicBezTo>
                    <a:pt x="14326" y="13159"/>
                    <a:pt x="14784" y="13159"/>
                    <a:pt x="15242" y="12259"/>
                  </a:cubicBezTo>
                  <a:cubicBezTo>
                    <a:pt x="15699" y="11359"/>
                    <a:pt x="16157" y="9559"/>
                    <a:pt x="16523" y="8059"/>
                  </a:cubicBezTo>
                  <a:cubicBezTo>
                    <a:pt x="16889" y="6559"/>
                    <a:pt x="17164" y="5359"/>
                    <a:pt x="17347" y="4009"/>
                  </a:cubicBezTo>
                  <a:cubicBezTo>
                    <a:pt x="17530" y="2659"/>
                    <a:pt x="17621" y="1159"/>
                    <a:pt x="17347" y="709"/>
                  </a:cubicBezTo>
                  <a:cubicBezTo>
                    <a:pt x="17072" y="259"/>
                    <a:pt x="16432" y="859"/>
                    <a:pt x="15882" y="2659"/>
                  </a:cubicBezTo>
                  <a:cubicBezTo>
                    <a:pt x="15333" y="4459"/>
                    <a:pt x="14876" y="7459"/>
                    <a:pt x="14647" y="9859"/>
                  </a:cubicBezTo>
                  <a:cubicBezTo>
                    <a:pt x="14418" y="12259"/>
                    <a:pt x="14418" y="14059"/>
                    <a:pt x="14784" y="15559"/>
                  </a:cubicBezTo>
                  <a:cubicBezTo>
                    <a:pt x="15150" y="17059"/>
                    <a:pt x="15882" y="18259"/>
                    <a:pt x="17072" y="17659"/>
                  </a:cubicBezTo>
                  <a:cubicBezTo>
                    <a:pt x="18262" y="17059"/>
                    <a:pt x="19910" y="14659"/>
                    <a:pt x="21557" y="12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275740" y="6422593"/>
              <a:ext cx="143355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0" y="0"/>
                  </a:moveTo>
                  <a:cubicBezTo>
                    <a:pt x="5948" y="1944"/>
                    <a:pt x="11896" y="3888"/>
                    <a:pt x="15809" y="6012"/>
                  </a:cubicBezTo>
                  <a:cubicBezTo>
                    <a:pt x="19722" y="8136"/>
                    <a:pt x="21600" y="10440"/>
                    <a:pt x="21130" y="12780"/>
                  </a:cubicBezTo>
                  <a:cubicBezTo>
                    <a:pt x="20661" y="15120"/>
                    <a:pt x="17843" y="17496"/>
                    <a:pt x="15183" y="18972"/>
                  </a:cubicBezTo>
                  <a:cubicBezTo>
                    <a:pt x="12522" y="20448"/>
                    <a:pt x="10017" y="21024"/>
                    <a:pt x="7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948590" y="7210498"/>
              <a:ext cx="979728" cy="6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08" fill="norm" stroke="1" extrusionOk="0">
                  <a:moveTo>
                    <a:pt x="0" y="17108"/>
                  </a:moveTo>
                  <a:cubicBezTo>
                    <a:pt x="419" y="19268"/>
                    <a:pt x="838" y="21428"/>
                    <a:pt x="1862" y="21068"/>
                  </a:cubicBezTo>
                  <a:cubicBezTo>
                    <a:pt x="2886" y="20708"/>
                    <a:pt x="4516" y="17828"/>
                    <a:pt x="6261" y="14588"/>
                  </a:cubicBezTo>
                  <a:cubicBezTo>
                    <a:pt x="8007" y="11348"/>
                    <a:pt x="9869" y="7748"/>
                    <a:pt x="11638" y="5588"/>
                  </a:cubicBezTo>
                  <a:cubicBezTo>
                    <a:pt x="13407" y="3428"/>
                    <a:pt x="15083" y="2708"/>
                    <a:pt x="16549" y="1988"/>
                  </a:cubicBezTo>
                  <a:cubicBezTo>
                    <a:pt x="18016" y="1268"/>
                    <a:pt x="19272" y="548"/>
                    <a:pt x="20064" y="188"/>
                  </a:cubicBezTo>
                  <a:cubicBezTo>
                    <a:pt x="20855" y="-172"/>
                    <a:pt x="21181" y="-172"/>
                    <a:pt x="21367" y="1628"/>
                  </a:cubicBezTo>
                  <a:cubicBezTo>
                    <a:pt x="21553" y="3428"/>
                    <a:pt x="21600" y="7028"/>
                    <a:pt x="21484" y="9908"/>
                  </a:cubicBezTo>
                  <a:cubicBezTo>
                    <a:pt x="21367" y="12788"/>
                    <a:pt x="21088" y="14948"/>
                    <a:pt x="20809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986690" y="7266580"/>
              <a:ext cx="1047751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1383"/>
                  </a:moveTo>
                  <a:cubicBezTo>
                    <a:pt x="44" y="19904"/>
                    <a:pt x="87" y="18424"/>
                    <a:pt x="611" y="16649"/>
                  </a:cubicBezTo>
                  <a:cubicBezTo>
                    <a:pt x="1135" y="14873"/>
                    <a:pt x="2138" y="12802"/>
                    <a:pt x="3513" y="10879"/>
                  </a:cubicBezTo>
                  <a:cubicBezTo>
                    <a:pt x="4887" y="8956"/>
                    <a:pt x="6633" y="7180"/>
                    <a:pt x="8291" y="5849"/>
                  </a:cubicBezTo>
                  <a:cubicBezTo>
                    <a:pt x="9949" y="4517"/>
                    <a:pt x="11520" y="3630"/>
                    <a:pt x="13113" y="2890"/>
                  </a:cubicBezTo>
                  <a:cubicBezTo>
                    <a:pt x="14705" y="2150"/>
                    <a:pt x="16320" y="1558"/>
                    <a:pt x="17695" y="967"/>
                  </a:cubicBezTo>
                  <a:cubicBezTo>
                    <a:pt x="19069" y="375"/>
                    <a:pt x="20204" y="-217"/>
                    <a:pt x="20815" y="79"/>
                  </a:cubicBezTo>
                  <a:cubicBezTo>
                    <a:pt x="21425" y="375"/>
                    <a:pt x="21513" y="1558"/>
                    <a:pt x="21600" y="2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131497" y="1031913"/>
              <a:ext cx="4663434" cy="167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82" fill="norm" stroke="1" extrusionOk="0">
                  <a:moveTo>
                    <a:pt x="13983" y="975"/>
                  </a:moveTo>
                  <a:cubicBezTo>
                    <a:pt x="13944" y="729"/>
                    <a:pt x="13905" y="484"/>
                    <a:pt x="13812" y="334"/>
                  </a:cubicBezTo>
                  <a:cubicBezTo>
                    <a:pt x="13719" y="185"/>
                    <a:pt x="13572" y="130"/>
                    <a:pt x="13342" y="89"/>
                  </a:cubicBezTo>
                  <a:cubicBezTo>
                    <a:pt x="13112" y="48"/>
                    <a:pt x="12799" y="21"/>
                    <a:pt x="12456" y="8"/>
                  </a:cubicBezTo>
                  <a:cubicBezTo>
                    <a:pt x="12114" y="-6"/>
                    <a:pt x="11742" y="-6"/>
                    <a:pt x="11360" y="48"/>
                  </a:cubicBezTo>
                  <a:cubicBezTo>
                    <a:pt x="10979" y="103"/>
                    <a:pt x="10587" y="212"/>
                    <a:pt x="10196" y="334"/>
                  </a:cubicBezTo>
                  <a:cubicBezTo>
                    <a:pt x="9804" y="457"/>
                    <a:pt x="9413" y="593"/>
                    <a:pt x="9016" y="729"/>
                  </a:cubicBezTo>
                  <a:cubicBezTo>
                    <a:pt x="8620" y="866"/>
                    <a:pt x="8219" y="1002"/>
                    <a:pt x="7857" y="1165"/>
                  </a:cubicBezTo>
                  <a:cubicBezTo>
                    <a:pt x="7494" y="1329"/>
                    <a:pt x="7171" y="1519"/>
                    <a:pt x="6844" y="1724"/>
                  </a:cubicBezTo>
                  <a:cubicBezTo>
                    <a:pt x="6516" y="1928"/>
                    <a:pt x="6183" y="2146"/>
                    <a:pt x="5860" y="2391"/>
                  </a:cubicBezTo>
                  <a:cubicBezTo>
                    <a:pt x="5537" y="2636"/>
                    <a:pt x="5224" y="2909"/>
                    <a:pt x="4911" y="3195"/>
                  </a:cubicBezTo>
                  <a:cubicBezTo>
                    <a:pt x="4597" y="3481"/>
                    <a:pt x="4284" y="3780"/>
                    <a:pt x="3976" y="4093"/>
                  </a:cubicBezTo>
                  <a:cubicBezTo>
                    <a:pt x="3668" y="4407"/>
                    <a:pt x="3364" y="4733"/>
                    <a:pt x="3080" y="5128"/>
                  </a:cubicBezTo>
                  <a:cubicBezTo>
                    <a:pt x="2797" y="5523"/>
                    <a:pt x="2532" y="5986"/>
                    <a:pt x="2258" y="6449"/>
                  </a:cubicBezTo>
                  <a:cubicBezTo>
                    <a:pt x="1984" y="6913"/>
                    <a:pt x="1701" y="7376"/>
                    <a:pt x="1451" y="7825"/>
                  </a:cubicBezTo>
                  <a:cubicBezTo>
                    <a:pt x="1201" y="8274"/>
                    <a:pt x="986" y="8710"/>
                    <a:pt x="800" y="9132"/>
                  </a:cubicBezTo>
                  <a:cubicBezTo>
                    <a:pt x="614" y="9555"/>
                    <a:pt x="458" y="9963"/>
                    <a:pt x="321" y="10522"/>
                  </a:cubicBezTo>
                  <a:cubicBezTo>
                    <a:pt x="184" y="11080"/>
                    <a:pt x="66" y="11788"/>
                    <a:pt x="22" y="12537"/>
                  </a:cubicBezTo>
                  <a:cubicBezTo>
                    <a:pt x="-22" y="13286"/>
                    <a:pt x="7" y="14076"/>
                    <a:pt x="56" y="14784"/>
                  </a:cubicBezTo>
                  <a:cubicBezTo>
                    <a:pt x="105" y="15493"/>
                    <a:pt x="174" y="16119"/>
                    <a:pt x="281" y="16705"/>
                  </a:cubicBezTo>
                  <a:cubicBezTo>
                    <a:pt x="389" y="17290"/>
                    <a:pt x="536" y="17835"/>
                    <a:pt x="707" y="18339"/>
                  </a:cubicBezTo>
                  <a:cubicBezTo>
                    <a:pt x="878" y="18843"/>
                    <a:pt x="1074" y="19306"/>
                    <a:pt x="1314" y="19810"/>
                  </a:cubicBezTo>
                  <a:cubicBezTo>
                    <a:pt x="1554" y="20314"/>
                    <a:pt x="1838" y="20859"/>
                    <a:pt x="2121" y="21172"/>
                  </a:cubicBezTo>
                  <a:cubicBezTo>
                    <a:pt x="2405" y="21485"/>
                    <a:pt x="2689" y="21567"/>
                    <a:pt x="2992" y="21580"/>
                  </a:cubicBezTo>
                  <a:cubicBezTo>
                    <a:pt x="3296" y="21594"/>
                    <a:pt x="3619" y="21540"/>
                    <a:pt x="3942" y="21499"/>
                  </a:cubicBezTo>
                  <a:cubicBezTo>
                    <a:pt x="4265" y="21458"/>
                    <a:pt x="4588" y="21431"/>
                    <a:pt x="4945" y="21403"/>
                  </a:cubicBezTo>
                  <a:cubicBezTo>
                    <a:pt x="5302" y="21376"/>
                    <a:pt x="5694" y="21349"/>
                    <a:pt x="6080" y="21322"/>
                  </a:cubicBezTo>
                  <a:cubicBezTo>
                    <a:pt x="6467" y="21294"/>
                    <a:pt x="6849" y="21267"/>
                    <a:pt x="7196" y="21226"/>
                  </a:cubicBezTo>
                  <a:cubicBezTo>
                    <a:pt x="7543" y="21185"/>
                    <a:pt x="7857" y="21131"/>
                    <a:pt x="8175" y="21036"/>
                  </a:cubicBezTo>
                  <a:cubicBezTo>
                    <a:pt x="8493" y="20940"/>
                    <a:pt x="8816" y="20804"/>
                    <a:pt x="9178" y="20641"/>
                  </a:cubicBezTo>
                  <a:cubicBezTo>
                    <a:pt x="9540" y="20477"/>
                    <a:pt x="9941" y="20287"/>
                    <a:pt x="10318" y="20123"/>
                  </a:cubicBezTo>
                  <a:cubicBezTo>
                    <a:pt x="10695" y="19960"/>
                    <a:pt x="11047" y="19824"/>
                    <a:pt x="11375" y="19728"/>
                  </a:cubicBezTo>
                  <a:cubicBezTo>
                    <a:pt x="11703" y="19633"/>
                    <a:pt x="12006" y="19578"/>
                    <a:pt x="12329" y="19497"/>
                  </a:cubicBezTo>
                  <a:cubicBezTo>
                    <a:pt x="12652" y="19415"/>
                    <a:pt x="12995" y="19306"/>
                    <a:pt x="13342" y="19183"/>
                  </a:cubicBezTo>
                  <a:cubicBezTo>
                    <a:pt x="13690" y="19061"/>
                    <a:pt x="14042" y="18925"/>
                    <a:pt x="14404" y="18775"/>
                  </a:cubicBezTo>
                  <a:cubicBezTo>
                    <a:pt x="14766" y="18625"/>
                    <a:pt x="15138" y="18462"/>
                    <a:pt x="15490" y="18312"/>
                  </a:cubicBezTo>
                  <a:cubicBezTo>
                    <a:pt x="15843" y="18162"/>
                    <a:pt x="16176" y="18026"/>
                    <a:pt x="16518" y="17821"/>
                  </a:cubicBezTo>
                  <a:cubicBezTo>
                    <a:pt x="16861" y="17617"/>
                    <a:pt x="17213" y="17345"/>
                    <a:pt x="17546" y="17059"/>
                  </a:cubicBezTo>
                  <a:cubicBezTo>
                    <a:pt x="17878" y="16773"/>
                    <a:pt x="18192" y="16473"/>
                    <a:pt x="18480" y="16133"/>
                  </a:cubicBezTo>
                  <a:cubicBezTo>
                    <a:pt x="18769" y="15792"/>
                    <a:pt x="19033" y="15411"/>
                    <a:pt x="19298" y="15002"/>
                  </a:cubicBezTo>
                  <a:cubicBezTo>
                    <a:pt x="19562" y="14594"/>
                    <a:pt x="19826" y="14158"/>
                    <a:pt x="20076" y="13668"/>
                  </a:cubicBezTo>
                  <a:cubicBezTo>
                    <a:pt x="20325" y="13177"/>
                    <a:pt x="20560" y="12633"/>
                    <a:pt x="20775" y="12047"/>
                  </a:cubicBezTo>
                  <a:cubicBezTo>
                    <a:pt x="20991" y="11461"/>
                    <a:pt x="21187" y="10835"/>
                    <a:pt x="21324" y="10154"/>
                  </a:cubicBezTo>
                  <a:cubicBezTo>
                    <a:pt x="21461" y="9473"/>
                    <a:pt x="21539" y="8738"/>
                    <a:pt x="21558" y="7975"/>
                  </a:cubicBezTo>
                  <a:cubicBezTo>
                    <a:pt x="21578" y="7212"/>
                    <a:pt x="21539" y="6422"/>
                    <a:pt x="21421" y="5769"/>
                  </a:cubicBezTo>
                  <a:cubicBezTo>
                    <a:pt x="21304" y="5115"/>
                    <a:pt x="21108" y="4597"/>
                    <a:pt x="20873" y="4107"/>
                  </a:cubicBezTo>
                  <a:cubicBezTo>
                    <a:pt x="20638" y="3617"/>
                    <a:pt x="20364" y="3154"/>
                    <a:pt x="20046" y="2772"/>
                  </a:cubicBezTo>
                  <a:cubicBezTo>
                    <a:pt x="19728" y="2391"/>
                    <a:pt x="19366" y="2091"/>
                    <a:pt x="19014" y="1873"/>
                  </a:cubicBezTo>
                  <a:cubicBezTo>
                    <a:pt x="18661" y="1656"/>
                    <a:pt x="18319" y="1519"/>
                    <a:pt x="17971" y="1410"/>
                  </a:cubicBezTo>
                  <a:cubicBezTo>
                    <a:pt x="17624" y="1301"/>
                    <a:pt x="17272" y="1220"/>
                    <a:pt x="16910" y="1097"/>
                  </a:cubicBezTo>
                  <a:cubicBezTo>
                    <a:pt x="16547" y="975"/>
                    <a:pt x="16176" y="811"/>
                    <a:pt x="15838" y="661"/>
                  </a:cubicBezTo>
                  <a:cubicBezTo>
                    <a:pt x="15500" y="512"/>
                    <a:pt x="15197" y="375"/>
                    <a:pt x="14884" y="280"/>
                  </a:cubicBezTo>
                  <a:cubicBezTo>
                    <a:pt x="14570" y="185"/>
                    <a:pt x="14248" y="130"/>
                    <a:pt x="13910" y="117"/>
                  </a:cubicBezTo>
                  <a:cubicBezTo>
                    <a:pt x="13572" y="103"/>
                    <a:pt x="13220" y="130"/>
                    <a:pt x="12882" y="334"/>
                  </a:cubicBezTo>
                  <a:cubicBezTo>
                    <a:pt x="12545" y="539"/>
                    <a:pt x="12222" y="920"/>
                    <a:pt x="11899" y="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106840" y="7165543"/>
              <a:ext cx="3244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" y="21000"/>
                    <a:pt x="1043" y="20400"/>
                    <a:pt x="1585" y="20100"/>
                  </a:cubicBezTo>
                  <a:cubicBezTo>
                    <a:pt x="2128" y="19800"/>
                    <a:pt x="2691" y="19800"/>
                    <a:pt x="3255" y="19800"/>
                  </a:cubicBezTo>
                  <a:cubicBezTo>
                    <a:pt x="3818" y="19800"/>
                    <a:pt x="4382" y="19800"/>
                    <a:pt x="4917" y="19500"/>
                  </a:cubicBezTo>
                  <a:cubicBezTo>
                    <a:pt x="5453" y="19200"/>
                    <a:pt x="5960" y="18600"/>
                    <a:pt x="6481" y="18300"/>
                  </a:cubicBezTo>
                  <a:cubicBezTo>
                    <a:pt x="7003" y="18000"/>
                    <a:pt x="7538" y="18000"/>
                    <a:pt x="8088" y="18300"/>
                  </a:cubicBezTo>
                  <a:cubicBezTo>
                    <a:pt x="8637" y="18600"/>
                    <a:pt x="9201" y="19200"/>
                    <a:pt x="9778" y="19500"/>
                  </a:cubicBezTo>
                  <a:cubicBezTo>
                    <a:pt x="10356" y="19800"/>
                    <a:pt x="10948" y="19800"/>
                    <a:pt x="11547" y="19800"/>
                  </a:cubicBezTo>
                  <a:cubicBezTo>
                    <a:pt x="12146" y="19800"/>
                    <a:pt x="12751" y="19800"/>
                    <a:pt x="13294" y="19500"/>
                  </a:cubicBezTo>
                  <a:cubicBezTo>
                    <a:pt x="13836" y="19200"/>
                    <a:pt x="14315" y="18600"/>
                    <a:pt x="14787" y="17700"/>
                  </a:cubicBezTo>
                  <a:cubicBezTo>
                    <a:pt x="15259" y="16800"/>
                    <a:pt x="15724" y="15600"/>
                    <a:pt x="16246" y="14400"/>
                  </a:cubicBezTo>
                  <a:cubicBezTo>
                    <a:pt x="16767" y="13200"/>
                    <a:pt x="17345" y="12000"/>
                    <a:pt x="17923" y="10800"/>
                  </a:cubicBezTo>
                  <a:cubicBezTo>
                    <a:pt x="18500" y="9600"/>
                    <a:pt x="19078" y="8400"/>
                    <a:pt x="19649" y="6600"/>
                  </a:cubicBezTo>
                  <a:cubicBezTo>
                    <a:pt x="20219" y="4800"/>
                    <a:pt x="20783" y="2400"/>
                    <a:pt x="21107" y="1200"/>
                  </a:cubicBezTo>
                  <a:cubicBezTo>
                    <a:pt x="21431" y="0"/>
                    <a:pt x="215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707540" y="6670243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280"/>
                    <a:pt x="6171" y="12960"/>
                    <a:pt x="9771" y="9360"/>
                  </a:cubicBezTo>
                  <a:cubicBezTo>
                    <a:pt x="13371" y="5760"/>
                    <a:pt x="174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707540" y="6822643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457"/>
                    <a:pt x="8571" y="11314"/>
                    <a:pt x="12171" y="7714"/>
                  </a:cubicBezTo>
                  <a:cubicBezTo>
                    <a:pt x="15771" y="4114"/>
                    <a:pt x="186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230357" y="6511493"/>
              <a:ext cx="37888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1" y="2439"/>
                    <a:pt x="18463" y="4877"/>
                    <a:pt x="16532" y="7258"/>
                  </a:cubicBezTo>
                  <a:cubicBezTo>
                    <a:pt x="14601" y="9639"/>
                    <a:pt x="12308" y="11961"/>
                    <a:pt x="10197" y="13529"/>
                  </a:cubicBezTo>
                  <a:cubicBezTo>
                    <a:pt x="8085" y="15097"/>
                    <a:pt x="6154" y="15910"/>
                    <a:pt x="4706" y="16316"/>
                  </a:cubicBezTo>
                  <a:cubicBezTo>
                    <a:pt x="3258" y="16723"/>
                    <a:pt x="2293" y="16723"/>
                    <a:pt x="1629" y="16490"/>
                  </a:cubicBezTo>
                  <a:cubicBezTo>
                    <a:pt x="965" y="16258"/>
                    <a:pt x="603" y="15794"/>
                    <a:pt x="362" y="15271"/>
                  </a:cubicBezTo>
                  <a:cubicBezTo>
                    <a:pt x="121" y="14748"/>
                    <a:pt x="0" y="14168"/>
                    <a:pt x="0" y="13587"/>
                  </a:cubicBezTo>
                  <a:cubicBezTo>
                    <a:pt x="0" y="13006"/>
                    <a:pt x="121" y="12426"/>
                    <a:pt x="965" y="11671"/>
                  </a:cubicBezTo>
                  <a:cubicBezTo>
                    <a:pt x="1810" y="10916"/>
                    <a:pt x="3379" y="9987"/>
                    <a:pt x="4766" y="9697"/>
                  </a:cubicBezTo>
                  <a:cubicBezTo>
                    <a:pt x="6154" y="9406"/>
                    <a:pt x="7361" y="9755"/>
                    <a:pt x="9111" y="11148"/>
                  </a:cubicBezTo>
                  <a:cubicBezTo>
                    <a:pt x="10860" y="12542"/>
                    <a:pt x="13153" y="14981"/>
                    <a:pt x="14903" y="16897"/>
                  </a:cubicBezTo>
                  <a:cubicBezTo>
                    <a:pt x="16653" y="18813"/>
                    <a:pt x="17859" y="20206"/>
                    <a:pt x="19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048257" y="4171283"/>
              <a:ext cx="177184" cy="44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60" fill="norm" stroke="1" extrusionOk="0">
                  <a:moveTo>
                    <a:pt x="16698" y="472"/>
                  </a:moveTo>
                  <a:cubicBezTo>
                    <a:pt x="15427" y="267"/>
                    <a:pt x="14157" y="62"/>
                    <a:pt x="12886" y="11"/>
                  </a:cubicBezTo>
                  <a:cubicBezTo>
                    <a:pt x="11616" y="-40"/>
                    <a:pt x="10345" y="62"/>
                    <a:pt x="8820" y="728"/>
                  </a:cubicBezTo>
                  <a:cubicBezTo>
                    <a:pt x="7296" y="1393"/>
                    <a:pt x="5517" y="2622"/>
                    <a:pt x="3865" y="5078"/>
                  </a:cubicBezTo>
                  <a:cubicBezTo>
                    <a:pt x="2213" y="7535"/>
                    <a:pt x="688" y="11221"/>
                    <a:pt x="180" y="13933"/>
                  </a:cubicBezTo>
                  <a:cubicBezTo>
                    <a:pt x="-328" y="16646"/>
                    <a:pt x="180" y="18387"/>
                    <a:pt x="2467" y="19615"/>
                  </a:cubicBezTo>
                  <a:cubicBezTo>
                    <a:pt x="4754" y="20843"/>
                    <a:pt x="8820" y="21560"/>
                    <a:pt x="12251" y="21560"/>
                  </a:cubicBezTo>
                  <a:cubicBezTo>
                    <a:pt x="15681" y="21560"/>
                    <a:pt x="18477" y="20843"/>
                    <a:pt x="21272" y="201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261023" y="4206443"/>
              <a:ext cx="193018" cy="15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52" fill="norm" stroke="1" extrusionOk="0">
                  <a:moveTo>
                    <a:pt x="17184" y="0"/>
                  </a:moveTo>
                  <a:cubicBezTo>
                    <a:pt x="15775" y="4800"/>
                    <a:pt x="14367" y="9600"/>
                    <a:pt x="12488" y="13200"/>
                  </a:cubicBezTo>
                  <a:cubicBezTo>
                    <a:pt x="10610" y="16800"/>
                    <a:pt x="8262" y="19200"/>
                    <a:pt x="6501" y="20400"/>
                  </a:cubicBezTo>
                  <a:cubicBezTo>
                    <a:pt x="4740" y="21600"/>
                    <a:pt x="3567" y="21600"/>
                    <a:pt x="2510" y="20250"/>
                  </a:cubicBezTo>
                  <a:cubicBezTo>
                    <a:pt x="1453" y="18900"/>
                    <a:pt x="514" y="16200"/>
                    <a:pt x="162" y="14100"/>
                  </a:cubicBezTo>
                  <a:cubicBezTo>
                    <a:pt x="-190" y="12000"/>
                    <a:pt x="45" y="10500"/>
                    <a:pt x="749" y="9900"/>
                  </a:cubicBezTo>
                  <a:cubicBezTo>
                    <a:pt x="1453" y="9300"/>
                    <a:pt x="2627" y="9600"/>
                    <a:pt x="5327" y="11700"/>
                  </a:cubicBezTo>
                  <a:cubicBezTo>
                    <a:pt x="8027" y="13800"/>
                    <a:pt x="12253" y="17700"/>
                    <a:pt x="14953" y="19650"/>
                  </a:cubicBezTo>
                  <a:cubicBezTo>
                    <a:pt x="17653" y="21600"/>
                    <a:pt x="18827" y="21600"/>
                    <a:pt x="19649" y="21000"/>
                  </a:cubicBezTo>
                  <a:cubicBezTo>
                    <a:pt x="20471" y="20400"/>
                    <a:pt x="20940" y="19200"/>
                    <a:pt x="21410" y="18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0473090" y="4168343"/>
              <a:ext cx="76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45"/>
                    <a:pt x="7200" y="9290"/>
                    <a:pt x="3600" y="12890"/>
                  </a:cubicBezTo>
                  <a:cubicBezTo>
                    <a:pt x="0" y="16490"/>
                    <a:pt x="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574690" y="4383692"/>
              <a:ext cx="285751" cy="14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2858"/>
                  </a:moveTo>
                  <a:cubicBezTo>
                    <a:pt x="480" y="1623"/>
                    <a:pt x="960" y="389"/>
                    <a:pt x="2000" y="81"/>
                  </a:cubicBezTo>
                  <a:cubicBezTo>
                    <a:pt x="3040" y="-228"/>
                    <a:pt x="4640" y="389"/>
                    <a:pt x="5680" y="1315"/>
                  </a:cubicBezTo>
                  <a:cubicBezTo>
                    <a:pt x="6720" y="2241"/>
                    <a:pt x="7200" y="3475"/>
                    <a:pt x="7040" y="5635"/>
                  </a:cubicBezTo>
                  <a:cubicBezTo>
                    <a:pt x="6880" y="7795"/>
                    <a:pt x="6080" y="10881"/>
                    <a:pt x="5360" y="12886"/>
                  </a:cubicBezTo>
                  <a:cubicBezTo>
                    <a:pt x="4640" y="14892"/>
                    <a:pt x="4000" y="15818"/>
                    <a:pt x="3440" y="17052"/>
                  </a:cubicBezTo>
                  <a:cubicBezTo>
                    <a:pt x="2880" y="18286"/>
                    <a:pt x="2400" y="19829"/>
                    <a:pt x="2720" y="20601"/>
                  </a:cubicBezTo>
                  <a:cubicBezTo>
                    <a:pt x="3040" y="21372"/>
                    <a:pt x="4160" y="21372"/>
                    <a:pt x="7440" y="20138"/>
                  </a:cubicBezTo>
                  <a:cubicBezTo>
                    <a:pt x="10720" y="18903"/>
                    <a:pt x="16160" y="16435"/>
                    <a:pt x="21600" y="13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0815990" y="4231843"/>
              <a:ext cx="10666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0" y="0"/>
                  </a:moveTo>
                  <a:cubicBezTo>
                    <a:pt x="5600" y="1641"/>
                    <a:pt x="11200" y="3281"/>
                    <a:pt x="15200" y="5058"/>
                  </a:cubicBezTo>
                  <a:cubicBezTo>
                    <a:pt x="19200" y="6835"/>
                    <a:pt x="21600" y="8749"/>
                    <a:pt x="19200" y="11529"/>
                  </a:cubicBezTo>
                  <a:cubicBezTo>
                    <a:pt x="16800" y="14309"/>
                    <a:pt x="9600" y="17954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027590" y="4383811"/>
              <a:ext cx="429685" cy="58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277" y="1181"/>
                  </a:moveTo>
                  <a:cubicBezTo>
                    <a:pt x="638" y="792"/>
                    <a:pt x="0" y="404"/>
                    <a:pt x="0" y="171"/>
                  </a:cubicBezTo>
                  <a:cubicBezTo>
                    <a:pt x="0" y="-62"/>
                    <a:pt x="638" y="-140"/>
                    <a:pt x="2181" y="482"/>
                  </a:cubicBezTo>
                  <a:cubicBezTo>
                    <a:pt x="3724" y="1103"/>
                    <a:pt x="6171" y="2424"/>
                    <a:pt x="8566" y="4133"/>
                  </a:cubicBezTo>
                  <a:cubicBezTo>
                    <a:pt x="10960" y="5843"/>
                    <a:pt x="13300" y="7941"/>
                    <a:pt x="15322" y="10000"/>
                  </a:cubicBezTo>
                  <a:cubicBezTo>
                    <a:pt x="17344" y="12059"/>
                    <a:pt x="19046" y="14079"/>
                    <a:pt x="20110" y="15827"/>
                  </a:cubicBezTo>
                  <a:cubicBezTo>
                    <a:pt x="21174" y="17575"/>
                    <a:pt x="21600" y="19051"/>
                    <a:pt x="21600" y="19945"/>
                  </a:cubicBezTo>
                  <a:cubicBezTo>
                    <a:pt x="21600" y="20838"/>
                    <a:pt x="21174" y="21149"/>
                    <a:pt x="20749" y="214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990499" y="4295343"/>
              <a:ext cx="189492" cy="22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72" fill="norm" stroke="1" extrusionOk="0">
                  <a:moveTo>
                    <a:pt x="3486" y="0"/>
                  </a:moveTo>
                  <a:cubicBezTo>
                    <a:pt x="2286" y="198"/>
                    <a:pt x="1086" y="396"/>
                    <a:pt x="486" y="991"/>
                  </a:cubicBezTo>
                  <a:cubicBezTo>
                    <a:pt x="-114" y="1585"/>
                    <a:pt x="-114" y="2576"/>
                    <a:pt x="246" y="4954"/>
                  </a:cubicBezTo>
                  <a:cubicBezTo>
                    <a:pt x="606" y="7332"/>
                    <a:pt x="1326" y="11097"/>
                    <a:pt x="1926" y="14268"/>
                  </a:cubicBezTo>
                  <a:cubicBezTo>
                    <a:pt x="2526" y="17439"/>
                    <a:pt x="3006" y="20015"/>
                    <a:pt x="3246" y="20807"/>
                  </a:cubicBezTo>
                  <a:cubicBezTo>
                    <a:pt x="3486" y="21600"/>
                    <a:pt x="3486" y="20609"/>
                    <a:pt x="3246" y="17835"/>
                  </a:cubicBezTo>
                  <a:cubicBezTo>
                    <a:pt x="3006" y="15061"/>
                    <a:pt x="2526" y="10503"/>
                    <a:pt x="2406" y="7728"/>
                  </a:cubicBezTo>
                  <a:cubicBezTo>
                    <a:pt x="2286" y="4954"/>
                    <a:pt x="2526" y="3963"/>
                    <a:pt x="3486" y="3468"/>
                  </a:cubicBezTo>
                  <a:cubicBezTo>
                    <a:pt x="4446" y="2972"/>
                    <a:pt x="6126" y="2972"/>
                    <a:pt x="9246" y="3864"/>
                  </a:cubicBezTo>
                  <a:cubicBezTo>
                    <a:pt x="12366" y="4756"/>
                    <a:pt x="16926" y="6539"/>
                    <a:pt x="21486" y="8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837082" y="3711143"/>
              <a:ext cx="22225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4061" y="0"/>
                  </a:moveTo>
                  <a:cubicBezTo>
                    <a:pt x="11412" y="4320"/>
                    <a:pt x="8763" y="8640"/>
                    <a:pt x="7031" y="11376"/>
                  </a:cubicBezTo>
                  <a:cubicBezTo>
                    <a:pt x="5299" y="14112"/>
                    <a:pt x="4484" y="15264"/>
                    <a:pt x="3567" y="15984"/>
                  </a:cubicBezTo>
                  <a:cubicBezTo>
                    <a:pt x="2650" y="16704"/>
                    <a:pt x="1631" y="16992"/>
                    <a:pt x="918" y="15696"/>
                  </a:cubicBezTo>
                  <a:cubicBezTo>
                    <a:pt x="205" y="14400"/>
                    <a:pt x="-203" y="11520"/>
                    <a:pt x="103" y="9936"/>
                  </a:cubicBezTo>
                  <a:cubicBezTo>
                    <a:pt x="408" y="8352"/>
                    <a:pt x="1427" y="8064"/>
                    <a:pt x="4178" y="9072"/>
                  </a:cubicBezTo>
                  <a:cubicBezTo>
                    <a:pt x="6929" y="10080"/>
                    <a:pt x="11412" y="12384"/>
                    <a:pt x="14571" y="14688"/>
                  </a:cubicBezTo>
                  <a:cubicBezTo>
                    <a:pt x="17729" y="16992"/>
                    <a:pt x="19563" y="19296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147018" y="3590493"/>
              <a:ext cx="1392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24"/>
                    <a:pt x="1783" y="7448"/>
                    <a:pt x="240" y="11048"/>
                  </a:cubicBezTo>
                  <a:cubicBezTo>
                    <a:pt x="-1303" y="14648"/>
                    <a:pt x="4868" y="1812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249840" y="3779040"/>
              <a:ext cx="304801" cy="21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764"/>
                  </a:moveTo>
                  <a:cubicBezTo>
                    <a:pt x="300" y="1695"/>
                    <a:pt x="600" y="625"/>
                    <a:pt x="1125" y="198"/>
                  </a:cubicBezTo>
                  <a:cubicBezTo>
                    <a:pt x="1650" y="-230"/>
                    <a:pt x="2400" y="-16"/>
                    <a:pt x="3525" y="1374"/>
                  </a:cubicBezTo>
                  <a:cubicBezTo>
                    <a:pt x="4650" y="2764"/>
                    <a:pt x="6150" y="5330"/>
                    <a:pt x="7200" y="7576"/>
                  </a:cubicBezTo>
                  <a:cubicBezTo>
                    <a:pt x="8250" y="9821"/>
                    <a:pt x="8850" y="11746"/>
                    <a:pt x="8625" y="13671"/>
                  </a:cubicBezTo>
                  <a:cubicBezTo>
                    <a:pt x="8400" y="15596"/>
                    <a:pt x="7350" y="17520"/>
                    <a:pt x="6525" y="18911"/>
                  </a:cubicBezTo>
                  <a:cubicBezTo>
                    <a:pt x="5700" y="20301"/>
                    <a:pt x="5100" y="21156"/>
                    <a:pt x="5475" y="21263"/>
                  </a:cubicBezTo>
                  <a:cubicBezTo>
                    <a:pt x="5850" y="21370"/>
                    <a:pt x="7200" y="20728"/>
                    <a:pt x="10050" y="19766"/>
                  </a:cubicBezTo>
                  <a:cubicBezTo>
                    <a:pt x="12900" y="18804"/>
                    <a:pt x="17250" y="17520"/>
                    <a:pt x="21600" y="16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483442" y="2863153"/>
              <a:ext cx="887299" cy="50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66" fill="norm" stroke="1" extrusionOk="0">
                  <a:moveTo>
                    <a:pt x="268" y="1231"/>
                  </a:moveTo>
                  <a:cubicBezTo>
                    <a:pt x="113" y="870"/>
                    <a:pt x="-41" y="508"/>
                    <a:pt x="10" y="282"/>
                  </a:cubicBezTo>
                  <a:cubicBezTo>
                    <a:pt x="62" y="56"/>
                    <a:pt x="319" y="-34"/>
                    <a:pt x="1245" y="11"/>
                  </a:cubicBezTo>
                  <a:cubicBezTo>
                    <a:pt x="2170" y="56"/>
                    <a:pt x="3765" y="237"/>
                    <a:pt x="5410" y="1005"/>
                  </a:cubicBezTo>
                  <a:cubicBezTo>
                    <a:pt x="7056" y="1774"/>
                    <a:pt x="8753" y="3129"/>
                    <a:pt x="10425" y="4575"/>
                  </a:cubicBezTo>
                  <a:cubicBezTo>
                    <a:pt x="12096" y="6021"/>
                    <a:pt x="13742" y="7558"/>
                    <a:pt x="15336" y="9410"/>
                  </a:cubicBezTo>
                  <a:cubicBezTo>
                    <a:pt x="16930" y="11263"/>
                    <a:pt x="18473" y="13432"/>
                    <a:pt x="19502" y="15511"/>
                  </a:cubicBezTo>
                  <a:cubicBezTo>
                    <a:pt x="20530" y="17589"/>
                    <a:pt x="21045" y="19578"/>
                    <a:pt x="21559" y="215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367440" y="2745943"/>
              <a:ext cx="482601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720"/>
                  </a:moveTo>
                  <a:cubicBezTo>
                    <a:pt x="95" y="8910"/>
                    <a:pt x="189" y="8100"/>
                    <a:pt x="474" y="7560"/>
                  </a:cubicBezTo>
                  <a:cubicBezTo>
                    <a:pt x="758" y="7020"/>
                    <a:pt x="1232" y="6750"/>
                    <a:pt x="1658" y="7020"/>
                  </a:cubicBezTo>
                  <a:cubicBezTo>
                    <a:pt x="2084" y="7290"/>
                    <a:pt x="2463" y="8100"/>
                    <a:pt x="3268" y="10395"/>
                  </a:cubicBezTo>
                  <a:cubicBezTo>
                    <a:pt x="4074" y="12690"/>
                    <a:pt x="5305" y="16470"/>
                    <a:pt x="6063" y="18698"/>
                  </a:cubicBezTo>
                  <a:cubicBezTo>
                    <a:pt x="6821" y="20925"/>
                    <a:pt x="7105" y="21600"/>
                    <a:pt x="7247" y="21600"/>
                  </a:cubicBezTo>
                  <a:cubicBezTo>
                    <a:pt x="7389" y="21600"/>
                    <a:pt x="7389" y="20925"/>
                    <a:pt x="6916" y="19103"/>
                  </a:cubicBezTo>
                  <a:cubicBezTo>
                    <a:pt x="6442" y="17280"/>
                    <a:pt x="5495" y="14310"/>
                    <a:pt x="4737" y="12083"/>
                  </a:cubicBezTo>
                  <a:cubicBezTo>
                    <a:pt x="3979" y="9855"/>
                    <a:pt x="3411" y="8370"/>
                    <a:pt x="3032" y="7155"/>
                  </a:cubicBezTo>
                  <a:cubicBezTo>
                    <a:pt x="2653" y="5940"/>
                    <a:pt x="2463" y="4995"/>
                    <a:pt x="3221" y="4185"/>
                  </a:cubicBezTo>
                  <a:cubicBezTo>
                    <a:pt x="3979" y="3375"/>
                    <a:pt x="5684" y="2700"/>
                    <a:pt x="8147" y="2025"/>
                  </a:cubicBezTo>
                  <a:cubicBezTo>
                    <a:pt x="10611" y="1350"/>
                    <a:pt x="13832" y="675"/>
                    <a:pt x="16200" y="338"/>
                  </a:cubicBezTo>
                  <a:cubicBezTo>
                    <a:pt x="18568" y="0"/>
                    <a:pt x="200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889074" y="2337426"/>
              <a:ext cx="211667" cy="35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6696" y="3234"/>
                  </a:moveTo>
                  <a:cubicBezTo>
                    <a:pt x="6480" y="2587"/>
                    <a:pt x="6264" y="1940"/>
                    <a:pt x="6048" y="1293"/>
                  </a:cubicBezTo>
                  <a:cubicBezTo>
                    <a:pt x="5832" y="647"/>
                    <a:pt x="5616" y="0"/>
                    <a:pt x="5184" y="0"/>
                  </a:cubicBezTo>
                  <a:cubicBezTo>
                    <a:pt x="4752" y="0"/>
                    <a:pt x="4104" y="647"/>
                    <a:pt x="2916" y="3104"/>
                  </a:cubicBezTo>
                  <a:cubicBezTo>
                    <a:pt x="1728" y="5562"/>
                    <a:pt x="0" y="9830"/>
                    <a:pt x="0" y="13128"/>
                  </a:cubicBezTo>
                  <a:cubicBezTo>
                    <a:pt x="0" y="16426"/>
                    <a:pt x="1728" y="18754"/>
                    <a:pt x="5076" y="20048"/>
                  </a:cubicBezTo>
                  <a:cubicBezTo>
                    <a:pt x="8424" y="21341"/>
                    <a:pt x="13392" y="21600"/>
                    <a:pt x="16416" y="21471"/>
                  </a:cubicBezTo>
                  <a:cubicBezTo>
                    <a:pt x="19440" y="21341"/>
                    <a:pt x="20520" y="20824"/>
                    <a:pt x="21600" y="203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171599" y="2352243"/>
              <a:ext cx="8154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8044" y="0"/>
                  </a:moveTo>
                  <a:cubicBezTo>
                    <a:pt x="5274" y="0"/>
                    <a:pt x="2505" y="0"/>
                    <a:pt x="1121" y="502"/>
                  </a:cubicBezTo>
                  <a:cubicBezTo>
                    <a:pt x="-264" y="1005"/>
                    <a:pt x="-264" y="2009"/>
                    <a:pt x="567" y="4437"/>
                  </a:cubicBezTo>
                  <a:cubicBezTo>
                    <a:pt x="1398" y="6865"/>
                    <a:pt x="3059" y="10716"/>
                    <a:pt x="6659" y="13814"/>
                  </a:cubicBezTo>
                  <a:cubicBezTo>
                    <a:pt x="10259" y="16912"/>
                    <a:pt x="15798" y="19256"/>
                    <a:pt x="2133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310290" y="2403043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800"/>
                    <a:pt x="5268" y="12000"/>
                    <a:pt x="8868" y="8400"/>
                  </a:cubicBezTo>
                  <a:cubicBezTo>
                    <a:pt x="12468" y="4800"/>
                    <a:pt x="170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663774" y="2256993"/>
              <a:ext cx="27516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625" y="0"/>
                  </a:moveTo>
                  <a:cubicBezTo>
                    <a:pt x="12794" y="436"/>
                    <a:pt x="11963" y="873"/>
                    <a:pt x="10800" y="3818"/>
                  </a:cubicBezTo>
                  <a:cubicBezTo>
                    <a:pt x="9637" y="6764"/>
                    <a:pt x="8142" y="12218"/>
                    <a:pt x="7062" y="15382"/>
                  </a:cubicBezTo>
                  <a:cubicBezTo>
                    <a:pt x="5982" y="18545"/>
                    <a:pt x="5317" y="19418"/>
                    <a:pt x="4652" y="20182"/>
                  </a:cubicBezTo>
                  <a:cubicBezTo>
                    <a:pt x="3988" y="20945"/>
                    <a:pt x="3323" y="21600"/>
                    <a:pt x="2658" y="21600"/>
                  </a:cubicBezTo>
                  <a:cubicBezTo>
                    <a:pt x="1994" y="21600"/>
                    <a:pt x="1329" y="20945"/>
                    <a:pt x="831" y="19745"/>
                  </a:cubicBezTo>
                  <a:cubicBezTo>
                    <a:pt x="332" y="18545"/>
                    <a:pt x="0" y="16800"/>
                    <a:pt x="0" y="15273"/>
                  </a:cubicBezTo>
                  <a:cubicBezTo>
                    <a:pt x="0" y="13745"/>
                    <a:pt x="332" y="12436"/>
                    <a:pt x="997" y="11564"/>
                  </a:cubicBezTo>
                  <a:cubicBezTo>
                    <a:pt x="1662" y="10691"/>
                    <a:pt x="2658" y="10255"/>
                    <a:pt x="4652" y="10800"/>
                  </a:cubicBezTo>
                  <a:cubicBezTo>
                    <a:pt x="6646" y="11345"/>
                    <a:pt x="9637" y="12873"/>
                    <a:pt x="12628" y="14509"/>
                  </a:cubicBezTo>
                  <a:cubicBezTo>
                    <a:pt x="15618" y="16145"/>
                    <a:pt x="18609" y="17891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027840" y="2129993"/>
              <a:ext cx="168952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0" y="0"/>
                  </a:moveTo>
                  <a:cubicBezTo>
                    <a:pt x="6353" y="2317"/>
                    <a:pt x="12706" y="4634"/>
                    <a:pt x="16518" y="6745"/>
                  </a:cubicBezTo>
                  <a:cubicBezTo>
                    <a:pt x="20329" y="8855"/>
                    <a:pt x="21600" y="10759"/>
                    <a:pt x="18678" y="13200"/>
                  </a:cubicBezTo>
                  <a:cubicBezTo>
                    <a:pt x="15755" y="15641"/>
                    <a:pt x="8640" y="18621"/>
                    <a:pt x="152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7" name="Drawing"/>
          <p:cNvGrpSpPr/>
          <p:nvPr/>
        </p:nvGrpSpPr>
        <p:grpSpPr>
          <a:xfrm>
            <a:off x="1708791" y="1460499"/>
            <a:ext cx="9786236" cy="5674785"/>
            <a:chOff x="0" y="0"/>
            <a:chExt cx="9786234" cy="5674783"/>
          </a:xfrm>
        </p:grpSpPr>
        <p:sp>
          <p:nvSpPr>
            <p:cNvPr id="877" name="Line"/>
            <p:cNvSpPr/>
            <p:nvPr/>
          </p:nvSpPr>
          <p:spPr>
            <a:xfrm>
              <a:off x="0" y="246187"/>
              <a:ext cx="145679" cy="54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90" fill="norm" stroke="1" extrusionOk="0">
                  <a:moveTo>
                    <a:pt x="5460" y="7090"/>
                  </a:moveTo>
                  <a:cubicBezTo>
                    <a:pt x="4535" y="8597"/>
                    <a:pt x="3609" y="10104"/>
                    <a:pt x="3455" y="12364"/>
                  </a:cubicBezTo>
                  <a:cubicBezTo>
                    <a:pt x="3300" y="14625"/>
                    <a:pt x="3917" y="17639"/>
                    <a:pt x="4226" y="19355"/>
                  </a:cubicBezTo>
                  <a:cubicBezTo>
                    <a:pt x="4535" y="21071"/>
                    <a:pt x="4535" y="21490"/>
                    <a:pt x="4380" y="21490"/>
                  </a:cubicBezTo>
                  <a:cubicBezTo>
                    <a:pt x="4226" y="21490"/>
                    <a:pt x="3917" y="21071"/>
                    <a:pt x="3455" y="19564"/>
                  </a:cubicBezTo>
                  <a:cubicBezTo>
                    <a:pt x="2992" y="18057"/>
                    <a:pt x="2375" y="15462"/>
                    <a:pt x="1757" y="12616"/>
                  </a:cubicBezTo>
                  <a:cubicBezTo>
                    <a:pt x="1140" y="9769"/>
                    <a:pt x="523" y="6671"/>
                    <a:pt x="215" y="4704"/>
                  </a:cubicBezTo>
                  <a:cubicBezTo>
                    <a:pt x="-94" y="2737"/>
                    <a:pt x="-94" y="1899"/>
                    <a:pt x="369" y="1313"/>
                  </a:cubicBezTo>
                  <a:cubicBezTo>
                    <a:pt x="832" y="727"/>
                    <a:pt x="1757" y="392"/>
                    <a:pt x="2992" y="183"/>
                  </a:cubicBezTo>
                  <a:cubicBezTo>
                    <a:pt x="4226" y="-26"/>
                    <a:pt x="5769" y="-110"/>
                    <a:pt x="8083" y="225"/>
                  </a:cubicBezTo>
                  <a:cubicBezTo>
                    <a:pt x="10397" y="560"/>
                    <a:pt x="13483" y="1313"/>
                    <a:pt x="16106" y="2527"/>
                  </a:cubicBezTo>
                  <a:cubicBezTo>
                    <a:pt x="18729" y="3741"/>
                    <a:pt x="20889" y="5416"/>
                    <a:pt x="21197" y="6713"/>
                  </a:cubicBezTo>
                  <a:cubicBezTo>
                    <a:pt x="21506" y="8011"/>
                    <a:pt x="19963" y="8932"/>
                    <a:pt x="17803" y="9602"/>
                  </a:cubicBezTo>
                  <a:cubicBezTo>
                    <a:pt x="15643" y="10271"/>
                    <a:pt x="12866" y="10690"/>
                    <a:pt x="10860" y="10774"/>
                  </a:cubicBezTo>
                  <a:cubicBezTo>
                    <a:pt x="8855" y="10857"/>
                    <a:pt x="7620" y="10606"/>
                    <a:pt x="6386" y="1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32708" y="508000"/>
              <a:ext cx="209551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69"/>
                  </a:moveTo>
                  <a:cubicBezTo>
                    <a:pt x="3491" y="7425"/>
                    <a:pt x="6982" y="9281"/>
                    <a:pt x="9273" y="11728"/>
                  </a:cubicBezTo>
                  <a:cubicBezTo>
                    <a:pt x="11564" y="14175"/>
                    <a:pt x="12655" y="17212"/>
                    <a:pt x="12873" y="19069"/>
                  </a:cubicBezTo>
                  <a:cubicBezTo>
                    <a:pt x="13091" y="20925"/>
                    <a:pt x="12436" y="21600"/>
                    <a:pt x="11782" y="21600"/>
                  </a:cubicBezTo>
                  <a:cubicBezTo>
                    <a:pt x="11127" y="21600"/>
                    <a:pt x="10473" y="20925"/>
                    <a:pt x="10255" y="18563"/>
                  </a:cubicBezTo>
                  <a:cubicBezTo>
                    <a:pt x="10036" y="16200"/>
                    <a:pt x="10255" y="12150"/>
                    <a:pt x="12218" y="8775"/>
                  </a:cubicBezTo>
                  <a:cubicBezTo>
                    <a:pt x="14182" y="5400"/>
                    <a:pt x="1789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59644" y="294216"/>
              <a:ext cx="149315" cy="45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3" fill="norm" stroke="1" extrusionOk="0">
                  <a:moveTo>
                    <a:pt x="17810" y="804"/>
                  </a:moveTo>
                  <a:cubicBezTo>
                    <a:pt x="16898" y="402"/>
                    <a:pt x="15985" y="0"/>
                    <a:pt x="14616" y="0"/>
                  </a:cubicBezTo>
                  <a:cubicBezTo>
                    <a:pt x="13247" y="0"/>
                    <a:pt x="11422" y="402"/>
                    <a:pt x="9292" y="1607"/>
                  </a:cubicBezTo>
                  <a:cubicBezTo>
                    <a:pt x="7162" y="2813"/>
                    <a:pt x="4729" y="4822"/>
                    <a:pt x="2903" y="7535"/>
                  </a:cubicBezTo>
                  <a:cubicBezTo>
                    <a:pt x="1078" y="10247"/>
                    <a:pt x="-139" y="13663"/>
                    <a:pt x="13" y="16125"/>
                  </a:cubicBezTo>
                  <a:cubicBezTo>
                    <a:pt x="165" y="18586"/>
                    <a:pt x="1686" y="20093"/>
                    <a:pt x="4881" y="20847"/>
                  </a:cubicBezTo>
                  <a:cubicBezTo>
                    <a:pt x="8075" y="21600"/>
                    <a:pt x="12943" y="21600"/>
                    <a:pt x="15985" y="21399"/>
                  </a:cubicBezTo>
                  <a:cubicBezTo>
                    <a:pt x="19027" y="21198"/>
                    <a:pt x="20244" y="20796"/>
                    <a:pt x="21461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63223" y="285749"/>
              <a:ext cx="101336" cy="43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5" fill="norm" stroke="1" extrusionOk="0">
                  <a:moveTo>
                    <a:pt x="1294" y="0"/>
                  </a:moveTo>
                  <a:cubicBezTo>
                    <a:pt x="844" y="3115"/>
                    <a:pt x="394" y="6231"/>
                    <a:pt x="169" y="9554"/>
                  </a:cubicBezTo>
                  <a:cubicBezTo>
                    <a:pt x="-56" y="12877"/>
                    <a:pt x="-56" y="16408"/>
                    <a:pt x="169" y="18485"/>
                  </a:cubicBezTo>
                  <a:cubicBezTo>
                    <a:pt x="394" y="20562"/>
                    <a:pt x="844" y="21185"/>
                    <a:pt x="2194" y="21392"/>
                  </a:cubicBezTo>
                  <a:cubicBezTo>
                    <a:pt x="3544" y="21600"/>
                    <a:pt x="5794" y="21392"/>
                    <a:pt x="9169" y="20354"/>
                  </a:cubicBezTo>
                  <a:cubicBezTo>
                    <a:pt x="12544" y="19315"/>
                    <a:pt x="17044" y="17446"/>
                    <a:pt x="21544" y="1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24858" y="5016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989958" y="499605"/>
              <a:ext cx="158751" cy="14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10190"/>
                  </a:moveTo>
                  <a:cubicBezTo>
                    <a:pt x="1440" y="10490"/>
                    <a:pt x="2880" y="10790"/>
                    <a:pt x="4896" y="9740"/>
                  </a:cubicBezTo>
                  <a:cubicBezTo>
                    <a:pt x="6912" y="8690"/>
                    <a:pt x="9504" y="6290"/>
                    <a:pt x="10800" y="4340"/>
                  </a:cubicBezTo>
                  <a:cubicBezTo>
                    <a:pt x="12096" y="2390"/>
                    <a:pt x="12096" y="890"/>
                    <a:pt x="11376" y="290"/>
                  </a:cubicBezTo>
                  <a:cubicBezTo>
                    <a:pt x="10656" y="-310"/>
                    <a:pt x="9216" y="-10"/>
                    <a:pt x="7488" y="1490"/>
                  </a:cubicBezTo>
                  <a:cubicBezTo>
                    <a:pt x="5760" y="2990"/>
                    <a:pt x="3744" y="5690"/>
                    <a:pt x="2592" y="8690"/>
                  </a:cubicBezTo>
                  <a:cubicBezTo>
                    <a:pt x="1440" y="11690"/>
                    <a:pt x="1152" y="14990"/>
                    <a:pt x="2736" y="17390"/>
                  </a:cubicBezTo>
                  <a:cubicBezTo>
                    <a:pt x="4320" y="19790"/>
                    <a:pt x="7776" y="21290"/>
                    <a:pt x="11232" y="20840"/>
                  </a:cubicBezTo>
                  <a:cubicBezTo>
                    <a:pt x="14688" y="20390"/>
                    <a:pt x="18144" y="17990"/>
                    <a:pt x="21600" y="15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149062" y="462227"/>
              <a:ext cx="63147" cy="19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7" h="20961" fill="norm" stroke="1" extrusionOk="0">
                  <a:moveTo>
                    <a:pt x="19526" y="2812"/>
                  </a:moveTo>
                  <a:cubicBezTo>
                    <a:pt x="17563" y="1921"/>
                    <a:pt x="15599" y="1030"/>
                    <a:pt x="12981" y="473"/>
                  </a:cubicBezTo>
                  <a:cubicBezTo>
                    <a:pt x="10363" y="-83"/>
                    <a:pt x="7090" y="-306"/>
                    <a:pt x="4145" y="696"/>
                  </a:cubicBezTo>
                  <a:cubicBezTo>
                    <a:pt x="1199" y="1698"/>
                    <a:pt x="-1419" y="3925"/>
                    <a:pt x="872" y="6597"/>
                  </a:cubicBezTo>
                  <a:cubicBezTo>
                    <a:pt x="3163" y="9269"/>
                    <a:pt x="10363" y="12387"/>
                    <a:pt x="14617" y="14836"/>
                  </a:cubicBezTo>
                  <a:cubicBezTo>
                    <a:pt x="18872" y="17286"/>
                    <a:pt x="20181" y="19067"/>
                    <a:pt x="19199" y="20069"/>
                  </a:cubicBezTo>
                  <a:cubicBezTo>
                    <a:pt x="18217" y="21071"/>
                    <a:pt x="14945" y="21294"/>
                    <a:pt x="12654" y="20403"/>
                  </a:cubicBezTo>
                  <a:cubicBezTo>
                    <a:pt x="10363" y="19513"/>
                    <a:pt x="9054" y="17508"/>
                    <a:pt x="7745" y="15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331635" y="304800"/>
              <a:ext cx="77424" cy="3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41" fill="norm" stroke="1" extrusionOk="0">
                  <a:moveTo>
                    <a:pt x="3839" y="0"/>
                  </a:moveTo>
                  <a:cubicBezTo>
                    <a:pt x="2088" y="2800"/>
                    <a:pt x="337" y="5600"/>
                    <a:pt x="45" y="8600"/>
                  </a:cubicBezTo>
                  <a:cubicBezTo>
                    <a:pt x="-247" y="11600"/>
                    <a:pt x="921" y="14800"/>
                    <a:pt x="2088" y="16800"/>
                  </a:cubicBezTo>
                  <a:cubicBezTo>
                    <a:pt x="3256" y="18800"/>
                    <a:pt x="4423" y="19600"/>
                    <a:pt x="5883" y="20267"/>
                  </a:cubicBezTo>
                  <a:cubicBezTo>
                    <a:pt x="7342" y="20933"/>
                    <a:pt x="9094" y="21467"/>
                    <a:pt x="11137" y="21533"/>
                  </a:cubicBezTo>
                  <a:cubicBezTo>
                    <a:pt x="13180" y="21600"/>
                    <a:pt x="15515" y="21200"/>
                    <a:pt x="17267" y="20533"/>
                  </a:cubicBezTo>
                  <a:cubicBezTo>
                    <a:pt x="19018" y="19867"/>
                    <a:pt x="20185" y="18933"/>
                    <a:pt x="21353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323279" y="469900"/>
              <a:ext cx="14928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4115" y="21600"/>
                  </a:moveTo>
                  <a:cubicBezTo>
                    <a:pt x="1986" y="21600"/>
                    <a:pt x="-144" y="21600"/>
                    <a:pt x="8" y="19800"/>
                  </a:cubicBezTo>
                  <a:cubicBezTo>
                    <a:pt x="160" y="18000"/>
                    <a:pt x="2594" y="14400"/>
                    <a:pt x="6549" y="10800"/>
                  </a:cubicBezTo>
                  <a:cubicBezTo>
                    <a:pt x="10504" y="7200"/>
                    <a:pt x="15980" y="36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816516" y="411032"/>
              <a:ext cx="164043" cy="21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74" fill="norm" stroke="1" extrusionOk="0">
                  <a:moveTo>
                    <a:pt x="12324" y="3316"/>
                  </a:moveTo>
                  <a:cubicBezTo>
                    <a:pt x="11493" y="2268"/>
                    <a:pt x="10662" y="1219"/>
                    <a:pt x="9554" y="590"/>
                  </a:cubicBezTo>
                  <a:cubicBezTo>
                    <a:pt x="8447" y="-39"/>
                    <a:pt x="7062" y="-249"/>
                    <a:pt x="5954" y="380"/>
                  </a:cubicBezTo>
                  <a:cubicBezTo>
                    <a:pt x="4847" y="1009"/>
                    <a:pt x="4016" y="2477"/>
                    <a:pt x="3047" y="5308"/>
                  </a:cubicBezTo>
                  <a:cubicBezTo>
                    <a:pt x="2077" y="8139"/>
                    <a:pt x="970" y="12334"/>
                    <a:pt x="416" y="14955"/>
                  </a:cubicBezTo>
                  <a:cubicBezTo>
                    <a:pt x="-138" y="17576"/>
                    <a:pt x="-138" y="18625"/>
                    <a:pt x="416" y="19568"/>
                  </a:cubicBezTo>
                  <a:cubicBezTo>
                    <a:pt x="970" y="20512"/>
                    <a:pt x="2077" y="21351"/>
                    <a:pt x="3047" y="21141"/>
                  </a:cubicBezTo>
                  <a:cubicBezTo>
                    <a:pt x="4016" y="20932"/>
                    <a:pt x="4847" y="19673"/>
                    <a:pt x="6231" y="17262"/>
                  </a:cubicBezTo>
                  <a:cubicBezTo>
                    <a:pt x="7616" y="14850"/>
                    <a:pt x="9554" y="11285"/>
                    <a:pt x="10662" y="8768"/>
                  </a:cubicBezTo>
                  <a:cubicBezTo>
                    <a:pt x="11770" y="6252"/>
                    <a:pt x="12047" y="4784"/>
                    <a:pt x="12185" y="4994"/>
                  </a:cubicBezTo>
                  <a:cubicBezTo>
                    <a:pt x="12324" y="5203"/>
                    <a:pt x="12324" y="7091"/>
                    <a:pt x="13154" y="8978"/>
                  </a:cubicBezTo>
                  <a:cubicBezTo>
                    <a:pt x="13985" y="10866"/>
                    <a:pt x="15647" y="12753"/>
                    <a:pt x="17170" y="13906"/>
                  </a:cubicBezTo>
                  <a:cubicBezTo>
                    <a:pt x="18693" y="15060"/>
                    <a:pt x="20077" y="15479"/>
                    <a:pt x="21462" y="1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019941" y="410633"/>
              <a:ext cx="100318" cy="19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94" fill="norm" stroke="1" extrusionOk="0">
                  <a:moveTo>
                    <a:pt x="21327" y="2374"/>
                  </a:moveTo>
                  <a:cubicBezTo>
                    <a:pt x="18627" y="1187"/>
                    <a:pt x="15927" y="0"/>
                    <a:pt x="13677" y="0"/>
                  </a:cubicBezTo>
                  <a:cubicBezTo>
                    <a:pt x="11427" y="0"/>
                    <a:pt x="9627" y="1187"/>
                    <a:pt x="7377" y="4154"/>
                  </a:cubicBezTo>
                  <a:cubicBezTo>
                    <a:pt x="5127" y="7121"/>
                    <a:pt x="2427" y="11868"/>
                    <a:pt x="1077" y="14835"/>
                  </a:cubicBezTo>
                  <a:cubicBezTo>
                    <a:pt x="-273" y="17802"/>
                    <a:pt x="-273" y="18989"/>
                    <a:pt x="627" y="19938"/>
                  </a:cubicBezTo>
                  <a:cubicBezTo>
                    <a:pt x="1527" y="20888"/>
                    <a:pt x="3327" y="21600"/>
                    <a:pt x="6927" y="21481"/>
                  </a:cubicBezTo>
                  <a:cubicBezTo>
                    <a:pt x="10527" y="21363"/>
                    <a:pt x="15927" y="20413"/>
                    <a:pt x="21327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169371" y="387350"/>
              <a:ext cx="9058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1271"/>
                  </a:moveTo>
                  <a:cubicBezTo>
                    <a:pt x="18554" y="635"/>
                    <a:pt x="16100" y="0"/>
                    <a:pt x="13891" y="0"/>
                  </a:cubicBezTo>
                  <a:cubicBezTo>
                    <a:pt x="11682" y="0"/>
                    <a:pt x="9718" y="635"/>
                    <a:pt x="7264" y="2753"/>
                  </a:cubicBezTo>
                  <a:cubicBezTo>
                    <a:pt x="4809" y="4871"/>
                    <a:pt x="1864" y="8471"/>
                    <a:pt x="636" y="11541"/>
                  </a:cubicBezTo>
                  <a:cubicBezTo>
                    <a:pt x="-591" y="14612"/>
                    <a:pt x="-100" y="17153"/>
                    <a:pt x="2600" y="18741"/>
                  </a:cubicBezTo>
                  <a:cubicBezTo>
                    <a:pt x="5300" y="20329"/>
                    <a:pt x="10209" y="20965"/>
                    <a:pt x="15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313117" y="377308"/>
              <a:ext cx="78869" cy="23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62" fill="norm" stroke="1" extrusionOk="0">
                  <a:moveTo>
                    <a:pt x="4368" y="9425"/>
                  </a:moveTo>
                  <a:cubicBezTo>
                    <a:pt x="7137" y="9236"/>
                    <a:pt x="9906" y="9046"/>
                    <a:pt x="12675" y="8194"/>
                  </a:cubicBezTo>
                  <a:cubicBezTo>
                    <a:pt x="15445" y="7341"/>
                    <a:pt x="18214" y="5825"/>
                    <a:pt x="19598" y="4309"/>
                  </a:cubicBezTo>
                  <a:cubicBezTo>
                    <a:pt x="20983" y="2794"/>
                    <a:pt x="20983" y="1278"/>
                    <a:pt x="19598" y="520"/>
                  </a:cubicBezTo>
                  <a:cubicBezTo>
                    <a:pt x="18214" y="-238"/>
                    <a:pt x="15445" y="-238"/>
                    <a:pt x="11845" y="994"/>
                  </a:cubicBezTo>
                  <a:cubicBezTo>
                    <a:pt x="8245" y="2225"/>
                    <a:pt x="3814" y="4688"/>
                    <a:pt x="1598" y="7815"/>
                  </a:cubicBezTo>
                  <a:cubicBezTo>
                    <a:pt x="-617" y="10941"/>
                    <a:pt x="-617" y="14730"/>
                    <a:pt x="2152" y="17099"/>
                  </a:cubicBezTo>
                  <a:cubicBezTo>
                    <a:pt x="4921" y="19467"/>
                    <a:pt x="10460" y="20415"/>
                    <a:pt x="15998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409623" y="311234"/>
              <a:ext cx="170205" cy="52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69" fill="norm" stroke="1" extrusionOk="0">
                  <a:moveTo>
                    <a:pt x="6663" y="6267"/>
                  </a:moveTo>
                  <a:cubicBezTo>
                    <a:pt x="5082" y="8706"/>
                    <a:pt x="3502" y="11144"/>
                    <a:pt x="2448" y="13540"/>
                  </a:cubicBezTo>
                  <a:cubicBezTo>
                    <a:pt x="1394" y="15935"/>
                    <a:pt x="868" y="18286"/>
                    <a:pt x="604" y="19680"/>
                  </a:cubicBezTo>
                  <a:cubicBezTo>
                    <a:pt x="341" y="21074"/>
                    <a:pt x="341" y="21509"/>
                    <a:pt x="209" y="21465"/>
                  </a:cubicBezTo>
                  <a:cubicBezTo>
                    <a:pt x="77" y="21422"/>
                    <a:pt x="-186" y="20899"/>
                    <a:pt x="209" y="19244"/>
                  </a:cubicBezTo>
                  <a:cubicBezTo>
                    <a:pt x="604" y="17590"/>
                    <a:pt x="1658" y="14803"/>
                    <a:pt x="3107" y="12059"/>
                  </a:cubicBezTo>
                  <a:cubicBezTo>
                    <a:pt x="4555" y="9315"/>
                    <a:pt x="6399" y="6615"/>
                    <a:pt x="8375" y="4656"/>
                  </a:cubicBezTo>
                  <a:cubicBezTo>
                    <a:pt x="10351" y="2696"/>
                    <a:pt x="12458" y="1477"/>
                    <a:pt x="14170" y="780"/>
                  </a:cubicBezTo>
                  <a:cubicBezTo>
                    <a:pt x="15882" y="83"/>
                    <a:pt x="17199" y="-91"/>
                    <a:pt x="18385" y="40"/>
                  </a:cubicBezTo>
                  <a:cubicBezTo>
                    <a:pt x="19570" y="170"/>
                    <a:pt x="20624" y="606"/>
                    <a:pt x="21019" y="1607"/>
                  </a:cubicBezTo>
                  <a:cubicBezTo>
                    <a:pt x="21414" y="2609"/>
                    <a:pt x="21151" y="4177"/>
                    <a:pt x="19570" y="5527"/>
                  </a:cubicBezTo>
                  <a:cubicBezTo>
                    <a:pt x="17990" y="6877"/>
                    <a:pt x="15092" y="8009"/>
                    <a:pt x="12985" y="8575"/>
                  </a:cubicBezTo>
                  <a:cubicBezTo>
                    <a:pt x="10877" y="9141"/>
                    <a:pt x="9560" y="9141"/>
                    <a:pt x="8770" y="8880"/>
                  </a:cubicBezTo>
                  <a:cubicBezTo>
                    <a:pt x="7980" y="8619"/>
                    <a:pt x="7716" y="8096"/>
                    <a:pt x="7453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571669" y="139700"/>
              <a:ext cx="2063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1607" y="0"/>
                  </a:moveTo>
                  <a:cubicBezTo>
                    <a:pt x="10959" y="1964"/>
                    <a:pt x="10311" y="3927"/>
                    <a:pt x="9339" y="6600"/>
                  </a:cubicBezTo>
                  <a:cubicBezTo>
                    <a:pt x="8367" y="9273"/>
                    <a:pt x="7071" y="12655"/>
                    <a:pt x="6315" y="14945"/>
                  </a:cubicBezTo>
                  <a:cubicBezTo>
                    <a:pt x="5559" y="17236"/>
                    <a:pt x="5343" y="18436"/>
                    <a:pt x="5343" y="19364"/>
                  </a:cubicBezTo>
                  <a:cubicBezTo>
                    <a:pt x="5343" y="20291"/>
                    <a:pt x="5559" y="20945"/>
                    <a:pt x="5991" y="21055"/>
                  </a:cubicBezTo>
                  <a:cubicBezTo>
                    <a:pt x="6423" y="21164"/>
                    <a:pt x="7071" y="20727"/>
                    <a:pt x="7503" y="19309"/>
                  </a:cubicBezTo>
                  <a:cubicBezTo>
                    <a:pt x="7935" y="17891"/>
                    <a:pt x="8151" y="15491"/>
                    <a:pt x="7395" y="13909"/>
                  </a:cubicBezTo>
                  <a:cubicBezTo>
                    <a:pt x="6639" y="12327"/>
                    <a:pt x="4911" y="11564"/>
                    <a:pt x="3399" y="11236"/>
                  </a:cubicBezTo>
                  <a:cubicBezTo>
                    <a:pt x="1887" y="10909"/>
                    <a:pt x="591" y="11018"/>
                    <a:pt x="159" y="11345"/>
                  </a:cubicBezTo>
                  <a:cubicBezTo>
                    <a:pt x="-273" y="11673"/>
                    <a:pt x="159" y="12218"/>
                    <a:pt x="1671" y="12600"/>
                  </a:cubicBezTo>
                  <a:cubicBezTo>
                    <a:pt x="3183" y="12982"/>
                    <a:pt x="5775" y="13200"/>
                    <a:pt x="8583" y="12982"/>
                  </a:cubicBezTo>
                  <a:cubicBezTo>
                    <a:pt x="11391" y="12764"/>
                    <a:pt x="14415" y="12109"/>
                    <a:pt x="16359" y="11455"/>
                  </a:cubicBezTo>
                  <a:cubicBezTo>
                    <a:pt x="18303" y="10800"/>
                    <a:pt x="19167" y="10145"/>
                    <a:pt x="18951" y="9818"/>
                  </a:cubicBezTo>
                  <a:cubicBezTo>
                    <a:pt x="18735" y="9491"/>
                    <a:pt x="17439" y="9491"/>
                    <a:pt x="16251" y="9709"/>
                  </a:cubicBezTo>
                  <a:cubicBezTo>
                    <a:pt x="15063" y="9927"/>
                    <a:pt x="13983" y="10364"/>
                    <a:pt x="13443" y="10855"/>
                  </a:cubicBezTo>
                  <a:cubicBezTo>
                    <a:pt x="12903" y="11345"/>
                    <a:pt x="12903" y="11891"/>
                    <a:pt x="13335" y="12655"/>
                  </a:cubicBezTo>
                  <a:cubicBezTo>
                    <a:pt x="13767" y="13418"/>
                    <a:pt x="14631" y="14400"/>
                    <a:pt x="16035" y="15436"/>
                  </a:cubicBezTo>
                  <a:cubicBezTo>
                    <a:pt x="17439" y="16473"/>
                    <a:pt x="19383" y="17564"/>
                    <a:pt x="20355" y="18382"/>
                  </a:cubicBezTo>
                  <a:cubicBezTo>
                    <a:pt x="21327" y="19200"/>
                    <a:pt x="21327" y="19745"/>
                    <a:pt x="20139" y="20236"/>
                  </a:cubicBezTo>
                  <a:cubicBezTo>
                    <a:pt x="18951" y="20727"/>
                    <a:pt x="16575" y="21164"/>
                    <a:pt x="14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313495" y="165100"/>
              <a:ext cx="205881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47" fill="norm" stroke="1" extrusionOk="0">
                  <a:moveTo>
                    <a:pt x="5348" y="0"/>
                  </a:moveTo>
                  <a:cubicBezTo>
                    <a:pt x="5128" y="3906"/>
                    <a:pt x="4907" y="7813"/>
                    <a:pt x="4797" y="11202"/>
                  </a:cubicBezTo>
                  <a:cubicBezTo>
                    <a:pt x="4687" y="14591"/>
                    <a:pt x="4687" y="17464"/>
                    <a:pt x="4577" y="19187"/>
                  </a:cubicBezTo>
                  <a:cubicBezTo>
                    <a:pt x="4467" y="20911"/>
                    <a:pt x="4246" y="21485"/>
                    <a:pt x="3805" y="21543"/>
                  </a:cubicBezTo>
                  <a:cubicBezTo>
                    <a:pt x="3365" y="21600"/>
                    <a:pt x="2703" y="21140"/>
                    <a:pt x="2152" y="20509"/>
                  </a:cubicBezTo>
                  <a:cubicBezTo>
                    <a:pt x="1601" y="19877"/>
                    <a:pt x="1160" y="19072"/>
                    <a:pt x="720" y="18211"/>
                  </a:cubicBezTo>
                  <a:cubicBezTo>
                    <a:pt x="279" y="17349"/>
                    <a:pt x="-162" y="16430"/>
                    <a:pt x="58" y="15740"/>
                  </a:cubicBezTo>
                  <a:cubicBezTo>
                    <a:pt x="279" y="15051"/>
                    <a:pt x="1160" y="14591"/>
                    <a:pt x="3475" y="13845"/>
                  </a:cubicBezTo>
                  <a:cubicBezTo>
                    <a:pt x="5789" y="13098"/>
                    <a:pt x="9536" y="12064"/>
                    <a:pt x="12622" y="10340"/>
                  </a:cubicBezTo>
                  <a:cubicBezTo>
                    <a:pt x="15707" y="8617"/>
                    <a:pt x="18132" y="6204"/>
                    <a:pt x="19565" y="4711"/>
                  </a:cubicBezTo>
                  <a:cubicBezTo>
                    <a:pt x="20997" y="3217"/>
                    <a:pt x="21438" y="2643"/>
                    <a:pt x="21438" y="2757"/>
                  </a:cubicBezTo>
                  <a:cubicBezTo>
                    <a:pt x="21438" y="2872"/>
                    <a:pt x="20997" y="3677"/>
                    <a:pt x="20446" y="6032"/>
                  </a:cubicBezTo>
                  <a:cubicBezTo>
                    <a:pt x="19895" y="8387"/>
                    <a:pt x="19234" y="12294"/>
                    <a:pt x="19014" y="14534"/>
                  </a:cubicBezTo>
                  <a:cubicBezTo>
                    <a:pt x="18793" y="16774"/>
                    <a:pt x="19014" y="17349"/>
                    <a:pt x="19234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548958" y="444500"/>
              <a:ext cx="78662" cy="8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260" fill="norm" stroke="1" extrusionOk="0">
                  <a:moveTo>
                    <a:pt x="1674" y="0"/>
                  </a:moveTo>
                  <a:cubicBezTo>
                    <a:pt x="567" y="2634"/>
                    <a:pt x="-541" y="5268"/>
                    <a:pt x="290" y="8693"/>
                  </a:cubicBezTo>
                  <a:cubicBezTo>
                    <a:pt x="1121" y="12117"/>
                    <a:pt x="3890" y="16332"/>
                    <a:pt x="6659" y="18702"/>
                  </a:cubicBezTo>
                  <a:cubicBezTo>
                    <a:pt x="9428" y="21073"/>
                    <a:pt x="12197" y="21600"/>
                    <a:pt x="14690" y="21073"/>
                  </a:cubicBezTo>
                  <a:cubicBezTo>
                    <a:pt x="17182" y="20546"/>
                    <a:pt x="19397" y="18966"/>
                    <a:pt x="20228" y="16859"/>
                  </a:cubicBezTo>
                  <a:cubicBezTo>
                    <a:pt x="21059" y="14751"/>
                    <a:pt x="20505" y="12117"/>
                    <a:pt x="17736" y="10273"/>
                  </a:cubicBezTo>
                  <a:cubicBezTo>
                    <a:pt x="14967" y="8429"/>
                    <a:pt x="9982" y="7376"/>
                    <a:pt x="4997" y="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942708" y="0"/>
              <a:ext cx="28841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8514" y="0"/>
                  </a:moveTo>
                  <a:cubicBezTo>
                    <a:pt x="16971" y="1786"/>
                    <a:pt x="15429" y="3572"/>
                    <a:pt x="16200" y="5470"/>
                  </a:cubicBezTo>
                  <a:cubicBezTo>
                    <a:pt x="16971" y="7367"/>
                    <a:pt x="20057" y="9377"/>
                    <a:pt x="20829" y="11386"/>
                  </a:cubicBezTo>
                  <a:cubicBezTo>
                    <a:pt x="21600" y="13395"/>
                    <a:pt x="20057" y="15405"/>
                    <a:pt x="16200" y="17107"/>
                  </a:cubicBezTo>
                  <a:cubicBezTo>
                    <a:pt x="12343" y="18809"/>
                    <a:pt x="6171" y="202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203836" y="241300"/>
              <a:ext cx="208773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513" y="0"/>
                  </a:moveTo>
                  <a:cubicBezTo>
                    <a:pt x="2081" y="3733"/>
                    <a:pt x="1649" y="7467"/>
                    <a:pt x="1757" y="10667"/>
                  </a:cubicBezTo>
                  <a:cubicBezTo>
                    <a:pt x="1865" y="13867"/>
                    <a:pt x="2513" y="16533"/>
                    <a:pt x="2837" y="18200"/>
                  </a:cubicBezTo>
                  <a:cubicBezTo>
                    <a:pt x="3161" y="19867"/>
                    <a:pt x="3161" y="20533"/>
                    <a:pt x="2729" y="20467"/>
                  </a:cubicBezTo>
                  <a:cubicBezTo>
                    <a:pt x="2297" y="20400"/>
                    <a:pt x="1433" y="19600"/>
                    <a:pt x="785" y="18400"/>
                  </a:cubicBezTo>
                  <a:cubicBezTo>
                    <a:pt x="137" y="17200"/>
                    <a:pt x="-295" y="15600"/>
                    <a:pt x="245" y="14800"/>
                  </a:cubicBezTo>
                  <a:cubicBezTo>
                    <a:pt x="785" y="14000"/>
                    <a:pt x="2297" y="14000"/>
                    <a:pt x="4025" y="13733"/>
                  </a:cubicBezTo>
                  <a:cubicBezTo>
                    <a:pt x="5753" y="13467"/>
                    <a:pt x="7697" y="12933"/>
                    <a:pt x="9857" y="11133"/>
                  </a:cubicBezTo>
                  <a:cubicBezTo>
                    <a:pt x="12017" y="9333"/>
                    <a:pt x="14393" y="6267"/>
                    <a:pt x="15797" y="4400"/>
                  </a:cubicBezTo>
                  <a:cubicBezTo>
                    <a:pt x="17201" y="2533"/>
                    <a:pt x="17633" y="1867"/>
                    <a:pt x="17849" y="2133"/>
                  </a:cubicBezTo>
                  <a:cubicBezTo>
                    <a:pt x="18065" y="2400"/>
                    <a:pt x="18065" y="3600"/>
                    <a:pt x="18065" y="6200"/>
                  </a:cubicBezTo>
                  <a:cubicBezTo>
                    <a:pt x="18065" y="8800"/>
                    <a:pt x="18065" y="12800"/>
                    <a:pt x="18605" y="15600"/>
                  </a:cubicBezTo>
                  <a:cubicBezTo>
                    <a:pt x="19145" y="18400"/>
                    <a:pt x="20225" y="20000"/>
                    <a:pt x="21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471282" y="508000"/>
              <a:ext cx="100616" cy="7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62" fill="norm" stroke="1" extrusionOk="0">
                  <a:moveTo>
                    <a:pt x="4973" y="0"/>
                  </a:moveTo>
                  <a:cubicBezTo>
                    <a:pt x="3210" y="1751"/>
                    <a:pt x="1446" y="3503"/>
                    <a:pt x="565" y="6714"/>
                  </a:cubicBezTo>
                  <a:cubicBezTo>
                    <a:pt x="-317" y="9924"/>
                    <a:pt x="-317" y="14595"/>
                    <a:pt x="1667" y="17514"/>
                  </a:cubicBezTo>
                  <a:cubicBezTo>
                    <a:pt x="3650" y="20432"/>
                    <a:pt x="7618" y="21600"/>
                    <a:pt x="10924" y="21016"/>
                  </a:cubicBezTo>
                  <a:cubicBezTo>
                    <a:pt x="14230" y="20432"/>
                    <a:pt x="16875" y="18097"/>
                    <a:pt x="18638" y="15470"/>
                  </a:cubicBezTo>
                  <a:cubicBezTo>
                    <a:pt x="20401" y="12843"/>
                    <a:pt x="21283" y="9924"/>
                    <a:pt x="20842" y="7589"/>
                  </a:cubicBezTo>
                  <a:cubicBezTo>
                    <a:pt x="20401" y="5254"/>
                    <a:pt x="18638" y="3503"/>
                    <a:pt x="15773" y="2919"/>
                  </a:cubicBezTo>
                  <a:cubicBezTo>
                    <a:pt x="12907" y="2335"/>
                    <a:pt x="8940" y="2919"/>
                    <a:pt x="4973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073397" y="122356"/>
              <a:ext cx="418155" cy="41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91" fill="norm" stroke="1" extrusionOk="0">
                  <a:moveTo>
                    <a:pt x="8447" y="2203"/>
                  </a:moveTo>
                  <a:cubicBezTo>
                    <a:pt x="8230" y="1657"/>
                    <a:pt x="8013" y="1112"/>
                    <a:pt x="7633" y="676"/>
                  </a:cubicBezTo>
                  <a:cubicBezTo>
                    <a:pt x="7253" y="239"/>
                    <a:pt x="6710" y="-88"/>
                    <a:pt x="6330" y="21"/>
                  </a:cubicBezTo>
                  <a:cubicBezTo>
                    <a:pt x="5950" y="130"/>
                    <a:pt x="5733" y="676"/>
                    <a:pt x="5408" y="2803"/>
                  </a:cubicBezTo>
                  <a:cubicBezTo>
                    <a:pt x="5082" y="4930"/>
                    <a:pt x="4648" y="8639"/>
                    <a:pt x="4431" y="11585"/>
                  </a:cubicBezTo>
                  <a:cubicBezTo>
                    <a:pt x="4214" y="14530"/>
                    <a:pt x="4214" y="16712"/>
                    <a:pt x="4214" y="18130"/>
                  </a:cubicBezTo>
                  <a:cubicBezTo>
                    <a:pt x="4214" y="19548"/>
                    <a:pt x="4214" y="20203"/>
                    <a:pt x="3997" y="20694"/>
                  </a:cubicBezTo>
                  <a:cubicBezTo>
                    <a:pt x="3780" y="21185"/>
                    <a:pt x="3345" y="21512"/>
                    <a:pt x="2857" y="21348"/>
                  </a:cubicBezTo>
                  <a:cubicBezTo>
                    <a:pt x="2368" y="21185"/>
                    <a:pt x="1826" y="20530"/>
                    <a:pt x="1392" y="19985"/>
                  </a:cubicBezTo>
                  <a:cubicBezTo>
                    <a:pt x="957" y="19439"/>
                    <a:pt x="632" y="19003"/>
                    <a:pt x="360" y="18457"/>
                  </a:cubicBezTo>
                  <a:cubicBezTo>
                    <a:pt x="89" y="17912"/>
                    <a:pt x="-128" y="17257"/>
                    <a:pt x="89" y="16876"/>
                  </a:cubicBezTo>
                  <a:cubicBezTo>
                    <a:pt x="306" y="16494"/>
                    <a:pt x="957" y="16385"/>
                    <a:pt x="2748" y="16330"/>
                  </a:cubicBezTo>
                  <a:cubicBezTo>
                    <a:pt x="4539" y="16276"/>
                    <a:pt x="7470" y="16276"/>
                    <a:pt x="9207" y="16276"/>
                  </a:cubicBezTo>
                  <a:cubicBezTo>
                    <a:pt x="10943" y="16276"/>
                    <a:pt x="11486" y="16276"/>
                    <a:pt x="11703" y="16003"/>
                  </a:cubicBezTo>
                  <a:cubicBezTo>
                    <a:pt x="11920" y="15730"/>
                    <a:pt x="11812" y="15185"/>
                    <a:pt x="11486" y="14912"/>
                  </a:cubicBezTo>
                  <a:cubicBezTo>
                    <a:pt x="11160" y="14639"/>
                    <a:pt x="10618" y="14639"/>
                    <a:pt x="10129" y="14857"/>
                  </a:cubicBezTo>
                  <a:cubicBezTo>
                    <a:pt x="9641" y="15076"/>
                    <a:pt x="9207" y="15512"/>
                    <a:pt x="8990" y="16112"/>
                  </a:cubicBezTo>
                  <a:cubicBezTo>
                    <a:pt x="8773" y="16712"/>
                    <a:pt x="8773" y="17476"/>
                    <a:pt x="8990" y="18021"/>
                  </a:cubicBezTo>
                  <a:cubicBezTo>
                    <a:pt x="9207" y="18567"/>
                    <a:pt x="9641" y="18894"/>
                    <a:pt x="10129" y="18948"/>
                  </a:cubicBezTo>
                  <a:cubicBezTo>
                    <a:pt x="10618" y="19003"/>
                    <a:pt x="11160" y="18785"/>
                    <a:pt x="11595" y="18457"/>
                  </a:cubicBezTo>
                  <a:cubicBezTo>
                    <a:pt x="12029" y="18130"/>
                    <a:pt x="12354" y="17694"/>
                    <a:pt x="12843" y="17748"/>
                  </a:cubicBezTo>
                  <a:cubicBezTo>
                    <a:pt x="13331" y="17803"/>
                    <a:pt x="13983" y="18348"/>
                    <a:pt x="14580" y="18621"/>
                  </a:cubicBezTo>
                  <a:cubicBezTo>
                    <a:pt x="15177" y="18894"/>
                    <a:pt x="15719" y="18894"/>
                    <a:pt x="16479" y="17967"/>
                  </a:cubicBezTo>
                  <a:cubicBezTo>
                    <a:pt x="17239" y="17039"/>
                    <a:pt x="18216" y="15185"/>
                    <a:pt x="19084" y="12239"/>
                  </a:cubicBezTo>
                  <a:cubicBezTo>
                    <a:pt x="19952" y="9294"/>
                    <a:pt x="20712" y="5257"/>
                    <a:pt x="21092" y="2967"/>
                  </a:cubicBezTo>
                  <a:cubicBezTo>
                    <a:pt x="21472" y="676"/>
                    <a:pt x="21472" y="130"/>
                    <a:pt x="21418" y="185"/>
                  </a:cubicBezTo>
                  <a:cubicBezTo>
                    <a:pt x="21363" y="239"/>
                    <a:pt x="21255" y="894"/>
                    <a:pt x="20929" y="3185"/>
                  </a:cubicBezTo>
                  <a:cubicBezTo>
                    <a:pt x="20604" y="5476"/>
                    <a:pt x="20061" y="9403"/>
                    <a:pt x="19735" y="12239"/>
                  </a:cubicBezTo>
                  <a:cubicBezTo>
                    <a:pt x="19410" y="15076"/>
                    <a:pt x="19301" y="16821"/>
                    <a:pt x="19247" y="17967"/>
                  </a:cubicBezTo>
                  <a:cubicBezTo>
                    <a:pt x="19193" y="19112"/>
                    <a:pt x="19193" y="19657"/>
                    <a:pt x="19518" y="19767"/>
                  </a:cubicBezTo>
                  <a:cubicBezTo>
                    <a:pt x="19844" y="19876"/>
                    <a:pt x="20495" y="19548"/>
                    <a:pt x="21146" y="1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511969" y="312596"/>
              <a:ext cx="73944" cy="19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119" fill="norm" stroke="1" extrusionOk="0">
                  <a:moveTo>
                    <a:pt x="12036" y="7348"/>
                  </a:moveTo>
                  <a:cubicBezTo>
                    <a:pt x="13204" y="6211"/>
                    <a:pt x="14371" y="5074"/>
                    <a:pt x="14079" y="3824"/>
                  </a:cubicBezTo>
                  <a:cubicBezTo>
                    <a:pt x="13788" y="2573"/>
                    <a:pt x="12036" y="1209"/>
                    <a:pt x="9701" y="527"/>
                  </a:cubicBezTo>
                  <a:cubicBezTo>
                    <a:pt x="7366" y="-155"/>
                    <a:pt x="4447" y="-155"/>
                    <a:pt x="2404" y="413"/>
                  </a:cubicBezTo>
                  <a:cubicBezTo>
                    <a:pt x="361" y="982"/>
                    <a:pt x="-807" y="2119"/>
                    <a:pt x="652" y="3938"/>
                  </a:cubicBezTo>
                  <a:cubicBezTo>
                    <a:pt x="2112" y="5757"/>
                    <a:pt x="6198" y="8258"/>
                    <a:pt x="9993" y="10645"/>
                  </a:cubicBezTo>
                  <a:cubicBezTo>
                    <a:pt x="13788" y="13032"/>
                    <a:pt x="17290" y="15306"/>
                    <a:pt x="19042" y="17011"/>
                  </a:cubicBezTo>
                  <a:cubicBezTo>
                    <a:pt x="20793" y="18717"/>
                    <a:pt x="20793" y="19853"/>
                    <a:pt x="19334" y="20536"/>
                  </a:cubicBezTo>
                  <a:cubicBezTo>
                    <a:pt x="17874" y="21218"/>
                    <a:pt x="14955" y="21445"/>
                    <a:pt x="12912" y="20422"/>
                  </a:cubicBezTo>
                  <a:cubicBezTo>
                    <a:pt x="10869" y="19399"/>
                    <a:pt x="9701" y="17125"/>
                    <a:pt x="8534" y="14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600058" y="333085"/>
              <a:ext cx="171451" cy="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6350"/>
                  </a:moveTo>
                  <a:cubicBezTo>
                    <a:pt x="2933" y="6912"/>
                    <a:pt x="5867" y="7473"/>
                    <a:pt x="7867" y="7332"/>
                  </a:cubicBezTo>
                  <a:cubicBezTo>
                    <a:pt x="9867" y="7192"/>
                    <a:pt x="10933" y="6350"/>
                    <a:pt x="11600" y="5228"/>
                  </a:cubicBezTo>
                  <a:cubicBezTo>
                    <a:pt x="12267" y="4106"/>
                    <a:pt x="12533" y="2704"/>
                    <a:pt x="12133" y="1582"/>
                  </a:cubicBezTo>
                  <a:cubicBezTo>
                    <a:pt x="11733" y="460"/>
                    <a:pt x="10667" y="-382"/>
                    <a:pt x="8933" y="179"/>
                  </a:cubicBezTo>
                  <a:cubicBezTo>
                    <a:pt x="7200" y="740"/>
                    <a:pt x="4800" y="2704"/>
                    <a:pt x="3333" y="5789"/>
                  </a:cubicBezTo>
                  <a:cubicBezTo>
                    <a:pt x="1867" y="8875"/>
                    <a:pt x="1333" y="13083"/>
                    <a:pt x="2133" y="16169"/>
                  </a:cubicBezTo>
                  <a:cubicBezTo>
                    <a:pt x="2933" y="19254"/>
                    <a:pt x="5067" y="21218"/>
                    <a:pt x="8533" y="20797"/>
                  </a:cubicBezTo>
                  <a:cubicBezTo>
                    <a:pt x="12000" y="20376"/>
                    <a:pt x="16800" y="17571"/>
                    <a:pt x="21600" y="14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815958" y="76199"/>
              <a:ext cx="95785" cy="5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60" fill="norm" stroke="1" extrusionOk="0">
                  <a:moveTo>
                    <a:pt x="9651" y="0"/>
                  </a:moveTo>
                  <a:cubicBezTo>
                    <a:pt x="7813" y="264"/>
                    <a:pt x="5974" y="529"/>
                    <a:pt x="6204" y="1278"/>
                  </a:cubicBezTo>
                  <a:cubicBezTo>
                    <a:pt x="6434" y="2028"/>
                    <a:pt x="8732" y="3262"/>
                    <a:pt x="11949" y="5554"/>
                  </a:cubicBezTo>
                  <a:cubicBezTo>
                    <a:pt x="15166" y="7847"/>
                    <a:pt x="19302" y="11197"/>
                    <a:pt x="20451" y="13930"/>
                  </a:cubicBezTo>
                  <a:cubicBezTo>
                    <a:pt x="21600" y="16663"/>
                    <a:pt x="19762" y="18779"/>
                    <a:pt x="16774" y="20013"/>
                  </a:cubicBezTo>
                  <a:cubicBezTo>
                    <a:pt x="13787" y="21247"/>
                    <a:pt x="9651" y="21600"/>
                    <a:pt x="6664" y="21556"/>
                  </a:cubicBezTo>
                  <a:cubicBezTo>
                    <a:pt x="3677" y="21512"/>
                    <a:pt x="1838" y="21071"/>
                    <a:pt x="0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323708" y="771243"/>
              <a:ext cx="833160" cy="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7" fill="norm" stroke="1" extrusionOk="0">
                  <a:moveTo>
                    <a:pt x="0" y="21407"/>
                  </a:moveTo>
                  <a:cubicBezTo>
                    <a:pt x="602" y="18246"/>
                    <a:pt x="1203" y="15085"/>
                    <a:pt x="2324" y="12451"/>
                  </a:cubicBezTo>
                  <a:cubicBezTo>
                    <a:pt x="3445" y="9817"/>
                    <a:pt x="5086" y="7709"/>
                    <a:pt x="6972" y="6129"/>
                  </a:cubicBezTo>
                  <a:cubicBezTo>
                    <a:pt x="8859" y="4548"/>
                    <a:pt x="10991" y="3495"/>
                    <a:pt x="13151" y="2705"/>
                  </a:cubicBezTo>
                  <a:cubicBezTo>
                    <a:pt x="15311" y="1914"/>
                    <a:pt x="17499" y="1387"/>
                    <a:pt x="19030" y="861"/>
                  </a:cubicBezTo>
                  <a:cubicBezTo>
                    <a:pt x="20561" y="334"/>
                    <a:pt x="21436" y="-193"/>
                    <a:pt x="21518" y="70"/>
                  </a:cubicBezTo>
                  <a:cubicBezTo>
                    <a:pt x="21600" y="334"/>
                    <a:pt x="20889" y="1387"/>
                    <a:pt x="20178" y="24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412351" y="857249"/>
              <a:ext cx="768608" cy="4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48" fill="norm" stroke="1" extrusionOk="0">
                  <a:moveTo>
                    <a:pt x="3924" y="0"/>
                  </a:moveTo>
                  <a:cubicBezTo>
                    <a:pt x="2915" y="2817"/>
                    <a:pt x="1906" y="5635"/>
                    <a:pt x="1194" y="8452"/>
                  </a:cubicBezTo>
                  <a:cubicBezTo>
                    <a:pt x="482" y="11270"/>
                    <a:pt x="67" y="14087"/>
                    <a:pt x="7" y="16435"/>
                  </a:cubicBezTo>
                  <a:cubicBezTo>
                    <a:pt x="-52" y="18783"/>
                    <a:pt x="245" y="20661"/>
                    <a:pt x="1313" y="21130"/>
                  </a:cubicBezTo>
                  <a:cubicBezTo>
                    <a:pt x="2381" y="21600"/>
                    <a:pt x="4221" y="20661"/>
                    <a:pt x="6357" y="18313"/>
                  </a:cubicBezTo>
                  <a:cubicBezTo>
                    <a:pt x="8493" y="15965"/>
                    <a:pt x="10926" y="12209"/>
                    <a:pt x="13122" y="9391"/>
                  </a:cubicBezTo>
                  <a:cubicBezTo>
                    <a:pt x="15317" y="6574"/>
                    <a:pt x="17275" y="4696"/>
                    <a:pt x="18640" y="4226"/>
                  </a:cubicBezTo>
                  <a:cubicBezTo>
                    <a:pt x="20005" y="3757"/>
                    <a:pt x="20777" y="4696"/>
                    <a:pt x="21548" y="56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774558" y="1003300"/>
              <a:ext cx="46303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0" y="0"/>
                  </a:moveTo>
                  <a:cubicBezTo>
                    <a:pt x="7513" y="3512"/>
                    <a:pt x="15026" y="7024"/>
                    <a:pt x="18313" y="10405"/>
                  </a:cubicBezTo>
                  <a:cubicBezTo>
                    <a:pt x="21600" y="13785"/>
                    <a:pt x="20661" y="17034"/>
                    <a:pt x="19252" y="18878"/>
                  </a:cubicBezTo>
                  <a:cubicBezTo>
                    <a:pt x="17843" y="20722"/>
                    <a:pt x="15965" y="21161"/>
                    <a:pt x="140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730108" y="1416050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768208" y="1371600"/>
              <a:ext cx="1905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80"/>
                    <a:pt x="12000" y="8160"/>
                    <a:pt x="8400" y="11760"/>
                  </a:cubicBezTo>
                  <a:cubicBezTo>
                    <a:pt x="4800" y="15360"/>
                    <a:pt x="24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104758" y="1543050"/>
              <a:ext cx="2159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" y="3733"/>
                    <a:pt x="1271" y="7467"/>
                    <a:pt x="1906" y="10267"/>
                  </a:cubicBezTo>
                  <a:cubicBezTo>
                    <a:pt x="2541" y="13067"/>
                    <a:pt x="3176" y="14933"/>
                    <a:pt x="3600" y="16533"/>
                  </a:cubicBezTo>
                  <a:cubicBezTo>
                    <a:pt x="4024" y="18133"/>
                    <a:pt x="4235" y="19467"/>
                    <a:pt x="4024" y="19867"/>
                  </a:cubicBezTo>
                  <a:cubicBezTo>
                    <a:pt x="3812" y="20267"/>
                    <a:pt x="3176" y="19733"/>
                    <a:pt x="2647" y="19067"/>
                  </a:cubicBezTo>
                  <a:cubicBezTo>
                    <a:pt x="2118" y="18400"/>
                    <a:pt x="1694" y="17600"/>
                    <a:pt x="1376" y="16733"/>
                  </a:cubicBezTo>
                  <a:cubicBezTo>
                    <a:pt x="1059" y="15867"/>
                    <a:pt x="847" y="14933"/>
                    <a:pt x="1271" y="14533"/>
                  </a:cubicBezTo>
                  <a:cubicBezTo>
                    <a:pt x="1694" y="14133"/>
                    <a:pt x="2753" y="14267"/>
                    <a:pt x="4659" y="14267"/>
                  </a:cubicBezTo>
                  <a:cubicBezTo>
                    <a:pt x="6565" y="14267"/>
                    <a:pt x="9318" y="14133"/>
                    <a:pt x="11647" y="13067"/>
                  </a:cubicBezTo>
                  <a:cubicBezTo>
                    <a:pt x="13976" y="12000"/>
                    <a:pt x="15882" y="10000"/>
                    <a:pt x="16941" y="8467"/>
                  </a:cubicBezTo>
                  <a:cubicBezTo>
                    <a:pt x="18000" y="6933"/>
                    <a:pt x="18212" y="5867"/>
                    <a:pt x="18529" y="5000"/>
                  </a:cubicBezTo>
                  <a:cubicBezTo>
                    <a:pt x="18847" y="4133"/>
                    <a:pt x="19271" y="3467"/>
                    <a:pt x="19482" y="3600"/>
                  </a:cubicBezTo>
                  <a:cubicBezTo>
                    <a:pt x="19694" y="3733"/>
                    <a:pt x="19694" y="4667"/>
                    <a:pt x="19694" y="7467"/>
                  </a:cubicBezTo>
                  <a:cubicBezTo>
                    <a:pt x="19694" y="10267"/>
                    <a:pt x="19694" y="14933"/>
                    <a:pt x="20012" y="17600"/>
                  </a:cubicBezTo>
                  <a:cubicBezTo>
                    <a:pt x="20329" y="20267"/>
                    <a:pt x="20965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366051" y="1797050"/>
              <a:ext cx="77775" cy="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19" fill="norm" stroke="1" extrusionOk="0">
                  <a:moveTo>
                    <a:pt x="4863" y="2234"/>
                  </a:moveTo>
                  <a:cubicBezTo>
                    <a:pt x="2589" y="4469"/>
                    <a:pt x="315" y="6703"/>
                    <a:pt x="31" y="9683"/>
                  </a:cubicBezTo>
                  <a:cubicBezTo>
                    <a:pt x="-253" y="12662"/>
                    <a:pt x="1452" y="16386"/>
                    <a:pt x="3726" y="18621"/>
                  </a:cubicBezTo>
                  <a:cubicBezTo>
                    <a:pt x="6000" y="20855"/>
                    <a:pt x="8842" y="21600"/>
                    <a:pt x="11684" y="21228"/>
                  </a:cubicBezTo>
                  <a:cubicBezTo>
                    <a:pt x="14526" y="20855"/>
                    <a:pt x="17368" y="19366"/>
                    <a:pt x="19073" y="16759"/>
                  </a:cubicBezTo>
                  <a:cubicBezTo>
                    <a:pt x="20779" y="14152"/>
                    <a:pt x="21347" y="10428"/>
                    <a:pt x="20494" y="7448"/>
                  </a:cubicBezTo>
                  <a:cubicBezTo>
                    <a:pt x="19642" y="4469"/>
                    <a:pt x="17368" y="2234"/>
                    <a:pt x="14242" y="1117"/>
                  </a:cubicBezTo>
                  <a:cubicBezTo>
                    <a:pt x="11115" y="0"/>
                    <a:pt x="7136" y="0"/>
                    <a:pt x="31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835008" y="16954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829021" y="1608666"/>
              <a:ext cx="63138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1971" y="21600"/>
                  </a:moveTo>
                  <a:cubicBezTo>
                    <a:pt x="578" y="14954"/>
                    <a:pt x="-816" y="8308"/>
                    <a:pt x="578" y="4569"/>
                  </a:cubicBezTo>
                  <a:cubicBezTo>
                    <a:pt x="1971" y="831"/>
                    <a:pt x="6152" y="0"/>
                    <a:pt x="9984" y="0"/>
                  </a:cubicBezTo>
                  <a:cubicBezTo>
                    <a:pt x="13816" y="0"/>
                    <a:pt x="17300" y="831"/>
                    <a:pt x="20784" y="1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916582" y="1580586"/>
              <a:ext cx="127977" cy="18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28" fill="norm" stroke="1" extrusionOk="0">
                  <a:moveTo>
                    <a:pt x="21064" y="784"/>
                  </a:moveTo>
                  <a:cubicBezTo>
                    <a:pt x="16535" y="304"/>
                    <a:pt x="12006" y="-176"/>
                    <a:pt x="8348" y="64"/>
                  </a:cubicBezTo>
                  <a:cubicBezTo>
                    <a:pt x="4690" y="304"/>
                    <a:pt x="1903" y="1264"/>
                    <a:pt x="683" y="2464"/>
                  </a:cubicBezTo>
                  <a:cubicBezTo>
                    <a:pt x="-536" y="3664"/>
                    <a:pt x="-188" y="5104"/>
                    <a:pt x="2251" y="7144"/>
                  </a:cubicBezTo>
                  <a:cubicBezTo>
                    <a:pt x="4690" y="9184"/>
                    <a:pt x="9219" y="11824"/>
                    <a:pt x="12006" y="13744"/>
                  </a:cubicBezTo>
                  <a:cubicBezTo>
                    <a:pt x="14793" y="15664"/>
                    <a:pt x="15838" y="16864"/>
                    <a:pt x="15838" y="17944"/>
                  </a:cubicBezTo>
                  <a:cubicBezTo>
                    <a:pt x="15838" y="19024"/>
                    <a:pt x="14793" y="19984"/>
                    <a:pt x="12877" y="20584"/>
                  </a:cubicBezTo>
                  <a:cubicBezTo>
                    <a:pt x="10961" y="21184"/>
                    <a:pt x="8174" y="21424"/>
                    <a:pt x="6780" y="20584"/>
                  </a:cubicBezTo>
                  <a:cubicBezTo>
                    <a:pt x="5387" y="19744"/>
                    <a:pt x="5387" y="17824"/>
                    <a:pt x="5387" y="15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263073" y="1464868"/>
              <a:ext cx="378386" cy="37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85" fill="norm" stroke="1" extrusionOk="0">
                  <a:moveTo>
                    <a:pt x="12092" y="4095"/>
                  </a:moveTo>
                  <a:cubicBezTo>
                    <a:pt x="11012" y="2768"/>
                    <a:pt x="9932" y="1441"/>
                    <a:pt x="9032" y="717"/>
                  </a:cubicBezTo>
                  <a:cubicBezTo>
                    <a:pt x="8132" y="-7"/>
                    <a:pt x="7412" y="-128"/>
                    <a:pt x="6872" y="113"/>
                  </a:cubicBezTo>
                  <a:cubicBezTo>
                    <a:pt x="6332" y="355"/>
                    <a:pt x="5972" y="958"/>
                    <a:pt x="5732" y="2527"/>
                  </a:cubicBezTo>
                  <a:cubicBezTo>
                    <a:pt x="5492" y="4095"/>
                    <a:pt x="5372" y="6630"/>
                    <a:pt x="5432" y="9345"/>
                  </a:cubicBezTo>
                  <a:cubicBezTo>
                    <a:pt x="5492" y="12060"/>
                    <a:pt x="5732" y="14956"/>
                    <a:pt x="5852" y="16766"/>
                  </a:cubicBezTo>
                  <a:cubicBezTo>
                    <a:pt x="5972" y="18576"/>
                    <a:pt x="5972" y="19300"/>
                    <a:pt x="5732" y="19903"/>
                  </a:cubicBezTo>
                  <a:cubicBezTo>
                    <a:pt x="5492" y="20507"/>
                    <a:pt x="5012" y="20989"/>
                    <a:pt x="4412" y="21231"/>
                  </a:cubicBezTo>
                  <a:cubicBezTo>
                    <a:pt x="3812" y="21472"/>
                    <a:pt x="3092" y="21472"/>
                    <a:pt x="2312" y="20929"/>
                  </a:cubicBezTo>
                  <a:cubicBezTo>
                    <a:pt x="1532" y="20386"/>
                    <a:pt x="692" y="19300"/>
                    <a:pt x="272" y="18455"/>
                  </a:cubicBezTo>
                  <a:cubicBezTo>
                    <a:pt x="-148" y="17611"/>
                    <a:pt x="-148" y="17007"/>
                    <a:pt x="752" y="16283"/>
                  </a:cubicBezTo>
                  <a:cubicBezTo>
                    <a:pt x="1652" y="15559"/>
                    <a:pt x="3452" y="14714"/>
                    <a:pt x="5132" y="14232"/>
                  </a:cubicBezTo>
                  <a:cubicBezTo>
                    <a:pt x="6812" y="13749"/>
                    <a:pt x="8372" y="13628"/>
                    <a:pt x="9452" y="13568"/>
                  </a:cubicBezTo>
                  <a:cubicBezTo>
                    <a:pt x="10532" y="13508"/>
                    <a:pt x="11132" y="13508"/>
                    <a:pt x="11132" y="13508"/>
                  </a:cubicBezTo>
                  <a:cubicBezTo>
                    <a:pt x="11132" y="13508"/>
                    <a:pt x="10532" y="13508"/>
                    <a:pt x="9932" y="13568"/>
                  </a:cubicBezTo>
                  <a:cubicBezTo>
                    <a:pt x="9332" y="13628"/>
                    <a:pt x="8732" y="13749"/>
                    <a:pt x="8372" y="14171"/>
                  </a:cubicBezTo>
                  <a:cubicBezTo>
                    <a:pt x="8012" y="14594"/>
                    <a:pt x="7892" y="15318"/>
                    <a:pt x="7892" y="15981"/>
                  </a:cubicBezTo>
                  <a:cubicBezTo>
                    <a:pt x="7892" y="16645"/>
                    <a:pt x="8012" y="17249"/>
                    <a:pt x="8372" y="17611"/>
                  </a:cubicBezTo>
                  <a:cubicBezTo>
                    <a:pt x="8732" y="17973"/>
                    <a:pt x="9332" y="18093"/>
                    <a:pt x="9812" y="17852"/>
                  </a:cubicBezTo>
                  <a:cubicBezTo>
                    <a:pt x="10292" y="17611"/>
                    <a:pt x="10652" y="17007"/>
                    <a:pt x="11012" y="16464"/>
                  </a:cubicBezTo>
                  <a:cubicBezTo>
                    <a:pt x="11372" y="15921"/>
                    <a:pt x="11732" y="15438"/>
                    <a:pt x="11912" y="15499"/>
                  </a:cubicBezTo>
                  <a:cubicBezTo>
                    <a:pt x="12092" y="15559"/>
                    <a:pt x="12092" y="16163"/>
                    <a:pt x="12212" y="16826"/>
                  </a:cubicBezTo>
                  <a:cubicBezTo>
                    <a:pt x="12332" y="17490"/>
                    <a:pt x="12572" y="18214"/>
                    <a:pt x="12992" y="18455"/>
                  </a:cubicBezTo>
                  <a:cubicBezTo>
                    <a:pt x="13412" y="18697"/>
                    <a:pt x="14012" y="18455"/>
                    <a:pt x="14972" y="17007"/>
                  </a:cubicBezTo>
                  <a:cubicBezTo>
                    <a:pt x="15932" y="15559"/>
                    <a:pt x="17252" y="12904"/>
                    <a:pt x="18032" y="11155"/>
                  </a:cubicBezTo>
                  <a:cubicBezTo>
                    <a:pt x="18812" y="9405"/>
                    <a:pt x="19052" y="8560"/>
                    <a:pt x="19412" y="7293"/>
                  </a:cubicBezTo>
                  <a:cubicBezTo>
                    <a:pt x="19772" y="6026"/>
                    <a:pt x="20252" y="4337"/>
                    <a:pt x="20312" y="3914"/>
                  </a:cubicBezTo>
                  <a:cubicBezTo>
                    <a:pt x="20372" y="3492"/>
                    <a:pt x="20012" y="4337"/>
                    <a:pt x="19532" y="6388"/>
                  </a:cubicBezTo>
                  <a:cubicBezTo>
                    <a:pt x="19052" y="8440"/>
                    <a:pt x="18452" y="11698"/>
                    <a:pt x="18152" y="13689"/>
                  </a:cubicBezTo>
                  <a:cubicBezTo>
                    <a:pt x="17852" y="15680"/>
                    <a:pt x="17852" y="16404"/>
                    <a:pt x="17972" y="17128"/>
                  </a:cubicBezTo>
                  <a:cubicBezTo>
                    <a:pt x="18092" y="17852"/>
                    <a:pt x="18332" y="18576"/>
                    <a:pt x="18932" y="18817"/>
                  </a:cubicBezTo>
                  <a:cubicBezTo>
                    <a:pt x="19532" y="19059"/>
                    <a:pt x="20492" y="18817"/>
                    <a:pt x="21452" y="18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661451" y="1642132"/>
              <a:ext cx="45771" cy="17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194" fill="norm" stroke="1" extrusionOk="0">
                  <a:moveTo>
                    <a:pt x="19303" y="4066"/>
                  </a:moveTo>
                  <a:cubicBezTo>
                    <a:pt x="20242" y="2810"/>
                    <a:pt x="21181" y="1554"/>
                    <a:pt x="18833" y="801"/>
                  </a:cubicBezTo>
                  <a:cubicBezTo>
                    <a:pt x="16485" y="47"/>
                    <a:pt x="10851" y="-204"/>
                    <a:pt x="6624" y="173"/>
                  </a:cubicBezTo>
                  <a:cubicBezTo>
                    <a:pt x="2398" y="549"/>
                    <a:pt x="-419" y="1554"/>
                    <a:pt x="51" y="3187"/>
                  </a:cubicBezTo>
                  <a:cubicBezTo>
                    <a:pt x="520" y="4819"/>
                    <a:pt x="4277" y="7080"/>
                    <a:pt x="8503" y="9717"/>
                  </a:cubicBezTo>
                  <a:cubicBezTo>
                    <a:pt x="12729" y="12354"/>
                    <a:pt x="17424" y="15368"/>
                    <a:pt x="18833" y="17503"/>
                  </a:cubicBezTo>
                  <a:cubicBezTo>
                    <a:pt x="20242" y="19638"/>
                    <a:pt x="18364" y="20894"/>
                    <a:pt x="15546" y="21145"/>
                  </a:cubicBezTo>
                  <a:cubicBezTo>
                    <a:pt x="12729" y="21396"/>
                    <a:pt x="8972" y="20643"/>
                    <a:pt x="5216" y="198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755758" y="1665072"/>
              <a:ext cx="152401" cy="13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0918"/>
                  </a:moveTo>
                  <a:cubicBezTo>
                    <a:pt x="4800" y="8556"/>
                    <a:pt x="9600" y="6194"/>
                    <a:pt x="12450" y="4337"/>
                  </a:cubicBezTo>
                  <a:cubicBezTo>
                    <a:pt x="15300" y="2481"/>
                    <a:pt x="16200" y="1131"/>
                    <a:pt x="15900" y="456"/>
                  </a:cubicBezTo>
                  <a:cubicBezTo>
                    <a:pt x="15600" y="-219"/>
                    <a:pt x="14100" y="-219"/>
                    <a:pt x="12000" y="962"/>
                  </a:cubicBezTo>
                  <a:cubicBezTo>
                    <a:pt x="9900" y="2143"/>
                    <a:pt x="7200" y="4506"/>
                    <a:pt x="5400" y="7712"/>
                  </a:cubicBezTo>
                  <a:cubicBezTo>
                    <a:pt x="3600" y="10918"/>
                    <a:pt x="2700" y="14969"/>
                    <a:pt x="3150" y="17500"/>
                  </a:cubicBezTo>
                  <a:cubicBezTo>
                    <a:pt x="3600" y="20031"/>
                    <a:pt x="5400" y="21044"/>
                    <a:pt x="8700" y="21212"/>
                  </a:cubicBezTo>
                  <a:cubicBezTo>
                    <a:pt x="12000" y="21381"/>
                    <a:pt x="16800" y="20706"/>
                    <a:pt x="21600" y="20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7081725" y="1695450"/>
              <a:ext cx="270934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62" y="21600"/>
                  </a:moveTo>
                  <a:cubicBezTo>
                    <a:pt x="1181" y="21600"/>
                    <a:pt x="0" y="21600"/>
                    <a:pt x="0" y="21600"/>
                  </a:cubicBezTo>
                  <a:cubicBezTo>
                    <a:pt x="0" y="21600"/>
                    <a:pt x="1181" y="21600"/>
                    <a:pt x="4978" y="18000"/>
                  </a:cubicBezTo>
                  <a:cubicBezTo>
                    <a:pt x="8775" y="14400"/>
                    <a:pt x="1518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126413" y="1771649"/>
              <a:ext cx="207196" cy="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33" fill="norm" stroke="1" extrusionOk="0">
                  <a:moveTo>
                    <a:pt x="5648" y="3086"/>
                  </a:moveTo>
                  <a:cubicBezTo>
                    <a:pt x="4121" y="5143"/>
                    <a:pt x="2593" y="7200"/>
                    <a:pt x="1502" y="10286"/>
                  </a:cubicBezTo>
                  <a:cubicBezTo>
                    <a:pt x="412" y="13371"/>
                    <a:pt x="-243" y="17486"/>
                    <a:pt x="84" y="19543"/>
                  </a:cubicBezTo>
                  <a:cubicBezTo>
                    <a:pt x="412" y="21600"/>
                    <a:pt x="1721" y="21600"/>
                    <a:pt x="5430" y="18000"/>
                  </a:cubicBezTo>
                  <a:cubicBezTo>
                    <a:pt x="9139" y="14400"/>
                    <a:pt x="15248" y="7200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282808" y="1599636"/>
              <a:ext cx="101652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69" fill="norm" stroke="1" extrusionOk="0">
                  <a:moveTo>
                    <a:pt x="15552" y="583"/>
                  </a:moveTo>
                  <a:cubicBezTo>
                    <a:pt x="11664" y="226"/>
                    <a:pt x="7776" y="-131"/>
                    <a:pt x="6480" y="48"/>
                  </a:cubicBezTo>
                  <a:cubicBezTo>
                    <a:pt x="5184" y="226"/>
                    <a:pt x="6480" y="940"/>
                    <a:pt x="9504" y="2190"/>
                  </a:cubicBezTo>
                  <a:cubicBezTo>
                    <a:pt x="12528" y="3439"/>
                    <a:pt x="17280" y="5224"/>
                    <a:pt x="19440" y="7634"/>
                  </a:cubicBezTo>
                  <a:cubicBezTo>
                    <a:pt x="21600" y="10044"/>
                    <a:pt x="21168" y="13079"/>
                    <a:pt x="17496" y="15489"/>
                  </a:cubicBezTo>
                  <a:cubicBezTo>
                    <a:pt x="13824" y="17899"/>
                    <a:pt x="6912" y="19684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857393" y="1591075"/>
              <a:ext cx="200116" cy="28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49" fill="norm" stroke="1" extrusionOk="0">
                  <a:moveTo>
                    <a:pt x="7172" y="4865"/>
                  </a:moveTo>
                  <a:cubicBezTo>
                    <a:pt x="6035" y="4554"/>
                    <a:pt x="4898" y="4243"/>
                    <a:pt x="3989" y="4554"/>
                  </a:cubicBezTo>
                  <a:cubicBezTo>
                    <a:pt x="3079" y="4865"/>
                    <a:pt x="2397" y="5797"/>
                    <a:pt x="1601" y="8128"/>
                  </a:cubicBezTo>
                  <a:cubicBezTo>
                    <a:pt x="805" y="10459"/>
                    <a:pt x="-104" y="14189"/>
                    <a:pt x="10" y="16675"/>
                  </a:cubicBezTo>
                  <a:cubicBezTo>
                    <a:pt x="123" y="19161"/>
                    <a:pt x="1260" y="20405"/>
                    <a:pt x="2511" y="20871"/>
                  </a:cubicBezTo>
                  <a:cubicBezTo>
                    <a:pt x="3761" y="21337"/>
                    <a:pt x="5125" y="21026"/>
                    <a:pt x="7513" y="18229"/>
                  </a:cubicBezTo>
                  <a:cubicBezTo>
                    <a:pt x="9900" y="15432"/>
                    <a:pt x="13311" y="10149"/>
                    <a:pt x="14334" y="6652"/>
                  </a:cubicBezTo>
                  <a:cubicBezTo>
                    <a:pt x="15357" y="3156"/>
                    <a:pt x="13993" y="1446"/>
                    <a:pt x="12288" y="592"/>
                  </a:cubicBezTo>
                  <a:cubicBezTo>
                    <a:pt x="10582" y="-263"/>
                    <a:pt x="8536" y="-263"/>
                    <a:pt x="7172" y="1058"/>
                  </a:cubicBezTo>
                  <a:cubicBezTo>
                    <a:pt x="5808" y="2379"/>
                    <a:pt x="5125" y="5020"/>
                    <a:pt x="6262" y="6963"/>
                  </a:cubicBezTo>
                  <a:cubicBezTo>
                    <a:pt x="7399" y="8905"/>
                    <a:pt x="10355" y="10149"/>
                    <a:pt x="13197" y="10615"/>
                  </a:cubicBezTo>
                  <a:cubicBezTo>
                    <a:pt x="16039" y="11081"/>
                    <a:pt x="18768" y="10770"/>
                    <a:pt x="21496" y="10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197208" y="1714499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222352" y="1778000"/>
              <a:ext cx="228857" cy="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562" fill="norm" stroke="1" extrusionOk="0">
                  <a:moveTo>
                    <a:pt x="2997" y="12462"/>
                  </a:moveTo>
                  <a:cubicBezTo>
                    <a:pt x="1609" y="14954"/>
                    <a:pt x="222" y="17446"/>
                    <a:pt x="24" y="19108"/>
                  </a:cubicBezTo>
                  <a:cubicBezTo>
                    <a:pt x="-174" y="20769"/>
                    <a:pt x="817" y="21600"/>
                    <a:pt x="4582" y="18277"/>
                  </a:cubicBezTo>
                  <a:cubicBezTo>
                    <a:pt x="8347" y="14954"/>
                    <a:pt x="14887" y="7477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241658" y="1606550"/>
              <a:ext cx="1587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3953"/>
                    <a:pt x="11232" y="7906"/>
                    <a:pt x="7632" y="11506"/>
                  </a:cubicBezTo>
                  <a:cubicBezTo>
                    <a:pt x="4032" y="15106"/>
                    <a:pt x="2016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544341" y="1622672"/>
              <a:ext cx="192618" cy="2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58" fill="norm" stroke="1" extrusionOk="0">
                  <a:moveTo>
                    <a:pt x="15026" y="1147"/>
                  </a:moveTo>
                  <a:cubicBezTo>
                    <a:pt x="13852" y="1147"/>
                    <a:pt x="12678" y="1147"/>
                    <a:pt x="10682" y="2313"/>
                  </a:cubicBezTo>
                  <a:cubicBezTo>
                    <a:pt x="8687" y="3478"/>
                    <a:pt x="5869" y="5809"/>
                    <a:pt x="3874" y="8528"/>
                  </a:cubicBezTo>
                  <a:cubicBezTo>
                    <a:pt x="1878" y="11248"/>
                    <a:pt x="704" y="14356"/>
                    <a:pt x="235" y="16531"/>
                  </a:cubicBezTo>
                  <a:cubicBezTo>
                    <a:pt x="-235" y="18707"/>
                    <a:pt x="0" y="19950"/>
                    <a:pt x="939" y="20649"/>
                  </a:cubicBezTo>
                  <a:cubicBezTo>
                    <a:pt x="1878" y="21349"/>
                    <a:pt x="3522" y="21504"/>
                    <a:pt x="5869" y="20805"/>
                  </a:cubicBezTo>
                  <a:cubicBezTo>
                    <a:pt x="8217" y="20105"/>
                    <a:pt x="11269" y="18551"/>
                    <a:pt x="13500" y="15754"/>
                  </a:cubicBezTo>
                  <a:cubicBezTo>
                    <a:pt x="15730" y="12957"/>
                    <a:pt x="17139" y="8917"/>
                    <a:pt x="17726" y="6431"/>
                  </a:cubicBezTo>
                  <a:cubicBezTo>
                    <a:pt x="18313" y="3944"/>
                    <a:pt x="18078" y="3012"/>
                    <a:pt x="17256" y="2235"/>
                  </a:cubicBezTo>
                  <a:cubicBezTo>
                    <a:pt x="16435" y="1458"/>
                    <a:pt x="15026" y="836"/>
                    <a:pt x="13617" y="448"/>
                  </a:cubicBezTo>
                  <a:cubicBezTo>
                    <a:pt x="12208" y="59"/>
                    <a:pt x="10800" y="-96"/>
                    <a:pt x="9626" y="59"/>
                  </a:cubicBezTo>
                  <a:cubicBezTo>
                    <a:pt x="8452" y="215"/>
                    <a:pt x="7513" y="681"/>
                    <a:pt x="6691" y="1225"/>
                  </a:cubicBezTo>
                  <a:cubicBezTo>
                    <a:pt x="5869" y="1769"/>
                    <a:pt x="5165" y="2390"/>
                    <a:pt x="5517" y="3400"/>
                  </a:cubicBezTo>
                  <a:cubicBezTo>
                    <a:pt x="5869" y="4410"/>
                    <a:pt x="7278" y="5809"/>
                    <a:pt x="10095" y="6897"/>
                  </a:cubicBezTo>
                  <a:cubicBezTo>
                    <a:pt x="12913" y="7985"/>
                    <a:pt x="17139" y="8762"/>
                    <a:pt x="21365" y="9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681254" y="1841500"/>
              <a:ext cx="111530" cy="1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73" fill="norm" stroke="1" extrusionOk="0">
                  <a:moveTo>
                    <a:pt x="6927" y="0"/>
                  </a:moveTo>
                  <a:cubicBezTo>
                    <a:pt x="4527" y="4408"/>
                    <a:pt x="2127" y="8816"/>
                    <a:pt x="927" y="12122"/>
                  </a:cubicBezTo>
                  <a:cubicBezTo>
                    <a:pt x="-273" y="15429"/>
                    <a:pt x="-273" y="17633"/>
                    <a:pt x="727" y="19176"/>
                  </a:cubicBezTo>
                  <a:cubicBezTo>
                    <a:pt x="1727" y="20718"/>
                    <a:pt x="3727" y="21600"/>
                    <a:pt x="6727" y="21159"/>
                  </a:cubicBezTo>
                  <a:cubicBezTo>
                    <a:pt x="9727" y="20718"/>
                    <a:pt x="13727" y="18955"/>
                    <a:pt x="16327" y="17192"/>
                  </a:cubicBezTo>
                  <a:cubicBezTo>
                    <a:pt x="18927" y="15429"/>
                    <a:pt x="20127" y="13665"/>
                    <a:pt x="20727" y="11461"/>
                  </a:cubicBezTo>
                  <a:cubicBezTo>
                    <a:pt x="21327" y="9257"/>
                    <a:pt x="21327" y="6612"/>
                    <a:pt x="19327" y="5069"/>
                  </a:cubicBezTo>
                  <a:cubicBezTo>
                    <a:pt x="17327" y="3527"/>
                    <a:pt x="13327" y="3086"/>
                    <a:pt x="9327" y="2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003408" y="2467472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80" y="12302"/>
                    <a:pt x="9360" y="4448"/>
                    <a:pt x="12960" y="1502"/>
                  </a:cubicBezTo>
                  <a:cubicBezTo>
                    <a:pt x="16560" y="-1443"/>
                    <a:pt x="190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960689" y="2514600"/>
              <a:ext cx="353870" cy="7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00" fill="norm" stroke="1" extrusionOk="0">
                  <a:moveTo>
                    <a:pt x="7224" y="5400"/>
                  </a:moveTo>
                  <a:cubicBezTo>
                    <a:pt x="5038" y="8400"/>
                    <a:pt x="2852" y="11400"/>
                    <a:pt x="1566" y="14100"/>
                  </a:cubicBezTo>
                  <a:cubicBezTo>
                    <a:pt x="281" y="16800"/>
                    <a:pt x="-105" y="19200"/>
                    <a:pt x="24" y="20400"/>
                  </a:cubicBezTo>
                  <a:cubicBezTo>
                    <a:pt x="152" y="21600"/>
                    <a:pt x="795" y="21600"/>
                    <a:pt x="3045" y="20400"/>
                  </a:cubicBezTo>
                  <a:cubicBezTo>
                    <a:pt x="5295" y="19200"/>
                    <a:pt x="9152" y="16800"/>
                    <a:pt x="12495" y="13200"/>
                  </a:cubicBezTo>
                  <a:cubicBezTo>
                    <a:pt x="15838" y="9600"/>
                    <a:pt x="18666" y="4800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269847" y="2374900"/>
              <a:ext cx="17074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600" fill="norm" stroke="1" extrusionOk="0">
                  <a:moveTo>
                    <a:pt x="3843" y="0"/>
                  </a:moveTo>
                  <a:cubicBezTo>
                    <a:pt x="2064" y="0"/>
                    <a:pt x="285" y="0"/>
                    <a:pt x="31" y="257"/>
                  </a:cubicBezTo>
                  <a:cubicBezTo>
                    <a:pt x="-223" y="514"/>
                    <a:pt x="1048" y="1029"/>
                    <a:pt x="4605" y="2229"/>
                  </a:cubicBezTo>
                  <a:cubicBezTo>
                    <a:pt x="8163" y="3429"/>
                    <a:pt x="14008" y="5314"/>
                    <a:pt x="17311" y="7200"/>
                  </a:cubicBezTo>
                  <a:cubicBezTo>
                    <a:pt x="20615" y="9086"/>
                    <a:pt x="21377" y="10971"/>
                    <a:pt x="19471" y="13371"/>
                  </a:cubicBezTo>
                  <a:cubicBezTo>
                    <a:pt x="17565" y="15771"/>
                    <a:pt x="12991" y="18686"/>
                    <a:pt x="84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865685" y="2416898"/>
              <a:ext cx="176465" cy="35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06" fill="norm" stroke="1" extrusionOk="0">
                  <a:moveTo>
                    <a:pt x="15227" y="4006"/>
                  </a:moveTo>
                  <a:cubicBezTo>
                    <a:pt x="14474" y="3492"/>
                    <a:pt x="13720" y="2977"/>
                    <a:pt x="12967" y="2334"/>
                  </a:cubicBezTo>
                  <a:cubicBezTo>
                    <a:pt x="12213" y="1692"/>
                    <a:pt x="11460" y="920"/>
                    <a:pt x="10455" y="792"/>
                  </a:cubicBezTo>
                  <a:cubicBezTo>
                    <a:pt x="9450" y="663"/>
                    <a:pt x="8195" y="1177"/>
                    <a:pt x="6311" y="3299"/>
                  </a:cubicBezTo>
                  <a:cubicBezTo>
                    <a:pt x="4427" y="5420"/>
                    <a:pt x="1915" y="9149"/>
                    <a:pt x="785" y="12299"/>
                  </a:cubicBezTo>
                  <a:cubicBezTo>
                    <a:pt x="-345" y="15449"/>
                    <a:pt x="-94" y="18020"/>
                    <a:pt x="534" y="19499"/>
                  </a:cubicBezTo>
                  <a:cubicBezTo>
                    <a:pt x="1162" y="20977"/>
                    <a:pt x="2167" y="21363"/>
                    <a:pt x="4050" y="21299"/>
                  </a:cubicBezTo>
                  <a:cubicBezTo>
                    <a:pt x="5934" y="21234"/>
                    <a:pt x="8697" y="20720"/>
                    <a:pt x="11711" y="18856"/>
                  </a:cubicBezTo>
                  <a:cubicBezTo>
                    <a:pt x="14725" y="16992"/>
                    <a:pt x="17990" y="13777"/>
                    <a:pt x="19622" y="10884"/>
                  </a:cubicBezTo>
                  <a:cubicBezTo>
                    <a:pt x="21255" y="7992"/>
                    <a:pt x="21255" y="5420"/>
                    <a:pt x="20250" y="3556"/>
                  </a:cubicBezTo>
                  <a:cubicBezTo>
                    <a:pt x="19246" y="1692"/>
                    <a:pt x="17236" y="534"/>
                    <a:pt x="14725" y="149"/>
                  </a:cubicBezTo>
                  <a:cubicBezTo>
                    <a:pt x="12213" y="-237"/>
                    <a:pt x="9199" y="149"/>
                    <a:pt x="7315" y="1049"/>
                  </a:cubicBezTo>
                  <a:cubicBezTo>
                    <a:pt x="5432" y="1949"/>
                    <a:pt x="4678" y="3363"/>
                    <a:pt x="6436" y="4906"/>
                  </a:cubicBezTo>
                  <a:cubicBezTo>
                    <a:pt x="8195" y="6449"/>
                    <a:pt x="12464" y="8120"/>
                    <a:pt x="15227" y="9020"/>
                  </a:cubicBezTo>
                  <a:cubicBezTo>
                    <a:pt x="17990" y="9920"/>
                    <a:pt x="19246" y="10049"/>
                    <a:pt x="20502" y="101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216258" y="25654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209908" y="269240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639265" y="2438516"/>
              <a:ext cx="192944" cy="34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59" fill="norm" stroke="1" extrusionOk="0">
                  <a:moveTo>
                    <a:pt x="15062" y="2693"/>
                  </a:moveTo>
                  <a:cubicBezTo>
                    <a:pt x="14123" y="2307"/>
                    <a:pt x="13184" y="1921"/>
                    <a:pt x="12127" y="1793"/>
                  </a:cubicBezTo>
                  <a:cubicBezTo>
                    <a:pt x="11071" y="1664"/>
                    <a:pt x="9897" y="1793"/>
                    <a:pt x="8371" y="2757"/>
                  </a:cubicBezTo>
                  <a:cubicBezTo>
                    <a:pt x="6844" y="3721"/>
                    <a:pt x="4966" y="5521"/>
                    <a:pt x="3323" y="8028"/>
                  </a:cubicBezTo>
                  <a:cubicBezTo>
                    <a:pt x="1679" y="10535"/>
                    <a:pt x="271" y="13750"/>
                    <a:pt x="36" y="16064"/>
                  </a:cubicBezTo>
                  <a:cubicBezTo>
                    <a:pt x="-199" y="18378"/>
                    <a:pt x="740" y="19793"/>
                    <a:pt x="1914" y="20564"/>
                  </a:cubicBezTo>
                  <a:cubicBezTo>
                    <a:pt x="3088" y="21335"/>
                    <a:pt x="4497" y="21464"/>
                    <a:pt x="6844" y="20950"/>
                  </a:cubicBezTo>
                  <a:cubicBezTo>
                    <a:pt x="9192" y="20435"/>
                    <a:pt x="12479" y="19278"/>
                    <a:pt x="15062" y="16900"/>
                  </a:cubicBezTo>
                  <a:cubicBezTo>
                    <a:pt x="17644" y="14521"/>
                    <a:pt x="19523" y="10921"/>
                    <a:pt x="19758" y="7964"/>
                  </a:cubicBezTo>
                  <a:cubicBezTo>
                    <a:pt x="19992" y="5007"/>
                    <a:pt x="18584" y="2693"/>
                    <a:pt x="16236" y="1407"/>
                  </a:cubicBezTo>
                  <a:cubicBezTo>
                    <a:pt x="13888" y="121"/>
                    <a:pt x="10601" y="-136"/>
                    <a:pt x="8488" y="57"/>
                  </a:cubicBezTo>
                  <a:cubicBezTo>
                    <a:pt x="6375" y="250"/>
                    <a:pt x="5436" y="893"/>
                    <a:pt x="4966" y="1600"/>
                  </a:cubicBezTo>
                  <a:cubicBezTo>
                    <a:pt x="4497" y="2307"/>
                    <a:pt x="4497" y="3078"/>
                    <a:pt x="5905" y="4107"/>
                  </a:cubicBezTo>
                  <a:cubicBezTo>
                    <a:pt x="7314" y="5135"/>
                    <a:pt x="10131" y="6421"/>
                    <a:pt x="12949" y="7193"/>
                  </a:cubicBezTo>
                  <a:cubicBezTo>
                    <a:pt x="15766" y="7964"/>
                    <a:pt x="18584" y="8221"/>
                    <a:pt x="21401" y="8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825858" y="2774950"/>
              <a:ext cx="133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811943" y="2728383"/>
              <a:ext cx="128216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1914"/>
                  </a:moveTo>
                  <a:cubicBezTo>
                    <a:pt x="19679" y="1914"/>
                    <a:pt x="17908" y="1914"/>
                    <a:pt x="16846" y="2734"/>
                  </a:cubicBezTo>
                  <a:cubicBezTo>
                    <a:pt x="15783" y="3554"/>
                    <a:pt x="15429" y="5195"/>
                    <a:pt x="15075" y="7382"/>
                  </a:cubicBezTo>
                  <a:cubicBezTo>
                    <a:pt x="14721" y="9570"/>
                    <a:pt x="14367" y="12304"/>
                    <a:pt x="13659" y="14354"/>
                  </a:cubicBezTo>
                  <a:cubicBezTo>
                    <a:pt x="12951" y="16405"/>
                    <a:pt x="11888" y="17772"/>
                    <a:pt x="9764" y="17909"/>
                  </a:cubicBezTo>
                  <a:cubicBezTo>
                    <a:pt x="7639" y="18046"/>
                    <a:pt x="4452" y="16952"/>
                    <a:pt x="2505" y="15722"/>
                  </a:cubicBezTo>
                  <a:cubicBezTo>
                    <a:pt x="557" y="14491"/>
                    <a:pt x="-151" y="13124"/>
                    <a:pt x="26" y="11757"/>
                  </a:cubicBezTo>
                  <a:cubicBezTo>
                    <a:pt x="203" y="10390"/>
                    <a:pt x="1265" y="9023"/>
                    <a:pt x="3921" y="7519"/>
                  </a:cubicBezTo>
                  <a:cubicBezTo>
                    <a:pt x="6577" y="6015"/>
                    <a:pt x="10826" y="4375"/>
                    <a:pt x="12774" y="2871"/>
                  </a:cubicBezTo>
                  <a:cubicBezTo>
                    <a:pt x="14721" y="1367"/>
                    <a:pt x="14367" y="0"/>
                    <a:pt x="13836" y="0"/>
                  </a:cubicBezTo>
                  <a:cubicBezTo>
                    <a:pt x="13305" y="0"/>
                    <a:pt x="12597" y="1367"/>
                    <a:pt x="12065" y="5195"/>
                  </a:cubicBezTo>
                  <a:cubicBezTo>
                    <a:pt x="11534" y="9023"/>
                    <a:pt x="11180" y="15311"/>
                    <a:pt x="108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149708" y="257175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4400"/>
                    <a:pt x="9943" y="7200"/>
                    <a:pt x="13543" y="3600"/>
                  </a:cubicBezTo>
                  <a:cubicBezTo>
                    <a:pt x="17143" y="0"/>
                    <a:pt x="193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225908" y="264159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9800"/>
                    <a:pt x="11917" y="18000"/>
                    <a:pt x="15517" y="14400"/>
                  </a:cubicBezTo>
                  <a:cubicBezTo>
                    <a:pt x="19117" y="10800"/>
                    <a:pt x="2035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283058" y="2457450"/>
              <a:ext cx="698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168"/>
                    <a:pt x="13745" y="6336"/>
                    <a:pt x="10145" y="9936"/>
                  </a:cubicBezTo>
                  <a:cubicBezTo>
                    <a:pt x="6545" y="13536"/>
                    <a:pt x="3273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532081" y="2418218"/>
              <a:ext cx="189265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31" fill="norm" stroke="1" extrusionOk="0">
                  <a:moveTo>
                    <a:pt x="11822" y="3208"/>
                  </a:moveTo>
                  <a:cubicBezTo>
                    <a:pt x="9474" y="4400"/>
                    <a:pt x="7126" y="5592"/>
                    <a:pt x="5131" y="8050"/>
                  </a:cubicBezTo>
                  <a:cubicBezTo>
                    <a:pt x="3135" y="10508"/>
                    <a:pt x="1491" y="14232"/>
                    <a:pt x="670" y="16541"/>
                  </a:cubicBezTo>
                  <a:cubicBezTo>
                    <a:pt x="-152" y="18850"/>
                    <a:pt x="-152" y="19743"/>
                    <a:pt x="318" y="20414"/>
                  </a:cubicBezTo>
                  <a:cubicBezTo>
                    <a:pt x="787" y="21084"/>
                    <a:pt x="1726" y="21531"/>
                    <a:pt x="3722" y="21531"/>
                  </a:cubicBezTo>
                  <a:cubicBezTo>
                    <a:pt x="5718" y="21531"/>
                    <a:pt x="8770" y="21084"/>
                    <a:pt x="11939" y="19148"/>
                  </a:cubicBezTo>
                  <a:cubicBezTo>
                    <a:pt x="15109" y="17211"/>
                    <a:pt x="18396" y="13785"/>
                    <a:pt x="19922" y="10657"/>
                  </a:cubicBezTo>
                  <a:cubicBezTo>
                    <a:pt x="21448" y="7528"/>
                    <a:pt x="21213" y="4698"/>
                    <a:pt x="20039" y="2836"/>
                  </a:cubicBezTo>
                  <a:cubicBezTo>
                    <a:pt x="18865" y="974"/>
                    <a:pt x="16752" y="80"/>
                    <a:pt x="14287" y="5"/>
                  </a:cubicBezTo>
                  <a:cubicBezTo>
                    <a:pt x="11822" y="-69"/>
                    <a:pt x="9005" y="676"/>
                    <a:pt x="7126" y="1793"/>
                  </a:cubicBezTo>
                  <a:cubicBezTo>
                    <a:pt x="5248" y="2910"/>
                    <a:pt x="4309" y="4400"/>
                    <a:pt x="3839" y="5592"/>
                  </a:cubicBezTo>
                  <a:cubicBezTo>
                    <a:pt x="3370" y="6783"/>
                    <a:pt x="3370" y="7677"/>
                    <a:pt x="6187" y="8422"/>
                  </a:cubicBezTo>
                  <a:cubicBezTo>
                    <a:pt x="9005" y="9167"/>
                    <a:pt x="14639" y="9763"/>
                    <a:pt x="20274" y="10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715293" y="2660649"/>
              <a:ext cx="70942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9" h="21338" fill="norm" stroke="1" extrusionOk="0">
                  <a:moveTo>
                    <a:pt x="10677" y="0"/>
                  </a:moveTo>
                  <a:cubicBezTo>
                    <a:pt x="7677" y="1157"/>
                    <a:pt x="4677" y="2314"/>
                    <a:pt x="2577" y="5786"/>
                  </a:cubicBezTo>
                  <a:cubicBezTo>
                    <a:pt x="477" y="9257"/>
                    <a:pt x="-723" y="15043"/>
                    <a:pt x="477" y="18129"/>
                  </a:cubicBezTo>
                  <a:cubicBezTo>
                    <a:pt x="1677" y="21214"/>
                    <a:pt x="5277" y="21600"/>
                    <a:pt x="8277" y="21214"/>
                  </a:cubicBezTo>
                  <a:cubicBezTo>
                    <a:pt x="11277" y="20829"/>
                    <a:pt x="13677" y="19671"/>
                    <a:pt x="15477" y="18129"/>
                  </a:cubicBezTo>
                  <a:cubicBezTo>
                    <a:pt x="17277" y="16586"/>
                    <a:pt x="18477" y="14657"/>
                    <a:pt x="19377" y="12729"/>
                  </a:cubicBezTo>
                  <a:cubicBezTo>
                    <a:pt x="20277" y="10800"/>
                    <a:pt x="20877" y="8871"/>
                    <a:pt x="17877" y="7329"/>
                  </a:cubicBezTo>
                  <a:cubicBezTo>
                    <a:pt x="14877" y="5786"/>
                    <a:pt x="8277" y="4629"/>
                    <a:pt x="1677" y="3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43728" y="3064797"/>
              <a:ext cx="211281" cy="39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85" fill="norm" stroke="1" extrusionOk="0">
                  <a:moveTo>
                    <a:pt x="15573" y="1509"/>
                  </a:moveTo>
                  <a:cubicBezTo>
                    <a:pt x="14503" y="1047"/>
                    <a:pt x="13434" y="585"/>
                    <a:pt x="12258" y="296"/>
                  </a:cubicBezTo>
                  <a:cubicBezTo>
                    <a:pt x="11082" y="8"/>
                    <a:pt x="9798" y="-108"/>
                    <a:pt x="8729" y="123"/>
                  </a:cubicBezTo>
                  <a:cubicBezTo>
                    <a:pt x="7660" y="354"/>
                    <a:pt x="6804" y="932"/>
                    <a:pt x="5414" y="2202"/>
                  </a:cubicBezTo>
                  <a:cubicBezTo>
                    <a:pt x="4024" y="3473"/>
                    <a:pt x="2099" y="5436"/>
                    <a:pt x="1030" y="8209"/>
                  </a:cubicBezTo>
                  <a:cubicBezTo>
                    <a:pt x="-39" y="10981"/>
                    <a:pt x="-253" y="14562"/>
                    <a:pt x="282" y="16872"/>
                  </a:cubicBezTo>
                  <a:cubicBezTo>
                    <a:pt x="816" y="19182"/>
                    <a:pt x="2099" y="20221"/>
                    <a:pt x="3383" y="20799"/>
                  </a:cubicBezTo>
                  <a:cubicBezTo>
                    <a:pt x="4666" y="21376"/>
                    <a:pt x="5949" y="21492"/>
                    <a:pt x="7660" y="20857"/>
                  </a:cubicBezTo>
                  <a:cubicBezTo>
                    <a:pt x="9371" y="20221"/>
                    <a:pt x="11509" y="18835"/>
                    <a:pt x="13327" y="16583"/>
                  </a:cubicBezTo>
                  <a:cubicBezTo>
                    <a:pt x="15145" y="14331"/>
                    <a:pt x="16642" y="11212"/>
                    <a:pt x="16856" y="8555"/>
                  </a:cubicBezTo>
                  <a:cubicBezTo>
                    <a:pt x="17070" y="5898"/>
                    <a:pt x="16000" y="3704"/>
                    <a:pt x="15038" y="2433"/>
                  </a:cubicBezTo>
                  <a:cubicBezTo>
                    <a:pt x="14076" y="1163"/>
                    <a:pt x="13220" y="816"/>
                    <a:pt x="11616" y="816"/>
                  </a:cubicBezTo>
                  <a:cubicBezTo>
                    <a:pt x="10012" y="816"/>
                    <a:pt x="7660" y="1163"/>
                    <a:pt x="5735" y="2202"/>
                  </a:cubicBezTo>
                  <a:cubicBezTo>
                    <a:pt x="3810" y="3242"/>
                    <a:pt x="2313" y="4974"/>
                    <a:pt x="1565" y="6187"/>
                  </a:cubicBezTo>
                  <a:cubicBezTo>
                    <a:pt x="816" y="7400"/>
                    <a:pt x="816" y="8093"/>
                    <a:pt x="1137" y="8671"/>
                  </a:cubicBezTo>
                  <a:cubicBezTo>
                    <a:pt x="1458" y="9248"/>
                    <a:pt x="2099" y="9710"/>
                    <a:pt x="5200" y="9479"/>
                  </a:cubicBezTo>
                  <a:cubicBezTo>
                    <a:pt x="8301" y="9248"/>
                    <a:pt x="13862" y="8324"/>
                    <a:pt x="16963" y="7631"/>
                  </a:cubicBezTo>
                  <a:cubicBezTo>
                    <a:pt x="20064" y="6938"/>
                    <a:pt x="20705" y="6476"/>
                    <a:pt x="21347" y="60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603033" y="2830396"/>
              <a:ext cx="139276" cy="183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93" fill="norm" stroke="1" extrusionOk="0">
                  <a:moveTo>
                    <a:pt x="5825" y="5292"/>
                  </a:moveTo>
                  <a:cubicBezTo>
                    <a:pt x="4189" y="9175"/>
                    <a:pt x="2552" y="13058"/>
                    <a:pt x="1570" y="15971"/>
                  </a:cubicBezTo>
                  <a:cubicBezTo>
                    <a:pt x="589" y="18883"/>
                    <a:pt x="261" y="20825"/>
                    <a:pt x="98" y="21067"/>
                  </a:cubicBezTo>
                  <a:cubicBezTo>
                    <a:pt x="-66" y="21310"/>
                    <a:pt x="-66" y="19854"/>
                    <a:pt x="425" y="16577"/>
                  </a:cubicBezTo>
                  <a:cubicBezTo>
                    <a:pt x="916" y="13301"/>
                    <a:pt x="1898" y="8204"/>
                    <a:pt x="2879" y="5049"/>
                  </a:cubicBezTo>
                  <a:cubicBezTo>
                    <a:pt x="3861" y="1894"/>
                    <a:pt x="4843" y="681"/>
                    <a:pt x="6152" y="195"/>
                  </a:cubicBezTo>
                  <a:cubicBezTo>
                    <a:pt x="7461" y="-290"/>
                    <a:pt x="9098" y="-47"/>
                    <a:pt x="11716" y="2986"/>
                  </a:cubicBezTo>
                  <a:cubicBezTo>
                    <a:pt x="14334" y="6020"/>
                    <a:pt x="17934" y="11845"/>
                    <a:pt x="21534" y="17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45871" y="3202786"/>
              <a:ext cx="228238" cy="12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94" fill="norm" stroke="1" extrusionOk="0">
                  <a:moveTo>
                    <a:pt x="561" y="21194"/>
                  </a:moveTo>
                  <a:cubicBezTo>
                    <a:pt x="164" y="19394"/>
                    <a:pt x="-232" y="17594"/>
                    <a:pt x="164" y="14354"/>
                  </a:cubicBezTo>
                  <a:cubicBezTo>
                    <a:pt x="561" y="11114"/>
                    <a:pt x="1750" y="6434"/>
                    <a:pt x="3236" y="3554"/>
                  </a:cubicBezTo>
                  <a:cubicBezTo>
                    <a:pt x="4722" y="674"/>
                    <a:pt x="6506" y="-406"/>
                    <a:pt x="7695" y="134"/>
                  </a:cubicBezTo>
                  <a:cubicBezTo>
                    <a:pt x="8884" y="674"/>
                    <a:pt x="9478" y="2834"/>
                    <a:pt x="9974" y="4814"/>
                  </a:cubicBezTo>
                  <a:cubicBezTo>
                    <a:pt x="10469" y="6794"/>
                    <a:pt x="10865" y="8594"/>
                    <a:pt x="11361" y="10394"/>
                  </a:cubicBezTo>
                  <a:cubicBezTo>
                    <a:pt x="11856" y="12194"/>
                    <a:pt x="12451" y="13994"/>
                    <a:pt x="13243" y="14354"/>
                  </a:cubicBezTo>
                  <a:cubicBezTo>
                    <a:pt x="14036" y="14714"/>
                    <a:pt x="15027" y="13634"/>
                    <a:pt x="16414" y="11294"/>
                  </a:cubicBezTo>
                  <a:cubicBezTo>
                    <a:pt x="17801" y="8954"/>
                    <a:pt x="19585" y="5354"/>
                    <a:pt x="21368" y="1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80173" y="3388530"/>
              <a:ext cx="206636" cy="11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896" fill="norm" stroke="1" extrusionOk="0">
                  <a:moveTo>
                    <a:pt x="3664" y="19750"/>
                  </a:moveTo>
                  <a:cubicBezTo>
                    <a:pt x="2562" y="20508"/>
                    <a:pt x="1460" y="21266"/>
                    <a:pt x="799" y="20698"/>
                  </a:cubicBezTo>
                  <a:cubicBezTo>
                    <a:pt x="137" y="20129"/>
                    <a:pt x="-83" y="18234"/>
                    <a:pt x="27" y="15203"/>
                  </a:cubicBezTo>
                  <a:cubicBezTo>
                    <a:pt x="137" y="12171"/>
                    <a:pt x="578" y="8003"/>
                    <a:pt x="1129" y="5161"/>
                  </a:cubicBezTo>
                  <a:cubicBezTo>
                    <a:pt x="1680" y="2319"/>
                    <a:pt x="2341" y="803"/>
                    <a:pt x="3223" y="234"/>
                  </a:cubicBezTo>
                  <a:cubicBezTo>
                    <a:pt x="4105" y="-334"/>
                    <a:pt x="5207" y="45"/>
                    <a:pt x="6309" y="2319"/>
                  </a:cubicBezTo>
                  <a:cubicBezTo>
                    <a:pt x="7411" y="4592"/>
                    <a:pt x="8513" y="8761"/>
                    <a:pt x="9505" y="11792"/>
                  </a:cubicBezTo>
                  <a:cubicBezTo>
                    <a:pt x="10497" y="14824"/>
                    <a:pt x="11378" y="16719"/>
                    <a:pt x="12370" y="17477"/>
                  </a:cubicBezTo>
                  <a:cubicBezTo>
                    <a:pt x="13362" y="18234"/>
                    <a:pt x="14464" y="17855"/>
                    <a:pt x="16007" y="14824"/>
                  </a:cubicBezTo>
                  <a:cubicBezTo>
                    <a:pt x="17550" y="11792"/>
                    <a:pt x="19533" y="6108"/>
                    <a:pt x="21517" y="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428373" y="3107466"/>
              <a:ext cx="187343" cy="32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96" fill="norm" stroke="1" extrusionOk="0">
                  <a:moveTo>
                    <a:pt x="2882" y="5182"/>
                  </a:moveTo>
                  <a:cubicBezTo>
                    <a:pt x="2154" y="8190"/>
                    <a:pt x="1426" y="11198"/>
                    <a:pt x="1062" y="13385"/>
                  </a:cubicBezTo>
                  <a:cubicBezTo>
                    <a:pt x="698" y="15572"/>
                    <a:pt x="698" y="16939"/>
                    <a:pt x="577" y="18238"/>
                  </a:cubicBezTo>
                  <a:cubicBezTo>
                    <a:pt x="455" y="19537"/>
                    <a:pt x="213" y="20767"/>
                    <a:pt x="91" y="21041"/>
                  </a:cubicBezTo>
                  <a:cubicBezTo>
                    <a:pt x="-30" y="21314"/>
                    <a:pt x="-30" y="20630"/>
                    <a:pt x="91" y="17965"/>
                  </a:cubicBezTo>
                  <a:cubicBezTo>
                    <a:pt x="213" y="15299"/>
                    <a:pt x="455" y="10651"/>
                    <a:pt x="698" y="7848"/>
                  </a:cubicBezTo>
                  <a:cubicBezTo>
                    <a:pt x="941" y="5046"/>
                    <a:pt x="1183" y="4089"/>
                    <a:pt x="1548" y="2995"/>
                  </a:cubicBezTo>
                  <a:cubicBezTo>
                    <a:pt x="1912" y="1901"/>
                    <a:pt x="2397" y="671"/>
                    <a:pt x="3004" y="534"/>
                  </a:cubicBezTo>
                  <a:cubicBezTo>
                    <a:pt x="3610" y="398"/>
                    <a:pt x="4339" y="1355"/>
                    <a:pt x="5431" y="3815"/>
                  </a:cubicBezTo>
                  <a:cubicBezTo>
                    <a:pt x="6523" y="6276"/>
                    <a:pt x="7979" y="10241"/>
                    <a:pt x="8950" y="12633"/>
                  </a:cubicBezTo>
                  <a:cubicBezTo>
                    <a:pt x="9921" y="15025"/>
                    <a:pt x="10406" y="15846"/>
                    <a:pt x="11134" y="16734"/>
                  </a:cubicBezTo>
                  <a:cubicBezTo>
                    <a:pt x="11862" y="17623"/>
                    <a:pt x="12833" y="18580"/>
                    <a:pt x="13804" y="18853"/>
                  </a:cubicBezTo>
                  <a:cubicBezTo>
                    <a:pt x="14774" y="19127"/>
                    <a:pt x="15745" y="18717"/>
                    <a:pt x="16837" y="16734"/>
                  </a:cubicBezTo>
                  <a:cubicBezTo>
                    <a:pt x="17930" y="14752"/>
                    <a:pt x="19143" y="11198"/>
                    <a:pt x="19871" y="8737"/>
                  </a:cubicBezTo>
                  <a:cubicBezTo>
                    <a:pt x="20599" y="6276"/>
                    <a:pt x="20842" y="4909"/>
                    <a:pt x="21085" y="3473"/>
                  </a:cubicBezTo>
                  <a:cubicBezTo>
                    <a:pt x="21327" y="2038"/>
                    <a:pt x="21570" y="534"/>
                    <a:pt x="21449" y="124"/>
                  </a:cubicBezTo>
                  <a:cubicBezTo>
                    <a:pt x="21327" y="-286"/>
                    <a:pt x="20842" y="398"/>
                    <a:pt x="20357" y="1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622091" y="3257549"/>
              <a:ext cx="79613" cy="13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62" fill="norm" stroke="1" extrusionOk="0">
                  <a:moveTo>
                    <a:pt x="14042" y="2991"/>
                  </a:moveTo>
                  <a:cubicBezTo>
                    <a:pt x="9611" y="2326"/>
                    <a:pt x="5180" y="1662"/>
                    <a:pt x="2688" y="2160"/>
                  </a:cubicBezTo>
                  <a:cubicBezTo>
                    <a:pt x="196" y="2658"/>
                    <a:pt x="-358" y="4320"/>
                    <a:pt x="196" y="7145"/>
                  </a:cubicBezTo>
                  <a:cubicBezTo>
                    <a:pt x="750" y="9969"/>
                    <a:pt x="2411" y="13957"/>
                    <a:pt x="4350" y="16449"/>
                  </a:cubicBezTo>
                  <a:cubicBezTo>
                    <a:pt x="6288" y="18942"/>
                    <a:pt x="8504" y="19938"/>
                    <a:pt x="10996" y="20603"/>
                  </a:cubicBezTo>
                  <a:cubicBezTo>
                    <a:pt x="13488" y="21268"/>
                    <a:pt x="16257" y="21600"/>
                    <a:pt x="18196" y="20769"/>
                  </a:cubicBezTo>
                  <a:cubicBezTo>
                    <a:pt x="20134" y="19938"/>
                    <a:pt x="21242" y="17945"/>
                    <a:pt x="20688" y="14289"/>
                  </a:cubicBezTo>
                  <a:cubicBezTo>
                    <a:pt x="20134" y="10634"/>
                    <a:pt x="17919" y="5317"/>
                    <a:pt x="1570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732908" y="3143249"/>
              <a:ext cx="95251" cy="22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0491"/>
                  </a:moveTo>
                  <a:cubicBezTo>
                    <a:pt x="4320" y="12137"/>
                    <a:pt x="8640" y="13783"/>
                    <a:pt x="11280" y="15223"/>
                  </a:cubicBezTo>
                  <a:cubicBezTo>
                    <a:pt x="13920" y="16663"/>
                    <a:pt x="14880" y="17897"/>
                    <a:pt x="15360" y="19029"/>
                  </a:cubicBezTo>
                  <a:cubicBezTo>
                    <a:pt x="15840" y="20160"/>
                    <a:pt x="15840" y="21189"/>
                    <a:pt x="14880" y="21394"/>
                  </a:cubicBezTo>
                  <a:cubicBezTo>
                    <a:pt x="13920" y="21600"/>
                    <a:pt x="12000" y="20983"/>
                    <a:pt x="10560" y="18617"/>
                  </a:cubicBezTo>
                  <a:cubicBezTo>
                    <a:pt x="9120" y="16251"/>
                    <a:pt x="8160" y="12137"/>
                    <a:pt x="10080" y="8743"/>
                  </a:cubicBezTo>
                  <a:cubicBezTo>
                    <a:pt x="12000" y="5349"/>
                    <a:pt x="16800" y="26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944132" y="3038940"/>
              <a:ext cx="93577" cy="36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86" fill="norm" stroke="1" extrusionOk="0">
                  <a:moveTo>
                    <a:pt x="20759" y="2393"/>
                  </a:moveTo>
                  <a:cubicBezTo>
                    <a:pt x="19820" y="1400"/>
                    <a:pt x="18881" y="407"/>
                    <a:pt x="17472" y="96"/>
                  </a:cubicBezTo>
                  <a:cubicBezTo>
                    <a:pt x="16063" y="-214"/>
                    <a:pt x="14185" y="158"/>
                    <a:pt x="10898" y="2145"/>
                  </a:cubicBezTo>
                  <a:cubicBezTo>
                    <a:pt x="7611" y="4131"/>
                    <a:pt x="2916" y="7731"/>
                    <a:pt x="1037" y="11020"/>
                  </a:cubicBezTo>
                  <a:cubicBezTo>
                    <a:pt x="-841" y="14310"/>
                    <a:pt x="98" y="17289"/>
                    <a:pt x="1742" y="18965"/>
                  </a:cubicBezTo>
                  <a:cubicBezTo>
                    <a:pt x="3385" y="20641"/>
                    <a:pt x="5733" y="21014"/>
                    <a:pt x="8081" y="213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068581" y="3107616"/>
              <a:ext cx="130766" cy="22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194" fill="norm" stroke="1" extrusionOk="0">
                  <a:moveTo>
                    <a:pt x="20076" y="2716"/>
                  </a:moveTo>
                  <a:cubicBezTo>
                    <a:pt x="18415" y="2324"/>
                    <a:pt x="16753" y="1931"/>
                    <a:pt x="13430" y="3404"/>
                  </a:cubicBezTo>
                  <a:cubicBezTo>
                    <a:pt x="10107" y="4876"/>
                    <a:pt x="5122" y="8215"/>
                    <a:pt x="2464" y="11062"/>
                  </a:cubicBezTo>
                  <a:cubicBezTo>
                    <a:pt x="-195" y="13909"/>
                    <a:pt x="-527" y="16266"/>
                    <a:pt x="636" y="18131"/>
                  </a:cubicBezTo>
                  <a:cubicBezTo>
                    <a:pt x="1799" y="19996"/>
                    <a:pt x="4458" y="21371"/>
                    <a:pt x="7781" y="21175"/>
                  </a:cubicBezTo>
                  <a:cubicBezTo>
                    <a:pt x="11104" y="20978"/>
                    <a:pt x="15091" y="19211"/>
                    <a:pt x="17584" y="16167"/>
                  </a:cubicBezTo>
                  <a:cubicBezTo>
                    <a:pt x="20076" y="13124"/>
                    <a:pt x="21073" y="8804"/>
                    <a:pt x="20242" y="5858"/>
                  </a:cubicBezTo>
                  <a:cubicBezTo>
                    <a:pt x="19411" y="2913"/>
                    <a:pt x="16753" y="1342"/>
                    <a:pt x="14427" y="556"/>
                  </a:cubicBezTo>
                  <a:cubicBezTo>
                    <a:pt x="12101" y="-229"/>
                    <a:pt x="10107" y="-229"/>
                    <a:pt x="8778" y="851"/>
                  </a:cubicBezTo>
                  <a:cubicBezTo>
                    <a:pt x="7448" y="1931"/>
                    <a:pt x="6784" y="4091"/>
                    <a:pt x="8611" y="6251"/>
                  </a:cubicBezTo>
                  <a:cubicBezTo>
                    <a:pt x="10439" y="8411"/>
                    <a:pt x="14759" y="10571"/>
                    <a:pt x="19079" y="12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266308" y="335915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560937" y="3167560"/>
              <a:ext cx="130822" cy="19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038" fill="norm" stroke="1" extrusionOk="0">
                  <a:moveTo>
                    <a:pt x="20859" y="4255"/>
                  </a:moveTo>
                  <a:cubicBezTo>
                    <a:pt x="17822" y="2416"/>
                    <a:pt x="14784" y="578"/>
                    <a:pt x="11409" y="119"/>
                  </a:cubicBezTo>
                  <a:cubicBezTo>
                    <a:pt x="8034" y="-341"/>
                    <a:pt x="4321" y="578"/>
                    <a:pt x="2128" y="2187"/>
                  </a:cubicBezTo>
                  <a:cubicBezTo>
                    <a:pt x="-66" y="3795"/>
                    <a:pt x="-741" y="6093"/>
                    <a:pt x="946" y="8736"/>
                  </a:cubicBezTo>
                  <a:cubicBezTo>
                    <a:pt x="2634" y="11378"/>
                    <a:pt x="6684" y="14365"/>
                    <a:pt x="9215" y="16433"/>
                  </a:cubicBezTo>
                  <a:cubicBezTo>
                    <a:pt x="11746" y="18502"/>
                    <a:pt x="12759" y="19650"/>
                    <a:pt x="11746" y="20340"/>
                  </a:cubicBezTo>
                  <a:cubicBezTo>
                    <a:pt x="10734" y="21029"/>
                    <a:pt x="7696" y="21259"/>
                    <a:pt x="5671" y="20799"/>
                  </a:cubicBezTo>
                  <a:cubicBezTo>
                    <a:pt x="3646" y="20340"/>
                    <a:pt x="2634" y="19191"/>
                    <a:pt x="1621" y="18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733016" y="3162416"/>
              <a:ext cx="117493" cy="18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44" fill="norm" stroke="1" extrusionOk="0">
                  <a:moveTo>
                    <a:pt x="572" y="8532"/>
                  </a:moveTo>
                  <a:cubicBezTo>
                    <a:pt x="4361" y="7583"/>
                    <a:pt x="8151" y="6634"/>
                    <a:pt x="10803" y="5684"/>
                  </a:cubicBezTo>
                  <a:cubicBezTo>
                    <a:pt x="13456" y="4735"/>
                    <a:pt x="14972" y="3785"/>
                    <a:pt x="16109" y="2717"/>
                  </a:cubicBezTo>
                  <a:cubicBezTo>
                    <a:pt x="17246" y="1649"/>
                    <a:pt x="18003" y="462"/>
                    <a:pt x="17246" y="106"/>
                  </a:cubicBezTo>
                  <a:cubicBezTo>
                    <a:pt x="16488" y="-250"/>
                    <a:pt x="14214" y="225"/>
                    <a:pt x="10993" y="2598"/>
                  </a:cubicBezTo>
                  <a:cubicBezTo>
                    <a:pt x="7772" y="4972"/>
                    <a:pt x="3603" y="9245"/>
                    <a:pt x="1519" y="12449"/>
                  </a:cubicBezTo>
                  <a:cubicBezTo>
                    <a:pt x="-565" y="15653"/>
                    <a:pt x="-565" y="17790"/>
                    <a:pt x="1898" y="19214"/>
                  </a:cubicBezTo>
                  <a:cubicBezTo>
                    <a:pt x="4361" y="20638"/>
                    <a:pt x="9288" y="21350"/>
                    <a:pt x="12888" y="21231"/>
                  </a:cubicBezTo>
                  <a:cubicBezTo>
                    <a:pt x="16488" y="21113"/>
                    <a:pt x="18761" y="20163"/>
                    <a:pt x="21035" y="19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875908" y="2954274"/>
              <a:ext cx="127001" cy="12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061"/>
                  </a:moveTo>
                  <a:cubicBezTo>
                    <a:pt x="3600" y="2621"/>
                    <a:pt x="7200" y="1181"/>
                    <a:pt x="9900" y="461"/>
                  </a:cubicBezTo>
                  <a:cubicBezTo>
                    <a:pt x="12600" y="-259"/>
                    <a:pt x="14400" y="-259"/>
                    <a:pt x="16020" y="1361"/>
                  </a:cubicBezTo>
                  <a:cubicBezTo>
                    <a:pt x="17640" y="2981"/>
                    <a:pt x="19080" y="6221"/>
                    <a:pt x="18720" y="8921"/>
                  </a:cubicBezTo>
                  <a:cubicBezTo>
                    <a:pt x="18360" y="11621"/>
                    <a:pt x="16200" y="13781"/>
                    <a:pt x="14580" y="15761"/>
                  </a:cubicBezTo>
                  <a:cubicBezTo>
                    <a:pt x="12960" y="17741"/>
                    <a:pt x="11880" y="19541"/>
                    <a:pt x="13140" y="20441"/>
                  </a:cubicBezTo>
                  <a:cubicBezTo>
                    <a:pt x="14400" y="21341"/>
                    <a:pt x="18000" y="2134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072758" y="2921000"/>
              <a:ext cx="1079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12" y="0"/>
                  </a:moveTo>
                  <a:cubicBezTo>
                    <a:pt x="2965" y="468"/>
                    <a:pt x="2118" y="935"/>
                    <a:pt x="3812" y="2104"/>
                  </a:cubicBezTo>
                  <a:cubicBezTo>
                    <a:pt x="5506" y="3273"/>
                    <a:pt x="9741" y="5143"/>
                    <a:pt x="13765" y="7481"/>
                  </a:cubicBezTo>
                  <a:cubicBezTo>
                    <a:pt x="17788" y="9818"/>
                    <a:pt x="21600" y="12623"/>
                    <a:pt x="21600" y="15055"/>
                  </a:cubicBezTo>
                  <a:cubicBezTo>
                    <a:pt x="21600" y="17486"/>
                    <a:pt x="17788" y="19543"/>
                    <a:pt x="13553" y="20571"/>
                  </a:cubicBezTo>
                  <a:cubicBezTo>
                    <a:pt x="9318" y="21600"/>
                    <a:pt x="465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09008" y="4305299"/>
              <a:ext cx="234951" cy="4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2843" y="3637"/>
                  </a:moveTo>
                  <a:cubicBezTo>
                    <a:pt x="12843" y="3086"/>
                    <a:pt x="12843" y="2535"/>
                    <a:pt x="12649" y="1929"/>
                  </a:cubicBezTo>
                  <a:cubicBezTo>
                    <a:pt x="12454" y="1322"/>
                    <a:pt x="12065" y="661"/>
                    <a:pt x="11286" y="441"/>
                  </a:cubicBezTo>
                  <a:cubicBezTo>
                    <a:pt x="10508" y="220"/>
                    <a:pt x="9341" y="441"/>
                    <a:pt x="7589" y="1543"/>
                  </a:cubicBezTo>
                  <a:cubicBezTo>
                    <a:pt x="5838" y="2645"/>
                    <a:pt x="3503" y="4629"/>
                    <a:pt x="2043" y="7108"/>
                  </a:cubicBezTo>
                  <a:cubicBezTo>
                    <a:pt x="584" y="9588"/>
                    <a:pt x="0" y="12563"/>
                    <a:pt x="0" y="14767"/>
                  </a:cubicBezTo>
                  <a:cubicBezTo>
                    <a:pt x="0" y="16971"/>
                    <a:pt x="584" y="18404"/>
                    <a:pt x="1168" y="19341"/>
                  </a:cubicBezTo>
                  <a:cubicBezTo>
                    <a:pt x="1751" y="20278"/>
                    <a:pt x="2335" y="20718"/>
                    <a:pt x="3503" y="21049"/>
                  </a:cubicBezTo>
                  <a:cubicBezTo>
                    <a:pt x="4670" y="21380"/>
                    <a:pt x="6422" y="21600"/>
                    <a:pt x="8173" y="21214"/>
                  </a:cubicBezTo>
                  <a:cubicBezTo>
                    <a:pt x="9924" y="20829"/>
                    <a:pt x="11676" y="19837"/>
                    <a:pt x="13330" y="17578"/>
                  </a:cubicBezTo>
                  <a:cubicBezTo>
                    <a:pt x="14984" y="15318"/>
                    <a:pt x="16541" y="11792"/>
                    <a:pt x="16930" y="8761"/>
                  </a:cubicBezTo>
                  <a:cubicBezTo>
                    <a:pt x="17319" y="5731"/>
                    <a:pt x="16541" y="3196"/>
                    <a:pt x="15762" y="1763"/>
                  </a:cubicBezTo>
                  <a:cubicBezTo>
                    <a:pt x="14984" y="331"/>
                    <a:pt x="14205" y="0"/>
                    <a:pt x="12843" y="0"/>
                  </a:cubicBezTo>
                  <a:cubicBezTo>
                    <a:pt x="11481" y="0"/>
                    <a:pt x="9535" y="331"/>
                    <a:pt x="7686" y="1212"/>
                  </a:cubicBezTo>
                  <a:cubicBezTo>
                    <a:pt x="5838" y="2094"/>
                    <a:pt x="4086" y="3527"/>
                    <a:pt x="3114" y="4518"/>
                  </a:cubicBezTo>
                  <a:cubicBezTo>
                    <a:pt x="2141" y="5510"/>
                    <a:pt x="1946" y="6061"/>
                    <a:pt x="1849" y="6612"/>
                  </a:cubicBezTo>
                  <a:cubicBezTo>
                    <a:pt x="1751" y="7163"/>
                    <a:pt x="1751" y="7714"/>
                    <a:pt x="2238" y="8155"/>
                  </a:cubicBezTo>
                  <a:cubicBezTo>
                    <a:pt x="2724" y="8596"/>
                    <a:pt x="3697" y="8927"/>
                    <a:pt x="7005" y="8596"/>
                  </a:cubicBezTo>
                  <a:cubicBezTo>
                    <a:pt x="10314" y="8265"/>
                    <a:pt x="15957" y="7273"/>
                    <a:pt x="21600" y="6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117515" y="4075570"/>
              <a:ext cx="120094" cy="19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1" fill="norm" stroke="1" extrusionOk="0">
                  <a:moveTo>
                    <a:pt x="8995" y="6465"/>
                  </a:moveTo>
                  <a:cubicBezTo>
                    <a:pt x="6342" y="10691"/>
                    <a:pt x="3689" y="14917"/>
                    <a:pt x="2174" y="17617"/>
                  </a:cubicBezTo>
                  <a:cubicBezTo>
                    <a:pt x="658" y="20317"/>
                    <a:pt x="279" y="21491"/>
                    <a:pt x="89" y="21491"/>
                  </a:cubicBezTo>
                  <a:cubicBezTo>
                    <a:pt x="-100" y="21491"/>
                    <a:pt x="-100" y="20317"/>
                    <a:pt x="1226" y="17030"/>
                  </a:cubicBezTo>
                  <a:cubicBezTo>
                    <a:pt x="2553" y="13743"/>
                    <a:pt x="5205" y="8343"/>
                    <a:pt x="7479" y="4939"/>
                  </a:cubicBezTo>
                  <a:cubicBezTo>
                    <a:pt x="9753" y="1534"/>
                    <a:pt x="11647" y="126"/>
                    <a:pt x="13163" y="8"/>
                  </a:cubicBezTo>
                  <a:cubicBezTo>
                    <a:pt x="14679" y="-109"/>
                    <a:pt x="15816" y="1065"/>
                    <a:pt x="17142" y="4469"/>
                  </a:cubicBezTo>
                  <a:cubicBezTo>
                    <a:pt x="18468" y="7874"/>
                    <a:pt x="19984" y="13508"/>
                    <a:pt x="21500" y="19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377308" y="4521200"/>
              <a:ext cx="298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5" y="16800"/>
                    <a:pt x="11030" y="12000"/>
                    <a:pt x="14630" y="8400"/>
                  </a:cubicBezTo>
                  <a:cubicBezTo>
                    <a:pt x="18230" y="4800"/>
                    <a:pt x="199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797781" y="4301293"/>
              <a:ext cx="220878" cy="32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2" fill="norm" stroke="1" extrusionOk="0">
                  <a:moveTo>
                    <a:pt x="10358" y="1936"/>
                  </a:moveTo>
                  <a:cubicBezTo>
                    <a:pt x="9536" y="1518"/>
                    <a:pt x="8713" y="1100"/>
                    <a:pt x="7684" y="1309"/>
                  </a:cubicBezTo>
                  <a:cubicBezTo>
                    <a:pt x="6656" y="1518"/>
                    <a:pt x="5421" y="2354"/>
                    <a:pt x="4084" y="4932"/>
                  </a:cubicBezTo>
                  <a:cubicBezTo>
                    <a:pt x="2747" y="7511"/>
                    <a:pt x="1307" y="11831"/>
                    <a:pt x="587" y="14687"/>
                  </a:cubicBezTo>
                  <a:cubicBezTo>
                    <a:pt x="-133" y="17544"/>
                    <a:pt x="-133" y="18938"/>
                    <a:pt x="278" y="19913"/>
                  </a:cubicBezTo>
                  <a:cubicBezTo>
                    <a:pt x="690" y="20889"/>
                    <a:pt x="1513" y="21446"/>
                    <a:pt x="3673" y="21376"/>
                  </a:cubicBezTo>
                  <a:cubicBezTo>
                    <a:pt x="5833" y="21307"/>
                    <a:pt x="9330" y="20610"/>
                    <a:pt x="12416" y="19077"/>
                  </a:cubicBezTo>
                  <a:cubicBezTo>
                    <a:pt x="15501" y="17544"/>
                    <a:pt x="18176" y="15175"/>
                    <a:pt x="18998" y="12179"/>
                  </a:cubicBezTo>
                  <a:cubicBezTo>
                    <a:pt x="19821" y="9183"/>
                    <a:pt x="18793" y="5560"/>
                    <a:pt x="17250" y="3330"/>
                  </a:cubicBezTo>
                  <a:cubicBezTo>
                    <a:pt x="15707" y="1100"/>
                    <a:pt x="13650" y="264"/>
                    <a:pt x="11078" y="55"/>
                  </a:cubicBezTo>
                  <a:cubicBezTo>
                    <a:pt x="8507" y="-154"/>
                    <a:pt x="5421" y="264"/>
                    <a:pt x="3467" y="821"/>
                  </a:cubicBezTo>
                  <a:cubicBezTo>
                    <a:pt x="1513" y="1379"/>
                    <a:pt x="690" y="2076"/>
                    <a:pt x="278" y="2912"/>
                  </a:cubicBezTo>
                  <a:cubicBezTo>
                    <a:pt x="-133" y="3748"/>
                    <a:pt x="-133" y="4723"/>
                    <a:pt x="690" y="5699"/>
                  </a:cubicBezTo>
                  <a:cubicBezTo>
                    <a:pt x="1513" y="6674"/>
                    <a:pt x="3158" y="7650"/>
                    <a:pt x="6758" y="8416"/>
                  </a:cubicBezTo>
                  <a:cubicBezTo>
                    <a:pt x="10358" y="9183"/>
                    <a:pt x="15913" y="9740"/>
                    <a:pt x="21467" y="10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980558" y="4591992"/>
              <a:ext cx="175781" cy="7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093" fill="norm" stroke="1" extrusionOk="0">
                  <a:moveTo>
                    <a:pt x="8386" y="3243"/>
                  </a:moveTo>
                  <a:cubicBezTo>
                    <a:pt x="6353" y="4994"/>
                    <a:pt x="4320" y="6745"/>
                    <a:pt x="3176" y="9081"/>
                  </a:cubicBezTo>
                  <a:cubicBezTo>
                    <a:pt x="2033" y="11416"/>
                    <a:pt x="1779" y="14335"/>
                    <a:pt x="2160" y="16670"/>
                  </a:cubicBezTo>
                  <a:cubicBezTo>
                    <a:pt x="2541" y="19005"/>
                    <a:pt x="3558" y="20756"/>
                    <a:pt x="6226" y="21048"/>
                  </a:cubicBezTo>
                  <a:cubicBezTo>
                    <a:pt x="8894" y="21340"/>
                    <a:pt x="13214" y="20172"/>
                    <a:pt x="15882" y="18421"/>
                  </a:cubicBezTo>
                  <a:cubicBezTo>
                    <a:pt x="18551" y="16670"/>
                    <a:pt x="19567" y="14335"/>
                    <a:pt x="20329" y="11708"/>
                  </a:cubicBezTo>
                  <a:cubicBezTo>
                    <a:pt x="21092" y="9081"/>
                    <a:pt x="21600" y="6162"/>
                    <a:pt x="20329" y="3826"/>
                  </a:cubicBezTo>
                  <a:cubicBezTo>
                    <a:pt x="19059" y="1491"/>
                    <a:pt x="16009" y="-260"/>
                    <a:pt x="12325" y="32"/>
                  </a:cubicBezTo>
                  <a:cubicBezTo>
                    <a:pt x="8640" y="324"/>
                    <a:pt x="4320" y="2659"/>
                    <a:pt x="0" y="49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097908" y="4832350"/>
              <a:ext cx="97790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9440"/>
                  </a:moveTo>
                  <a:cubicBezTo>
                    <a:pt x="1777" y="20520"/>
                    <a:pt x="3553" y="21600"/>
                    <a:pt x="5283" y="20520"/>
                  </a:cubicBezTo>
                  <a:cubicBezTo>
                    <a:pt x="7013" y="19440"/>
                    <a:pt x="8696" y="16200"/>
                    <a:pt x="10613" y="12960"/>
                  </a:cubicBezTo>
                  <a:cubicBezTo>
                    <a:pt x="12530" y="9720"/>
                    <a:pt x="14681" y="6480"/>
                    <a:pt x="16551" y="4320"/>
                  </a:cubicBezTo>
                  <a:cubicBezTo>
                    <a:pt x="18421" y="2160"/>
                    <a:pt x="2001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320158" y="5036970"/>
              <a:ext cx="171451" cy="21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1600" y="3634"/>
                  </a:moveTo>
                  <a:cubicBezTo>
                    <a:pt x="21067" y="2586"/>
                    <a:pt x="20533" y="1537"/>
                    <a:pt x="18133" y="803"/>
                  </a:cubicBezTo>
                  <a:cubicBezTo>
                    <a:pt x="15733" y="69"/>
                    <a:pt x="11467" y="-350"/>
                    <a:pt x="8267" y="384"/>
                  </a:cubicBezTo>
                  <a:cubicBezTo>
                    <a:pt x="5067" y="1118"/>
                    <a:pt x="2933" y="3005"/>
                    <a:pt x="2000" y="4473"/>
                  </a:cubicBezTo>
                  <a:cubicBezTo>
                    <a:pt x="1067" y="5941"/>
                    <a:pt x="1333" y="6990"/>
                    <a:pt x="4000" y="8563"/>
                  </a:cubicBezTo>
                  <a:cubicBezTo>
                    <a:pt x="6667" y="10135"/>
                    <a:pt x="11733" y="12233"/>
                    <a:pt x="14533" y="13805"/>
                  </a:cubicBezTo>
                  <a:cubicBezTo>
                    <a:pt x="17333" y="15378"/>
                    <a:pt x="17867" y="16427"/>
                    <a:pt x="17467" y="17370"/>
                  </a:cubicBezTo>
                  <a:cubicBezTo>
                    <a:pt x="17067" y="18314"/>
                    <a:pt x="15733" y="19153"/>
                    <a:pt x="13333" y="19887"/>
                  </a:cubicBezTo>
                  <a:cubicBezTo>
                    <a:pt x="10933" y="20621"/>
                    <a:pt x="7467" y="21250"/>
                    <a:pt x="5067" y="21250"/>
                  </a:cubicBezTo>
                  <a:cubicBezTo>
                    <a:pt x="2667" y="21250"/>
                    <a:pt x="1333" y="20621"/>
                    <a:pt x="0" y="19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507393" y="5054933"/>
              <a:ext cx="314416" cy="14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454" fill="norm" stroke="1" extrusionOk="0">
                  <a:moveTo>
                    <a:pt x="1094" y="7943"/>
                  </a:moveTo>
                  <a:cubicBezTo>
                    <a:pt x="514" y="9422"/>
                    <a:pt x="-66" y="10902"/>
                    <a:pt x="6" y="11789"/>
                  </a:cubicBezTo>
                  <a:cubicBezTo>
                    <a:pt x="79" y="12677"/>
                    <a:pt x="804" y="12973"/>
                    <a:pt x="2471" y="11789"/>
                  </a:cubicBezTo>
                  <a:cubicBezTo>
                    <a:pt x="4138" y="10606"/>
                    <a:pt x="6747" y="7943"/>
                    <a:pt x="8342" y="6020"/>
                  </a:cubicBezTo>
                  <a:cubicBezTo>
                    <a:pt x="9937" y="4096"/>
                    <a:pt x="10517" y="2913"/>
                    <a:pt x="10517" y="1729"/>
                  </a:cubicBezTo>
                  <a:cubicBezTo>
                    <a:pt x="10517" y="546"/>
                    <a:pt x="9937" y="-638"/>
                    <a:pt x="8415" y="398"/>
                  </a:cubicBezTo>
                  <a:cubicBezTo>
                    <a:pt x="6892" y="1433"/>
                    <a:pt x="4428" y="4688"/>
                    <a:pt x="2906" y="7351"/>
                  </a:cubicBezTo>
                  <a:cubicBezTo>
                    <a:pt x="1384" y="10014"/>
                    <a:pt x="804" y="12085"/>
                    <a:pt x="804" y="14452"/>
                  </a:cubicBezTo>
                  <a:cubicBezTo>
                    <a:pt x="804" y="16820"/>
                    <a:pt x="1384" y="19483"/>
                    <a:pt x="4573" y="20222"/>
                  </a:cubicBezTo>
                  <a:cubicBezTo>
                    <a:pt x="7762" y="20962"/>
                    <a:pt x="13561" y="19778"/>
                    <a:pt x="16823" y="18891"/>
                  </a:cubicBezTo>
                  <a:cubicBezTo>
                    <a:pt x="20084" y="18003"/>
                    <a:pt x="20809" y="17411"/>
                    <a:pt x="21534" y="16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543191" y="4794250"/>
              <a:ext cx="345418" cy="15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25" fill="norm" stroke="1" extrusionOk="0">
                  <a:moveTo>
                    <a:pt x="2132" y="16638"/>
                  </a:moveTo>
                  <a:cubicBezTo>
                    <a:pt x="1473" y="17514"/>
                    <a:pt x="815" y="18389"/>
                    <a:pt x="420" y="18097"/>
                  </a:cubicBezTo>
                  <a:cubicBezTo>
                    <a:pt x="25" y="17805"/>
                    <a:pt x="-107" y="16346"/>
                    <a:pt x="91" y="14011"/>
                  </a:cubicBezTo>
                  <a:cubicBezTo>
                    <a:pt x="288" y="11676"/>
                    <a:pt x="815" y="8465"/>
                    <a:pt x="1342" y="6422"/>
                  </a:cubicBezTo>
                  <a:cubicBezTo>
                    <a:pt x="1869" y="4378"/>
                    <a:pt x="2395" y="3503"/>
                    <a:pt x="3449" y="4816"/>
                  </a:cubicBezTo>
                  <a:cubicBezTo>
                    <a:pt x="4503" y="6130"/>
                    <a:pt x="6083" y="9632"/>
                    <a:pt x="7334" y="12697"/>
                  </a:cubicBezTo>
                  <a:cubicBezTo>
                    <a:pt x="8586" y="15762"/>
                    <a:pt x="9508" y="18389"/>
                    <a:pt x="10364" y="19849"/>
                  </a:cubicBezTo>
                  <a:cubicBezTo>
                    <a:pt x="11220" y="21308"/>
                    <a:pt x="12010" y="21600"/>
                    <a:pt x="12932" y="20286"/>
                  </a:cubicBezTo>
                  <a:cubicBezTo>
                    <a:pt x="13854" y="18973"/>
                    <a:pt x="14908" y="16054"/>
                    <a:pt x="16027" y="12551"/>
                  </a:cubicBezTo>
                  <a:cubicBezTo>
                    <a:pt x="17147" y="9049"/>
                    <a:pt x="18332" y="4962"/>
                    <a:pt x="19254" y="2773"/>
                  </a:cubicBezTo>
                  <a:cubicBezTo>
                    <a:pt x="20176" y="584"/>
                    <a:pt x="20834" y="292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527287" y="4584699"/>
              <a:ext cx="348622" cy="5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8" fill="norm" stroke="1" extrusionOk="0">
                  <a:moveTo>
                    <a:pt x="21431" y="0"/>
                  </a:moveTo>
                  <a:cubicBezTo>
                    <a:pt x="19479" y="2168"/>
                    <a:pt x="17527" y="4336"/>
                    <a:pt x="15120" y="6705"/>
                  </a:cubicBezTo>
                  <a:cubicBezTo>
                    <a:pt x="12713" y="9074"/>
                    <a:pt x="9850" y="11643"/>
                    <a:pt x="7313" y="13891"/>
                  </a:cubicBezTo>
                  <a:cubicBezTo>
                    <a:pt x="4776" y="16140"/>
                    <a:pt x="2564" y="18067"/>
                    <a:pt x="1327" y="19312"/>
                  </a:cubicBezTo>
                  <a:cubicBezTo>
                    <a:pt x="91" y="20556"/>
                    <a:pt x="-169" y="21118"/>
                    <a:pt x="91" y="21359"/>
                  </a:cubicBezTo>
                  <a:cubicBezTo>
                    <a:pt x="351" y="21600"/>
                    <a:pt x="1132" y="21520"/>
                    <a:pt x="1848" y="21319"/>
                  </a:cubicBezTo>
                  <a:cubicBezTo>
                    <a:pt x="2564" y="21118"/>
                    <a:pt x="3214" y="20797"/>
                    <a:pt x="3865" y="20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095721" y="4634930"/>
              <a:ext cx="415188" cy="40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6" fill="norm" stroke="1" extrusionOk="0">
                  <a:moveTo>
                    <a:pt x="6376" y="3387"/>
                  </a:moveTo>
                  <a:cubicBezTo>
                    <a:pt x="5609" y="3164"/>
                    <a:pt x="4841" y="2940"/>
                    <a:pt x="4183" y="2828"/>
                  </a:cubicBezTo>
                  <a:cubicBezTo>
                    <a:pt x="3525" y="2716"/>
                    <a:pt x="2977" y="2716"/>
                    <a:pt x="2977" y="2716"/>
                  </a:cubicBezTo>
                  <a:cubicBezTo>
                    <a:pt x="2977" y="2716"/>
                    <a:pt x="3525" y="2716"/>
                    <a:pt x="5389" y="2380"/>
                  </a:cubicBezTo>
                  <a:cubicBezTo>
                    <a:pt x="7253" y="2044"/>
                    <a:pt x="10433" y="1373"/>
                    <a:pt x="12790" y="981"/>
                  </a:cubicBezTo>
                  <a:cubicBezTo>
                    <a:pt x="15148" y="590"/>
                    <a:pt x="16683" y="478"/>
                    <a:pt x="18053" y="310"/>
                  </a:cubicBezTo>
                  <a:cubicBezTo>
                    <a:pt x="19424" y="142"/>
                    <a:pt x="20630" y="-82"/>
                    <a:pt x="20959" y="30"/>
                  </a:cubicBezTo>
                  <a:cubicBezTo>
                    <a:pt x="21288" y="142"/>
                    <a:pt x="20739" y="590"/>
                    <a:pt x="19204" y="1821"/>
                  </a:cubicBezTo>
                  <a:cubicBezTo>
                    <a:pt x="17669" y="3052"/>
                    <a:pt x="15148" y="5066"/>
                    <a:pt x="12516" y="7305"/>
                  </a:cubicBezTo>
                  <a:cubicBezTo>
                    <a:pt x="9885" y="9543"/>
                    <a:pt x="7144" y="12005"/>
                    <a:pt x="5170" y="14020"/>
                  </a:cubicBezTo>
                  <a:cubicBezTo>
                    <a:pt x="3196" y="16034"/>
                    <a:pt x="1990" y="17601"/>
                    <a:pt x="1168" y="18776"/>
                  </a:cubicBezTo>
                  <a:cubicBezTo>
                    <a:pt x="346" y="19951"/>
                    <a:pt x="-93" y="20735"/>
                    <a:pt x="17" y="21126"/>
                  </a:cubicBezTo>
                  <a:cubicBezTo>
                    <a:pt x="126" y="21518"/>
                    <a:pt x="784" y="21518"/>
                    <a:pt x="2977" y="21294"/>
                  </a:cubicBezTo>
                  <a:cubicBezTo>
                    <a:pt x="5170" y="21070"/>
                    <a:pt x="8898" y="20623"/>
                    <a:pt x="12023" y="20231"/>
                  </a:cubicBezTo>
                  <a:cubicBezTo>
                    <a:pt x="15148" y="19839"/>
                    <a:pt x="17669" y="19503"/>
                    <a:pt x="19150" y="19503"/>
                  </a:cubicBezTo>
                  <a:cubicBezTo>
                    <a:pt x="20630" y="19503"/>
                    <a:pt x="21068" y="19839"/>
                    <a:pt x="21507" y="20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739758" y="43624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658261" y="4279232"/>
              <a:ext cx="284698" cy="33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17" fill="norm" stroke="1" extrusionOk="0">
                  <a:moveTo>
                    <a:pt x="11356" y="2878"/>
                  </a:moveTo>
                  <a:cubicBezTo>
                    <a:pt x="11038" y="1798"/>
                    <a:pt x="10721" y="718"/>
                    <a:pt x="10086" y="246"/>
                  </a:cubicBezTo>
                  <a:cubicBezTo>
                    <a:pt x="9450" y="-227"/>
                    <a:pt x="8497" y="-92"/>
                    <a:pt x="6830" y="1326"/>
                  </a:cubicBezTo>
                  <a:cubicBezTo>
                    <a:pt x="5162" y="2743"/>
                    <a:pt x="2780" y="5443"/>
                    <a:pt x="1430" y="8346"/>
                  </a:cubicBezTo>
                  <a:cubicBezTo>
                    <a:pt x="80" y="11248"/>
                    <a:pt x="-238" y="14353"/>
                    <a:pt x="159" y="16581"/>
                  </a:cubicBezTo>
                  <a:cubicBezTo>
                    <a:pt x="556" y="18808"/>
                    <a:pt x="1668" y="20158"/>
                    <a:pt x="3177" y="20765"/>
                  </a:cubicBezTo>
                  <a:cubicBezTo>
                    <a:pt x="4686" y="21373"/>
                    <a:pt x="6591" y="21238"/>
                    <a:pt x="8577" y="20023"/>
                  </a:cubicBezTo>
                  <a:cubicBezTo>
                    <a:pt x="10562" y="18808"/>
                    <a:pt x="12627" y="16513"/>
                    <a:pt x="13738" y="13611"/>
                  </a:cubicBezTo>
                  <a:cubicBezTo>
                    <a:pt x="14850" y="10708"/>
                    <a:pt x="15009" y="7198"/>
                    <a:pt x="14374" y="4903"/>
                  </a:cubicBezTo>
                  <a:cubicBezTo>
                    <a:pt x="13738" y="2608"/>
                    <a:pt x="12309" y="1528"/>
                    <a:pt x="11197" y="988"/>
                  </a:cubicBezTo>
                  <a:cubicBezTo>
                    <a:pt x="10086" y="448"/>
                    <a:pt x="9291" y="448"/>
                    <a:pt x="8180" y="1123"/>
                  </a:cubicBezTo>
                  <a:cubicBezTo>
                    <a:pt x="7068" y="1798"/>
                    <a:pt x="5638" y="3148"/>
                    <a:pt x="4924" y="4161"/>
                  </a:cubicBezTo>
                  <a:cubicBezTo>
                    <a:pt x="4209" y="5173"/>
                    <a:pt x="4209" y="5848"/>
                    <a:pt x="4368" y="6523"/>
                  </a:cubicBezTo>
                  <a:cubicBezTo>
                    <a:pt x="4527" y="7198"/>
                    <a:pt x="4844" y="7873"/>
                    <a:pt x="6830" y="8143"/>
                  </a:cubicBezTo>
                  <a:cubicBezTo>
                    <a:pt x="8815" y="8413"/>
                    <a:pt x="12468" y="8278"/>
                    <a:pt x="15168" y="7738"/>
                  </a:cubicBezTo>
                  <a:cubicBezTo>
                    <a:pt x="17868" y="7198"/>
                    <a:pt x="19615" y="6253"/>
                    <a:pt x="21362" y="5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809873" y="4089399"/>
              <a:ext cx="10768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218" y="4500"/>
                  </a:moveTo>
                  <a:cubicBezTo>
                    <a:pt x="794" y="7800"/>
                    <a:pt x="371" y="11100"/>
                    <a:pt x="159" y="13500"/>
                  </a:cubicBezTo>
                  <a:cubicBezTo>
                    <a:pt x="-53" y="15900"/>
                    <a:pt x="-53" y="17400"/>
                    <a:pt x="159" y="17400"/>
                  </a:cubicBezTo>
                  <a:cubicBezTo>
                    <a:pt x="371" y="17400"/>
                    <a:pt x="794" y="15900"/>
                    <a:pt x="1641" y="13350"/>
                  </a:cubicBezTo>
                  <a:cubicBezTo>
                    <a:pt x="2488" y="10800"/>
                    <a:pt x="3759" y="7200"/>
                    <a:pt x="4818" y="4500"/>
                  </a:cubicBezTo>
                  <a:cubicBezTo>
                    <a:pt x="5876" y="1800"/>
                    <a:pt x="6723" y="0"/>
                    <a:pt x="7359" y="0"/>
                  </a:cubicBezTo>
                  <a:cubicBezTo>
                    <a:pt x="7994" y="0"/>
                    <a:pt x="8418" y="1800"/>
                    <a:pt x="10747" y="5700"/>
                  </a:cubicBezTo>
                  <a:cubicBezTo>
                    <a:pt x="13076" y="9600"/>
                    <a:pt x="17312" y="15600"/>
                    <a:pt x="215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038208" y="4438649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332014" y="4224356"/>
              <a:ext cx="195145" cy="3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65" fill="norm" stroke="1" extrusionOk="0">
                  <a:moveTo>
                    <a:pt x="10961" y="3414"/>
                  </a:moveTo>
                  <a:cubicBezTo>
                    <a:pt x="9568" y="3414"/>
                    <a:pt x="8174" y="3414"/>
                    <a:pt x="6781" y="3935"/>
                  </a:cubicBezTo>
                  <a:cubicBezTo>
                    <a:pt x="5387" y="4455"/>
                    <a:pt x="3994" y="5496"/>
                    <a:pt x="2716" y="7643"/>
                  </a:cubicBezTo>
                  <a:cubicBezTo>
                    <a:pt x="1439" y="9790"/>
                    <a:pt x="278" y="13043"/>
                    <a:pt x="45" y="15385"/>
                  </a:cubicBezTo>
                  <a:cubicBezTo>
                    <a:pt x="-187" y="17728"/>
                    <a:pt x="510" y="19159"/>
                    <a:pt x="1439" y="20070"/>
                  </a:cubicBezTo>
                  <a:cubicBezTo>
                    <a:pt x="2368" y="20981"/>
                    <a:pt x="3529" y="21371"/>
                    <a:pt x="5387" y="21241"/>
                  </a:cubicBezTo>
                  <a:cubicBezTo>
                    <a:pt x="7245" y="21111"/>
                    <a:pt x="9800" y="20460"/>
                    <a:pt x="12007" y="19159"/>
                  </a:cubicBezTo>
                  <a:cubicBezTo>
                    <a:pt x="14213" y="17858"/>
                    <a:pt x="16071" y="15906"/>
                    <a:pt x="17348" y="13108"/>
                  </a:cubicBezTo>
                  <a:cubicBezTo>
                    <a:pt x="18626" y="10311"/>
                    <a:pt x="19323" y="6667"/>
                    <a:pt x="18858" y="4260"/>
                  </a:cubicBezTo>
                  <a:cubicBezTo>
                    <a:pt x="18394" y="1853"/>
                    <a:pt x="16768" y="682"/>
                    <a:pt x="14213" y="226"/>
                  </a:cubicBezTo>
                  <a:cubicBezTo>
                    <a:pt x="11658" y="-229"/>
                    <a:pt x="8174" y="31"/>
                    <a:pt x="5736" y="747"/>
                  </a:cubicBezTo>
                  <a:cubicBezTo>
                    <a:pt x="3297" y="1463"/>
                    <a:pt x="1903" y="2634"/>
                    <a:pt x="1207" y="3675"/>
                  </a:cubicBezTo>
                  <a:cubicBezTo>
                    <a:pt x="510" y="4716"/>
                    <a:pt x="510" y="5626"/>
                    <a:pt x="3181" y="6537"/>
                  </a:cubicBezTo>
                  <a:cubicBezTo>
                    <a:pt x="5852" y="7448"/>
                    <a:pt x="11194" y="8359"/>
                    <a:pt x="14678" y="8684"/>
                  </a:cubicBezTo>
                  <a:cubicBezTo>
                    <a:pt x="18161" y="9010"/>
                    <a:pt x="19787" y="8749"/>
                    <a:pt x="21413" y="8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527158" y="4495799"/>
              <a:ext cx="95251" cy="8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0"/>
                  </a:moveTo>
                  <a:cubicBezTo>
                    <a:pt x="3840" y="3780"/>
                    <a:pt x="7680" y="7560"/>
                    <a:pt x="11280" y="11610"/>
                  </a:cubicBezTo>
                  <a:cubicBezTo>
                    <a:pt x="14880" y="15660"/>
                    <a:pt x="18240" y="19980"/>
                    <a:pt x="19920" y="20790"/>
                  </a:cubicBezTo>
                  <a:cubicBezTo>
                    <a:pt x="21600" y="21600"/>
                    <a:pt x="216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518291" y="4447116"/>
              <a:ext cx="97768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5400"/>
                  </a:moveTo>
                  <a:cubicBezTo>
                    <a:pt x="19848" y="4320"/>
                    <a:pt x="18470" y="3240"/>
                    <a:pt x="17091" y="3240"/>
                  </a:cubicBezTo>
                  <a:cubicBezTo>
                    <a:pt x="15712" y="3240"/>
                    <a:pt x="14333" y="4320"/>
                    <a:pt x="12725" y="6345"/>
                  </a:cubicBezTo>
                  <a:cubicBezTo>
                    <a:pt x="11116" y="8370"/>
                    <a:pt x="9278" y="11340"/>
                    <a:pt x="7210" y="13230"/>
                  </a:cubicBezTo>
                  <a:cubicBezTo>
                    <a:pt x="5142" y="15120"/>
                    <a:pt x="2844" y="15930"/>
                    <a:pt x="1465" y="15255"/>
                  </a:cubicBezTo>
                  <a:cubicBezTo>
                    <a:pt x="87" y="14580"/>
                    <a:pt x="-373" y="12420"/>
                    <a:pt x="316" y="10800"/>
                  </a:cubicBezTo>
                  <a:cubicBezTo>
                    <a:pt x="1006" y="9180"/>
                    <a:pt x="2844" y="8100"/>
                    <a:pt x="5831" y="6750"/>
                  </a:cubicBezTo>
                  <a:cubicBezTo>
                    <a:pt x="8818" y="5400"/>
                    <a:pt x="12955" y="3780"/>
                    <a:pt x="15712" y="2430"/>
                  </a:cubicBezTo>
                  <a:cubicBezTo>
                    <a:pt x="18470" y="1080"/>
                    <a:pt x="19848" y="0"/>
                    <a:pt x="19848" y="0"/>
                  </a:cubicBezTo>
                  <a:cubicBezTo>
                    <a:pt x="19848" y="0"/>
                    <a:pt x="18470" y="1080"/>
                    <a:pt x="17550" y="4860"/>
                  </a:cubicBezTo>
                  <a:cubicBezTo>
                    <a:pt x="16631" y="8640"/>
                    <a:pt x="16172" y="15120"/>
                    <a:pt x="157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809608" y="4718050"/>
              <a:ext cx="806451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18144"/>
                  </a:moveTo>
                  <a:cubicBezTo>
                    <a:pt x="1304" y="19872"/>
                    <a:pt x="2608" y="21600"/>
                    <a:pt x="4365" y="20304"/>
                  </a:cubicBezTo>
                  <a:cubicBezTo>
                    <a:pt x="6123" y="19008"/>
                    <a:pt x="8334" y="14688"/>
                    <a:pt x="10602" y="11232"/>
                  </a:cubicBezTo>
                  <a:cubicBezTo>
                    <a:pt x="12869" y="7776"/>
                    <a:pt x="15194" y="5184"/>
                    <a:pt x="17036" y="3456"/>
                  </a:cubicBezTo>
                  <a:cubicBezTo>
                    <a:pt x="18879" y="1728"/>
                    <a:pt x="20239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068868" y="4868015"/>
              <a:ext cx="104703" cy="20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281" fill="norm" stroke="1" extrusionOk="0">
                  <a:moveTo>
                    <a:pt x="16414" y="5432"/>
                  </a:moveTo>
                  <a:cubicBezTo>
                    <a:pt x="16829" y="4352"/>
                    <a:pt x="17245" y="3272"/>
                    <a:pt x="16829" y="2300"/>
                  </a:cubicBezTo>
                  <a:cubicBezTo>
                    <a:pt x="16414" y="1328"/>
                    <a:pt x="15168" y="464"/>
                    <a:pt x="13506" y="140"/>
                  </a:cubicBezTo>
                  <a:cubicBezTo>
                    <a:pt x="11845" y="-184"/>
                    <a:pt x="9768" y="32"/>
                    <a:pt x="7068" y="1004"/>
                  </a:cubicBezTo>
                  <a:cubicBezTo>
                    <a:pt x="4368" y="1976"/>
                    <a:pt x="1045" y="3704"/>
                    <a:pt x="214" y="5756"/>
                  </a:cubicBezTo>
                  <a:cubicBezTo>
                    <a:pt x="-617" y="7808"/>
                    <a:pt x="1045" y="10184"/>
                    <a:pt x="3952" y="11912"/>
                  </a:cubicBezTo>
                  <a:cubicBezTo>
                    <a:pt x="6860" y="13640"/>
                    <a:pt x="11014" y="14720"/>
                    <a:pt x="14129" y="15584"/>
                  </a:cubicBezTo>
                  <a:cubicBezTo>
                    <a:pt x="17245" y="16448"/>
                    <a:pt x="19321" y="17096"/>
                    <a:pt x="20152" y="17960"/>
                  </a:cubicBezTo>
                  <a:cubicBezTo>
                    <a:pt x="20983" y="18824"/>
                    <a:pt x="20568" y="19904"/>
                    <a:pt x="18283" y="20552"/>
                  </a:cubicBezTo>
                  <a:cubicBezTo>
                    <a:pt x="15998" y="21200"/>
                    <a:pt x="11845" y="21416"/>
                    <a:pt x="8729" y="21200"/>
                  </a:cubicBezTo>
                  <a:cubicBezTo>
                    <a:pt x="5614" y="20984"/>
                    <a:pt x="3537" y="20336"/>
                    <a:pt x="2914" y="19256"/>
                  </a:cubicBezTo>
                  <a:cubicBezTo>
                    <a:pt x="2291" y="18176"/>
                    <a:pt x="3121" y="16664"/>
                    <a:pt x="3952" y="15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196958" y="4877935"/>
              <a:ext cx="209551" cy="18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12247"/>
                  </a:moveTo>
                  <a:cubicBezTo>
                    <a:pt x="2836" y="11762"/>
                    <a:pt x="5673" y="11276"/>
                    <a:pt x="7745" y="9942"/>
                  </a:cubicBezTo>
                  <a:cubicBezTo>
                    <a:pt x="9818" y="8607"/>
                    <a:pt x="11127" y="6423"/>
                    <a:pt x="11891" y="4724"/>
                  </a:cubicBezTo>
                  <a:cubicBezTo>
                    <a:pt x="12655" y="3025"/>
                    <a:pt x="12873" y="1811"/>
                    <a:pt x="12436" y="962"/>
                  </a:cubicBezTo>
                  <a:cubicBezTo>
                    <a:pt x="12000" y="112"/>
                    <a:pt x="10909" y="-373"/>
                    <a:pt x="9164" y="355"/>
                  </a:cubicBezTo>
                  <a:cubicBezTo>
                    <a:pt x="7418" y="1083"/>
                    <a:pt x="5018" y="3025"/>
                    <a:pt x="3491" y="5816"/>
                  </a:cubicBezTo>
                  <a:cubicBezTo>
                    <a:pt x="1964" y="8607"/>
                    <a:pt x="1309" y="12247"/>
                    <a:pt x="3164" y="15160"/>
                  </a:cubicBezTo>
                  <a:cubicBezTo>
                    <a:pt x="5018" y="18072"/>
                    <a:pt x="9382" y="20256"/>
                    <a:pt x="12873" y="20742"/>
                  </a:cubicBezTo>
                  <a:cubicBezTo>
                    <a:pt x="16364" y="21227"/>
                    <a:pt x="18982" y="20014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6935264" y="4622800"/>
              <a:ext cx="290395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74" fill="norm" stroke="1" extrusionOk="0">
                  <a:moveTo>
                    <a:pt x="3161" y="20366"/>
                  </a:moveTo>
                  <a:cubicBezTo>
                    <a:pt x="2378" y="20983"/>
                    <a:pt x="1596" y="21600"/>
                    <a:pt x="970" y="21291"/>
                  </a:cubicBezTo>
                  <a:cubicBezTo>
                    <a:pt x="344" y="20983"/>
                    <a:pt x="-126" y="19749"/>
                    <a:pt x="31" y="18206"/>
                  </a:cubicBezTo>
                  <a:cubicBezTo>
                    <a:pt x="187" y="16663"/>
                    <a:pt x="970" y="14811"/>
                    <a:pt x="2144" y="12960"/>
                  </a:cubicBezTo>
                  <a:cubicBezTo>
                    <a:pt x="3317" y="11109"/>
                    <a:pt x="4883" y="9257"/>
                    <a:pt x="6291" y="9411"/>
                  </a:cubicBezTo>
                  <a:cubicBezTo>
                    <a:pt x="7700" y="9566"/>
                    <a:pt x="8952" y="11726"/>
                    <a:pt x="10283" y="13731"/>
                  </a:cubicBezTo>
                  <a:cubicBezTo>
                    <a:pt x="11613" y="15737"/>
                    <a:pt x="13022" y="17589"/>
                    <a:pt x="14117" y="18514"/>
                  </a:cubicBezTo>
                  <a:cubicBezTo>
                    <a:pt x="15213" y="19440"/>
                    <a:pt x="15996" y="19440"/>
                    <a:pt x="16700" y="18823"/>
                  </a:cubicBezTo>
                  <a:cubicBezTo>
                    <a:pt x="17404" y="18206"/>
                    <a:pt x="18031" y="16971"/>
                    <a:pt x="18813" y="13731"/>
                  </a:cubicBezTo>
                  <a:cubicBezTo>
                    <a:pt x="19596" y="10491"/>
                    <a:pt x="20535" y="5246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352658" y="4473869"/>
              <a:ext cx="342901" cy="32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862"/>
                  </a:moveTo>
                  <a:cubicBezTo>
                    <a:pt x="2133" y="1583"/>
                    <a:pt x="4267" y="1305"/>
                    <a:pt x="6267" y="956"/>
                  </a:cubicBezTo>
                  <a:cubicBezTo>
                    <a:pt x="8267" y="608"/>
                    <a:pt x="10133" y="190"/>
                    <a:pt x="11400" y="50"/>
                  </a:cubicBezTo>
                  <a:cubicBezTo>
                    <a:pt x="12667" y="-89"/>
                    <a:pt x="13333" y="50"/>
                    <a:pt x="13267" y="608"/>
                  </a:cubicBezTo>
                  <a:cubicBezTo>
                    <a:pt x="13200" y="1165"/>
                    <a:pt x="12400" y="2141"/>
                    <a:pt x="10867" y="4161"/>
                  </a:cubicBezTo>
                  <a:cubicBezTo>
                    <a:pt x="9333" y="6182"/>
                    <a:pt x="7067" y="9248"/>
                    <a:pt x="5333" y="11896"/>
                  </a:cubicBezTo>
                  <a:cubicBezTo>
                    <a:pt x="3600" y="14543"/>
                    <a:pt x="2400" y="16773"/>
                    <a:pt x="1733" y="18306"/>
                  </a:cubicBezTo>
                  <a:cubicBezTo>
                    <a:pt x="1067" y="19839"/>
                    <a:pt x="933" y="20675"/>
                    <a:pt x="1267" y="21093"/>
                  </a:cubicBezTo>
                  <a:cubicBezTo>
                    <a:pt x="1600" y="21511"/>
                    <a:pt x="2400" y="21511"/>
                    <a:pt x="4933" y="21163"/>
                  </a:cubicBezTo>
                  <a:cubicBezTo>
                    <a:pt x="7467" y="20814"/>
                    <a:pt x="11733" y="20117"/>
                    <a:pt x="14800" y="19699"/>
                  </a:cubicBezTo>
                  <a:cubicBezTo>
                    <a:pt x="17867" y="19281"/>
                    <a:pt x="19733" y="19142"/>
                    <a:pt x="21600" y="19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85583" y="3962399"/>
              <a:ext cx="101176" cy="1354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60" fill="norm" stroke="1" extrusionOk="0">
                  <a:moveTo>
                    <a:pt x="21510" y="0"/>
                  </a:moveTo>
                  <a:cubicBezTo>
                    <a:pt x="19710" y="505"/>
                    <a:pt x="17910" y="1011"/>
                    <a:pt x="17010" y="1988"/>
                  </a:cubicBezTo>
                  <a:cubicBezTo>
                    <a:pt x="16110" y="2965"/>
                    <a:pt x="16110" y="4414"/>
                    <a:pt x="16110" y="5830"/>
                  </a:cubicBezTo>
                  <a:cubicBezTo>
                    <a:pt x="16110" y="7245"/>
                    <a:pt x="16110" y="8627"/>
                    <a:pt x="15435" y="9941"/>
                  </a:cubicBezTo>
                  <a:cubicBezTo>
                    <a:pt x="14760" y="11255"/>
                    <a:pt x="13410" y="12502"/>
                    <a:pt x="11610" y="13698"/>
                  </a:cubicBezTo>
                  <a:cubicBezTo>
                    <a:pt x="9810" y="14894"/>
                    <a:pt x="7560" y="16040"/>
                    <a:pt x="5760" y="17169"/>
                  </a:cubicBezTo>
                  <a:cubicBezTo>
                    <a:pt x="3960" y="18298"/>
                    <a:pt x="2610" y="19410"/>
                    <a:pt x="1710" y="20050"/>
                  </a:cubicBezTo>
                  <a:cubicBezTo>
                    <a:pt x="810" y="20690"/>
                    <a:pt x="360" y="20859"/>
                    <a:pt x="135" y="21061"/>
                  </a:cubicBezTo>
                  <a:cubicBezTo>
                    <a:pt x="-90" y="21263"/>
                    <a:pt x="-90" y="21499"/>
                    <a:pt x="585" y="21549"/>
                  </a:cubicBezTo>
                  <a:cubicBezTo>
                    <a:pt x="1260" y="21600"/>
                    <a:pt x="2610" y="21465"/>
                    <a:pt x="3960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97858" y="3949700"/>
              <a:ext cx="3334968" cy="166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4" fill="norm" stroke="1" extrusionOk="0">
                  <a:moveTo>
                    <a:pt x="329" y="1971"/>
                  </a:moveTo>
                  <a:cubicBezTo>
                    <a:pt x="329" y="1807"/>
                    <a:pt x="329" y="1643"/>
                    <a:pt x="343" y="1492"/>
                  </a:cubicBezTo>
                  <a:cubicBezTo>
                    <a:pt x="356" y="1341"/>
                    <a:pt x="384" y="1205"/>
                    <a:pt x="514" y="1068"/>
                  </a:cubicBezTo>
                  <a:cubicBezTo>
                    <a:pt x="644" y="931"/>
                    <a:pt x="877" y="794"/>
                    <a:pt x="1192" y="684"/>
                  </a:cubicBezTo>
                  <a:cubicBezTo>
                    <a:pt x="1508" y="575"/>
                    <a:pt x="1905" y="493"/>
                    <a:pt x="2344" y="438"/>
                  </a:cubicBezTo>
                  <a:cubicBezTo>
                    <a:pt x="2782" y="383"/>
                    <a:pt x="3262" y="356"/>
                    <a:pt x="3803" y="342"/>
                  </a:cubicBezTo>
                  <a:cubicBezTo>
                    <a:pt x="4345" y="329"/>
                    <a:pt x="4948" y="329"/>
                    <a:pt x="5496" y="315"/>
                  </a:cubicBezTo>
                  <a:cubicBezTo>
                    <a:pt x="6044" y="301"/>
                    <a:pt x="6538" y="274"/>
                    <a:pt x="7031" y="246"/>
                  </a:cubicBezTo>
                  <a:cubicBezTo>
                    <a:pt x="7524" y="219"/>
                    <a:pt x="8018" y="192"/>
                    <a:pt x="8511" y="151"/>
                  </a:cubicBezTo>
                  <a:cubicBezTo>
                    <a:pt x="9005" y="110"/>
                    <a:pt x="9498" y="55"/>
                    <a:pt x="9985" y="27"/>
                  </a:cubicBezTo>
                  <a:cubicBezTo>
                    <a:pt x="10471" y="0"/>
                    <a:pt x="10951" y="0"/>
                    <a:pt x="11424" y="0"/>
                  </a:cubicBezTo>
                  <a:cubicBezTo>
                    <a:pt x="11896" y="0"/>
                    <a:pt x="12362" y="0"/>
                    <a:pt x="12876" y="55"/>
                  </a:cubicBezTo>
                  <a:cubicBezTo>
                    <a:pt x="13390" y="110"/>
                    <a:pt x="13952" y="219"/>
                    <a:pt x="14514" y="342"/>
                  </a:cubicBezTo>
                  <a:cubicBezTo>
                    <a:pt x="15076" y="465"/>
                    <a:pt x="15638" y="602"/>
                    <a:pt x="16152" y="767"/>
                  </a:cubicBezTo>
                  <a:cubicBezTo>
                    <a:pt x="16666" y="931"/>
                    <a:pt x="17132" y="1122"/>
                    <a:pt x="17591" y="1314"/>
                  </a:cubicBezTo>
                  <a:cubicBezTo>
                    <a:pt x="18050" y="1506"/>
                    <a:pt x="18503" y="1697"/>
                    <a:pt x="18975" y="1889"/>
                  </a:cubicBezTo>
                  <a:cubicBezTo>
                    <a:pt x="19448" y="2081"/>
                    <a:pt x="19942" y="2272"/>
                    <a:pt x="20305" y="2368"/>
                  </a:cubicBezTo>
                  <a:cubicBezTo>
                    <a:pt x="20668" y="2464"/>
                    <a:pt x="20901" y="2464"/>
                    <a:pt x="21045" y="2519"/>
                  </a:cubicBezTo>
                  <a:cubicBezTo>
                    <a:pt x="21189" y="2573"/>
                    <a:pt x="21244" y="2683"/>
                    <a:pt x="21298" y="2984"/>
                  </a:cubicBezTo>
                  <a:cubicBezTo>
                    <a:pt x="21353" y="3285"/>
                    <a:pt x="21408" y="3778"/>
                    <a:pt x="21442" y="4531"/>
                  </a:cubicBezTo>
                  <a:cubicBezTo>
                    <a:pt x="21477" y="5284"/>
                    <a:pt x="21490" y="6297"/>
                    <a:pt x="21518" y="7296"/>
                  </a:cubicBezTo>
                  <a:cubicBezTo>
                    <a:pt x="21545" y="8295"/>
                    <a:pt x="21586" y="9281"/>
                    <a:pt x="21593" y="10280"/>
                  </a:cubicBezTo>
                  <a:cubicBezTo>
                    <a:pt x="21600" y="11279"/>
                    <a:pt x="21573" y="12292"/>
                    <a:pt x="21511" y="13264"/>
                  </a:cubicBezTo>
                  <a:cubicBezTo>
                    <a:pt x="21449" y="14236"/>
                    <a:pt x="21353" y="15167"/>
                    <a:pt x="21230" y="15878"/>
                  </a:cubicBezTo>
                  <a:cubicBezTo>
                    <a:pt x="21107" y="16590"/>
                    <a:pt x="20956" y="17083"/>
                    <a:pt x="20743" y="17480"/>
                  </a:cubicBezTo>
                  <a:cubicBezTo>
                    <a:pt x="20531" y="17877"/>
                    <a:pt x="20257" y="18178"/>
                    <a:pt x="19853" y="18479"/>
                  </a:cubicBezTo>
                  <a:cubicBezTo>
                    <a:pt x="19448" y="18780"/>
                    <a:pt x="18914" y="19081"/>
                    <a:pt x="18393" y="19341"/>
                  </a:cubicBezTo>
                  <a:cubicBezTo>
                    <a:pt x="17872" y="19602"/>
                    <a:pt x="17365" y="19821"/>
                    <a:pt x="16858" y="20012"/>
                  </a:cubicBezTo>
                  <a:cubicBezTo>
                    <a:pt x="16351" y="20204"/>
                    <a:pt x="15844" y="20368"/>
                    <a:pt x="15343" y="20505"/>
                  </a:cubicBezTo>
                  <a:cubicBezTo>
                    <a:pt x="14843" y="20642"/>
                    <a:pt x="14350" y="20751"/>
                    <a:pt x="13808" y="20847"/>
                  </a:cubicBezTo>
                  <a:cubicBezTo>
                    <a:pt x="13267" y="20943"/>
                    <a:pt x="12678" y="21025"/>
                    <a:pt x="12102" y="21107"/>
                  </a:cubicBezTo>
                  <a:cubicBezTo>
                    <a:pt x="11526" y="21189"/>
                    <a:pt x="10964" y="21271"/>
                    <a:pt x="10403" y="21340"/>
                  </a:cubicBezTo>
                  <a:cubicBezTo>
                    <a:pt x="9841" y="21408"/>
                    <a:pt x="9279" y="21463"/>
                    <a:pt x="8717" y="21504"/>
                  </a:cubicBezTo>
                  <a:cubicBezTo>
                    <a:pt x="8155" y="21545"/>
                    <a:pt x="7593" y="21573"/>
                    <a:pt x="7031" y="21586"/>
                  </a:cubicBezTo>
                  <a:cubicBezTo>
                    <a:pt x="6469" y="21600"/>
                    <a:pt x="5907" y="21600"/>
                    <a:pt x="5379" y="21545"/>
                  </a:cubicBezTo>
                  <a:cubicBezTo>
                    <a:pt x="4852" y="21490"/>
                    <a:pt x="4358" y="21381"/>
                    <a:pt x="3872" y="21189"/>
                  </a:cubicBezTo>
                  <a:cubicBezTo>
                    <a:pt x="3385" y="20998"/>
                    <a:pt x="2906" y="20724"/>
                    <a:pt x="2474" y="20395"/>
                  </a:cubicBezTo>
                  <a:cubicBezTo>
                    <a:pt x="2042" y="20067"/>
                    <a:pt x="1658" y="19684"/>
                    <a:pt x="1377" y="19300"/>
                  </a:cubicBezTo>
                  <a:cubicBezTo>
                    <a:pt x="1096" y="18917"/>
                    <a:pt x="918" y="18534"/>
                    <a:pt x="822" y="18274"/>
                  </a:cubicBezTo>
                  <a:cubicBezTo>
                    <a:pt x="726" y="18014"/>
                    <a:pt x="713" y="17877"/>
                    <a:pt x="589" y="17767"/>
                  </a:cubicBezTo>
                  <a:cubicBezTo>
                    <a:pt x="466" y="17658"/>
                    <a:pt x="233" y="17576"/>
                    <a:pt x="0" y="17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95276" y="3840500"/>
              <a:ext cx="1997087" cy="183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65" fill="norm" stroke="1" extrusionOk="0">
                  <a:moveTo>
                    <a:pt x="15868" y="1583"/>
                  </a:moveTo>
                  <a:cubicBezTo>
                    <a:pt x="15913" y="1458"/>
                    <a:pt x="15959" y="1334"/>
                    <a:pt x="15890" y="1159"/>
                  </a:cubicBezTo>
                  <a:cubicBezTo>
                    <a:pt x="15822" y="985"/>
                    <a:pt x="15639" y="761"/>
                    <a:pt x="15274" y="600"/>
                  </a:cubicBezTo>
                  <a:cubicBezTo>
                    <a:pt x="14909" y="438"/>
                    <a:pt x="14361" y="338"/>
                    <a:pt x="13687" y="301"/>
                  </a:cubicBezTo>
                  <a:cubicBezTo>
                    <a:pt x="13013" y="264"/>
                    <a:pt x="12214" y="289"/>
                    <a:pt x="11449" y="376"/>
                  </a:cubicBezTo>
                  <a:cubicBezTo>
                    <a:pt x="10685" y="463"/>
                    <a:pt x="9954" y="612"/>
                    <a:pt x="9269" y="811"/>
                  </a:cubicBezTo>
                  <a:cubicBezTo>
                    <a:pt x="8584" y="1010"/>
                    <a:pt x="7945" y="1259"/>
                    <a:pt x="7351" y="1583"/>
                  </a:cubicBezTo>
                  <a:cubicBezTo>
                    <a:pt x="6757" y="1906"/>
                    <a:pt x="6209" y="2304"/>
                    <a:pt x="5684" y="2752"/>
                  </a:cubicBezTo>
                  <a:cubicBezTo>
                    <a:pt x="5159" y="3200"/>
                    <a:pt x="4657" y="3698"/>
                    <a:pt x="4154" y="4258"/>
                  </a:cubicBezTo>
                  <a:cubicBezTo>
                    <a:pt x="3652" y="4818"/>
                    <a:pt x="3150" y="5440"/>
                    <a:pt x="2693" y="6136"/>
                  </a:cubicBezTo>
                  <a:cubicBezTo>
                    <a:pt x="2236" y="6833"/>
                    <a:pt x="1825" y="7605"/>
                    <a:pt x="1494" y="8438"/>
                  </a:cubicBezTo>
                  <a:cubicBezTo>
                    <a:pt x="1163" y="9272"/>
                    <a:pt x="912" y="10168"/>
                    <a:pt x="752" y="10964"/>
                  </a:cubicBezTo>
                  <a:cubicBezTo>
                    <a:pt x="592" y="11760"/>
                    <a:pt x="524" y="12457"/>
                    <a:pt x="524" y="13166"/>
                  </a:cubicBezTo>
                  <a:cubicBezTo>
                    <a:pt x="524" y="13876"/>
                    <a:pt x="592" y="14597"/>
                    <a:pt x="752" y="15306"/>
                  </a:cubicBezTo>
                  <a:cubicBezTo>
                    <a:pt x="912" y="16016"/>
                    <a:pt x="1163" y="16712"/>
                    <a:pt x="1483" y="17359"/>
                  </a:cubicBezTo>
                  <a:cubicBezTo>
                    <a:pt x="1802" y="18006"/>
                    <a:pt x="2191" y="18604"/>
                    <a:pt x="2704" y="19101"/>
                  </a:cubicBezTo>
                  <a:cubicBezTo>
                    <a:pt x="3218" y="19599"/>
                    <a:pt x="3857" y="19997"/>
                    <a:pt x="4440" y="20283"/>
                  </a:cubicBezTo>
                  <a:cubicBezTo>
                    <a:pt x="5022" y="20570"/>
                    <a:pt x="5547" y="20744"/>
                    <a:pt x="6198" y="20893"/>
                  </a:cubicBezTo>
                  <a:cubicBezTo>
                    <a:pt x="6849" y="21042"/>
                    <a:pt x="7625" y="21167"/>
                    <a:pt x="8470" y="21241"/>
                  </a:cubicBezTo>
                  <a:cubicBezTo>
                    <a:pt x="9315" y="21316"/>
                    <a:pt x="10228" y="21341"/>
                    <a:pt x="11084" y="21304"/>
                  </a:cubicBezTo>
                  <a:cubicBezTo>
                    <a:pt x="11940" y="21266"/>
                    <a:pt x="12739" y="21167"/>
                    <a:pt x="13482" y="20968"/>
                  </a:cubicBezTo>
                  <a:cubicBezTo>
                    <a:pt x="14224" y="20769"/>
                    <a:pt x="14909" y="20470"/>
                    <a:pt x="15594" y="20109"/>
                  </a:cubicBezTo>
                  <a:cubicBezTo>
                    <a:pt x="16279" y="19748"/>
                    <a:pt x="16964" y="19325"/>
                    <a:pt x="17546" y="18803"/>
                  </a:cubicBezTo>
                  <a:cubicBezTo>
                    <a:pt x="18128" y="18280"/>
                    <a:pt x="18608" y="17658"/>
                    <a:pt x="19098" y="16974"/>
                  </a:cubicBezTo>
                  <a:cubicBezTo>
                    <a:pt x="19589" y="16289"/>
                    <a:pt x="20092" y="15543"/>
                    <a:pt x="20480" y="14759"/>
                  </a:cubicBezTo>
                  <a:cubicBezTo>
                    <a:pt x="20868" y="13975"/>
                    <a:pt x="21142" y="13154"/>
                    <a:pt x="21313" y="12345"/>
                  </a:cubicBezTo>
                  <a:cubicBezTo>
                    <a:pt x="21485" y="11536"/>
                    <a:pt x="21553" y="10740"/>
                    <a:pt x="21542" y="9931"/>
                  </a:cubicBezTo>
                  <a:cubicBezTo>
                    <a:pt x="21530" y="9123"/>
                    <a:pt x="21439" y="8301"/>
                    <a:pt x="21222" y="7493"/>
                  </a:cubicBezTo>
                  <a:cubicBezTo>
                    <a:pt x="21005" y="6684"/>
                    <a:pt x="20663" y="5888"/>
                    <a:pt x="20252" y="5153"/>
                  </a:cubicBezTo>
                  <a:cubicBezTo>
                    <a:pt x="19841" y="4419"/>
                    <a:pt x="19361" y="3747"/>
                    <a:pt x="18790" y="3113"/>
                  </a:cubicBezTo>
                  <a:cubicBezTo>
                    <a:pt x="18219" y="2478"/>
                    <a:pt x="17557" y="1881"/>
                    <a:pt x="16884" y="1446"/>
                  </a:cubicBezTo>
                  <a:cubicBezTo>
                    <a:pt x="16210" y="1010"/>
                    <a:pt x="15525" y="736"/>
                    <a:pt x="14817" y="525"/>
                  </a:cubicBezTo>
                  <a:cubicBezTo>
                    <a:pt x="14109" y="313"/>
                    <a:pt x="13379" y="164"/>
                    <a:pt x="12625" y="77"/>
                  </a:cubicBezTo>
                  <a:cubicBezTo>
                    <a:pt x="11872" y="-10"/>
                    <a:pt x="11095" y="-35"/>
                    <a:pt x="10353" y="65"/>
                  </a:cubicBezTo>
                  <a:cubicBezTo>
                    <a:pt x="9611" y="164"/>
                    <a:pt x="8904" y="388"/>
                    <a:pt x="8219" y="674"/>
                  </a:cubicBezTo>
                  <a:cubicBezTo>
                    <a:pt x="7534" y="960"/>
                    <a:pt x="6871" y="1309"/>
                    <a:pt x="6266" y="1744"/>
                  </a:cubicBezTo>
                  <a:cubicBezTo>
                    <a:pt x="5661" y="2180"/>
                    <a:pt x="5113" y="2702"/>
                    <a:pt x="4577" y="3262"/>
                  </a:cubicBezTo>
                  <a:cubicBezTo>
                    <a:pt x="4040" y="3822"/>
                    <a:pt x="3515" y="4419"/>
                    <a:pt x="3058" y="5091"/>
                  </a:cubicBezTo>
                  <a:cubicBezTo>
                    <a:pt x="2602" y="5763"/>
                    <a:pt x="2213" y="6510"/>
                    <a:pt x="1837" y="7281"/>
                  </a:cubicBezTo>
                  <a:cubicBezTo>
                    <a:pt x="1460" y="8053"/>
                    <a:pt x="1095" y="8849"/>
                    <a:pt x="798" y="9658"/>
                  </a:cubicBezTo>
                  <a:cubicBezTo>
                    <a:pt x="501" y="10466"/>
                    <a:pt x="273" y="11288"/>
                    <a:pt x="136" y="12034"/>
                  </a:cubicBezTo>
                  <a:cubicBezTo>
                    <a:pt x="-1" y="12781"/>
                    <a:pt x="-47" y="13453"/>
                    <a:pt x="56" y="14149"/>
                  </a:cubicBezTo>
                  <a:cubicBezTo>
                    <a:pt x="158" y="14846"/>
                    <a:pt x="410" y="15568"/>
                    <a:pt x="752" y="16240"/>
                  </a:cubicBezTo>
                  <a:cubicBezTo>
                    <a:pt x="1095" y="16912"/>
                    <a:pt x="1528" y="17534"/>
                    <a:pt x="2042" y="18156"/>
                  </a:cubicBezTo>
                  <a:cubicBezTo>
                    <a:pt x="2556" y="18778"/>
                    <a:pt x="3150" y="19400"/>
                    <a:pt x="3663" y="19860"/>
                  </a:cubicBezTo>
                  <a:cubicBezTo>
                    <a:pt x="4177" y="20321"/>
                    <a:pt x="4611" y="20619"/>
                    <a:pt x="5159" y="20868"/>
                  </a:cubicBezTo>
                  <a:cubicBezTo>
                    <a:pt x="5707" y="21117"/>
                    <a:pt x="6369" y="21316"/>
                    <a:pt x="7145" y="21428"/>
                  </a:cubicBezTo>
                  <a:cubicBezTo>
                    <a:pt x="7922" y="21540"/>
                    <a:pt x="8812" y="21565"/>
                    <a:pt x="9703" y="21565"/>
                  </a:cubicBezTo>
                  <a:cubicBezTo>
                    <a:pt x="10593" y="21565"/>
                    <a:pt x="11484" y="21540"/>
                    <a:pt x="12328" y="21441"/>
                  </a:cubicBezTo>
                  <a:cubicBezTo>
                    <a:pt x="13173" y="21341"/>
                    <a:pt x="13972" y="21167"/>
                    <a:pt x="14680" y="20918"/>
                  </a:cubicBezTo>
                  <a:cubicBezTo>
                    <a:pt x="15388" y="20669"/>
                    <a:pt x="16005" y="20346"/>
                    <a:pt x="16564" y="19935"/>
                  </a:cubicBezTo>
                  <a:cubicBezTo>
                    <a:pt x="17123" y="19524"/>
                    <a:pt x="17626" y="19027"/>
                    <a:pt x="18128" y="18392"/>
                  </a:cubicBezTo>
                  <a:cubicBezTo>
                    <a:pt x="18630" y="17758"/>
                    <a:pt x="19133" y="16986"/>
                    <a:pt x="19555" y="16177"/>
                  </a:cubicBezTo>
                  <a:cubicBezTo>
                    <a:pt x="19978" y="15369"/>
                    <a:pt x="20320" y="14523"/>
                    <a:pt x="20571" y="13689"/>
                  </a:cubicBezTo>
                  <a:cubicBezTo>
                    <a:pt x="20822" y="12855"/>
                    <a:pt x="20982" y="12034"/>
                    <a:pt x="21062" y="11163"/>
                  </a:cubicBezTo>
                  <a:cubicBezTo>
                    <a:pt x="21142" y="10292"/>
                    <a:pt x="21142" y="9371"/>
                    <a:pt x="21039" y="8488"/>
                  </a:cubicBezTo>
                  <a:cubicBezTo>
                    <a:pt x="20937" y="7605"/>
                    <a:pt x="20731" y="6759"/>
                    <a:pt x="20423" y="5912"/>
                  </a:cubicBezTo>
                  <a:cubicBezTo>
                    <a:pt x="20115" y="5066"/>
                    <a:pt x="19704" y="4220"/>
                    <a:pt x="19213" y="3524"/>
                  </a:cubicBezTo>
                  <a:cubicBezTo>
                    <a:pt x="18722" y="2827"/>
                    <a:pt x="18151" y="2279"/>
                    <a:pt x="17454" y="1831"/>
                  </a:cubicBezTo>
                  <a:cubicBezTo>
                    <a:pt x="16758" y="1383"/>
                    <a:pt x="15936" y="1035"/>
                    <a:pt x="15126" y="799"/>
                  </a:cubicBezTo>
                  <a:cubicBezTo>
                    <a:pt x="14315" y="562"/>
                    <a:pt x="13516" y="438"/>
                    <a:pt x="12762" y="438"/>
                  </a:cubicBezTo>
                  <a:cubicBezTo>
                    <a:pt x="12009" y="438"/>
                    <a:pt x="11301" y="562"/>
                    <a:pt x="10593" y="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0" name="Drawing"/>
          <p:cNvGrpSpPr/>
          <p:nvPr/>
        </p:nvGrpSpPr>
        <p:grpSpPr>
          <a:xfrm>
            <a:off x="1054099" y="2155737"/>
            <a:ext cx="2257516" cy="970357"/>
            <a:chOff x="0" y="0"/>
            <a:chExt cx="2257514" cy="970355"/>
          </a:xfrm>
        </p:grpSpPr>
        <p:sp>
          <p:nvSpPr>
            <p:cNvPr id="979" name="Line"/>
            <p:cNvSpPr/>
            <p:nvPr/>
          </p:nvSpPr>
          <p:spPr>
            <a:xfrm>
              <a:off x="0" y="250912"/>
              <a:ext cx="273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72" y="3417"/>
                    <a:pt x="2344" y="6834"/>
                    <a:pt x="3349" y="10068"/>
                  </a:cubicBezTo>
                  <a:cubicBezTo>
                    <a:pt x="4353" y="13302"/>
                    <a:pt x="5191" y="16353"/>
                    <a:pt x="5944" y="18305"/>
                  </a:cubicBezTo>
                  <a:cubicBezTo>
                    <a:pt x="6698" y="20258"/>
                    <a:pt x="7367" y="21112"/>
                    <a:pt x="7870" y="20929"/>
                  </a:cubicBezTo>
                  <a:cubicBezTo>
                    <a:pt x="8372" y="20746"/>
                    <a:pt x="8707" y="19525"/>
                    <a:pt x="9042" y="17939"/>
                  </a:cubicBezTo>
                  <a:cubicBezTo>
                    <a:pt x="9377" y="16353"/>
                    <a:pt x="9712" y="14400"/>
                    <a:pt x="10047" y="13119"/>
                  </a:cubicBezTo>
                  <a:cubicBezTo>
                    <a:pt x="10381" y="11837"/>
                    <a:pt x="10716" y="11227"/>
                    <a:pt x="11051" y="11227"/>
                  </a:cubicBezTo>
                  <a:cubicBezTo>
                    <a:pt x="11386" y="11227"/>
                    <a:pt x="11721" y="11837"/>
                    <a:pt x="12558" y="13546"/>
                  </a:cubicBezTo>
                  <a:cubicBezTo>
                    <a:pt x="13395" y="15254"/>
                    <a:pt x="14735" y="18061"/>
                    <a:pt x="15740" y="19647"/>
                  </a:cubicBezTo>
                  <a:cubicBezTo>
                    <a:pt x="16744" y="21234"/>
                    <a:pt x="17414" y="21600"/>
                    <a:pt x="18084" y="21600"/>
                  </a:cubicBezTo>
                  <a:cubicBezTo>
                    <a:pt x="18753" y="21600"/>
                    <a:pt x="19423" y="21234"/>
                    <a:pt x="19926" y="19403"/>
                  </a:cubicBezTo>
                  <a:cubicBezTo>
                    <a:pt x="20428" y="17573"/>
                    <a:pt x="20763" y="14278"/>
                    <a:pt x="20930" y="12020"/>
                  </a:cubicBezTo>
                  <a:cubicBezTo>
                    <a:pt x="21098" y="9763"/>
                    <a:pt x="21098" y="8542"/>
                    <a:pt x="21014" y="7566"/>
                  </a:cubicBezTo>
                  <a:cubicBezTo>
                    <a:pt x="20930" y="6590"/>
                    <a:pt x="20763" y="5858"/>
                    <a:pt x="20847" y="5492"/>
                  </a:cubicBezTo>
                  <a:cubicBezTo>
                    <a:pt x="20930" y="5125"/>
                    <a:pt x="21265" y="5125"/>
                    <a:pt x="21600" y="5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82600" y="333462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27050" y="492212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307319" y="183483"/>
              <a:ext cx="193651" cy="35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21" fill="norm" stroke="1" extrusionOk="0">
                  <a:moveTo>
                    <a:pt x="12493" y="1761"/>
                  </a:moveTo>
                  <a:cubicBezTo>
                    <a:pt x="12034" y="999"/>
                    <a:pt x="11574" y="236"/>
                    <a:pt x="10885" y="46"/>
                  </a:cubicBezTo>
                  <a:cubicBezTo>
                    <a:pt x="10195" y="-145"/>
                    <a:pt x="9276" y="236"/>
                    <a:pt x="7438" y="1761"/>
                  </a:cubicBezTo>
                  <a:cubicBezTo>
                    <a:pt x="5599" y="3286"/>
                    <a:pt x="2842" y="5954"/>
                    <a:pt x="1348" y="8749"/>
                  </a:cubicBezTo>
                  <a:cubicBezTo>
                    <a:pt x="-145" y="11544"/>
                    <a:pt x="-375" y="14467"/>
                    <a:pt x="544" y="16627"/>
                  </a:cubicBezTo>
                  <a:cubicBezTo>
                    <a:pt x="1463" y="18787"/>
                    <a:pt x="3531" y="20184"/>
                    <a:pt x="5829" y="20820"/>
                  </a:cubicBezTo>
                  <a:cubicBezTo>
                    <a:pt x="8127" y="21455"/>
                    <a:pt x="10655" y="21328"/>
                    <a:pt x="13182" y="20502"/>
                  </a:cubicBezTo>
                  <a:cubicBezTo>
                    <a:pt x="15710" y="19676"/>
                    <a:pt x="18238" y="18151"/>
                    <a:pt x="19616" y="15864"/>
                  </a:cubicBezTo>
                  <a:cubicBezTo>
                    <a:pt x="20995" y="13577"/>
                    <a:pt x="21225" y="10528"/>
                    <a:pt x="20880" y="8368"/>
                  </a:cubicBezTo>
                  <a:cubicBezTo>
                    <a:pt x="20536" y="6208"/>
                    <a:pt x="19616" y="4937"/>
                    <a:pt x="17663" y="4111"/>
                  </a:cubicBezTo>
                  <a:cubicBezTo>
                    <a:pt x="15710" y="3286"/>
                    <a:pt x="12723" y="2904"/>
                    <a:pt x="10195" y="3159"/>
                  </a:cubicBezTo>
                  <a:cubicBezTo>
                    <a:pt x="7668" y="3413"/>
                    <a:pt x="5599" y="4302"/>
                    <a:pt x="4221" y="5001"/>
                  </a:cubicBezTo>
                  <a:cubicBezTo>
                    <a:pt x="2842" y="5700"/>
                    <a:pt x="2153" y="6208"/>
                    <a:pt x="2268" y="6716"/>
                  </a:cubicBezTo>
                  <a:cubicBezTo>
                    <a:pt x="2382" y="7224"/>
                    <a:pt x="3302" y="7733"/>
                    <a:pt x="6404" y="7796"/>
                  </a:cubicBezTo>
                  <a:cubicBezTo>
                    <a:pt x="9506" y="7860"/>
                    <a:pt x="14791" y="7479"/>
                    <a:pt x="20076" y="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355473" y="-1"/>
              <a:ext cx="124077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3" fill="norm" stroke="1" extrusionOk="0">
                  <a:moveTo>
                    <a:pt x="6084" y="2909"/>
                  </a:moveTo>
                  <a:cubicBezTo>
                    <a:pt x="4619" y="6766"/>
                    <a:pt x="3155" y="10623"/>
                    <a:pt x="2057" y="13516"/>
                  </a:cubicBezTo>
                  <a:cubicBezTo>
                    <a:pt x="958" y="16409"/>
                    <a:pt x="226" y="18337"/>
                    <a:pt x="43" y="18337"/>
                  </a:cubicBezTo>
                  <a:cubicBezTo>
                    <a:pt x="-140" y="18337"/>
                    <a:pt x="226" y="16409"/>
                    <a:pt x="1691" y="13709"/>
                  </a:cubicBezTo>
                  <a:cubicBezTo>
                    <a:pt x="3155" y="11009"/>
                    <a:pt x="5718" y="7537"/>
                    <a:pt x="7731" y="4837"/>
                  </a:cubicBezTo>
                  <a:cubicBezTo>
                    <a:pt x="9745" y="2137"/>
                    <a:pt x="11209" y="209"/>
                    <a:pt x="12674" y="16"/>
                  </a:cubicBezTo>
                  <a:cubicBezTo>
                    <a:pt x="14138" y="-177"/>
                    <a:pt x="15602" y="1366"/>
                    <a:pt x="17067" y="5223"/>
                  </a:cubicBezTo>
                  <a:cubicBezTo>
                    <a:pt x="18531" y="9080"/>
                    <a:pt x="19996" y="15252"/>
                    <a:pt x="2146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638300" y="377912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991068" y="153545"/>
              <a:ext cx="180575" cy="33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38" fill="norm" stroke="1" extrusionOk="0">
                  <a:moveTo>
                    <a:pt x="14484" y="5503"/>
                  </a:moveTo>
                  <a:cubicBezTo>
                    <a:pt x="13739" y="4953"/>
                    <a:pt x="12995" y="4403"/>
                    <a:pt x="12002" y="4265"/>
                  </a:cubicBezTo>
                  <a:cubicBezTo>
                    <a:pt x="11008" y="4127"/>
                    <a:pt x="9767" y="4403"/>
                    <a:pt x="7781" y="5916"/>
                  </a:cubicBezTo>
                  <a:cubicBezTo>
                    <a:pt x="5795" y="7429"/>
                    <a:pt x="3064" y="10181"/>
                    <a:pt x="1574" y="12795"/>
                  </a:cubicBezTo>
                  <a:cubicBezTo>
                    <a:pt x="84" y="15409"/>
                    <a:pt x="-164" y="17885"/>
                    <a:pt x="84" y="19399"/>
                  </a:cubicBezTo>
                  <a:cubicBezTo>
                    <a:pt x="333" y="20912"/>
                    <a:pt x="1077" y="21462"/>
                    <a:pt x="3188" y="21531"/>
                  </a:cubicBezTo>
                  <a:cubicBezTo>
                    <a:pt x="5298" y="21600"/>
                    <a:pt x="8774" y="21187"/>
                    <a:pt x="11877" y="19743"/>
                  </a:cubicBezTo>
                  <a:cubicBezTo>
                    <a:pt x="14981" y="18298"/>
                    <a:pt x="17712" y="15822"/>
                    <a:pt x="19326" y="13139"/>
                  </a:cubicBezTo>
                  <a:cubicBezTo>
                    <a:pt x="20939" y="10456"/>
                    <a:pt x="21436" y="7567"/>
                    <a:pt x="21064" y="5434"/>
                  </a:cubicBezTo>
                  <a:cubicBezTo>
                    <a:pt x="20691" y="3302"/>
                    <a:pt x="19450" y="1926"/>
                    <a:pt x="18208" y="1101"/>
                  </a:cubicBezTo>
                  <a:cubicBezTo>
                    <a:pt x="16967" y="275"/>
                    <a:pt x="15726" y="0"/>
                    <a:pt x="14484" y="0"/>
                  </a:cubicBezTo>
                  <a:cubicBezTo>
                    <a:pt x="13243" y="0"/>
                    <a:pt x="12002" y="275"/>
                    <a:pt x="10388" y="1169"/>
                  </a:cubicBezTo>
                  <a:cubicBezTo>
                    <a:pt x="8774" y="2064"/>
                    <a:pt x="6788" y="3577"/>
                    <a:pt x="5795" y="4815"/>
                  </a:cubicBezTo>
                  <a:cubicBezTo>
                    <a:pt x="4802" y="6054"/>
                    <a:pt x="4802" y="7017"/>
                    <a:pt x="7284" y="7773"/>
                  </a:cubicBezTo>
                  <a:cubicBezTo>
                    <a:pt x="9767" y="8530"/>
                    <a:pt x="14733" y="9080"/>
                    <a:pt x="19698" y="9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169497" y="435062"/>
              <a:ext cx="88018" cy="9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16" fill="norm" stroke="1" extrusionOk="0">
                  <a:moveTo>
                    <a:pt x="8058" y="0"/>
                  </a:moveTo>
                  <a:cubicBezTo>
                    <a:pt x="5546" y="1473"/>
                    <a:pt x="3034" y="2945"/>
                    <a:pt x="1527" y="6136"/>
                  </a:cubicBezTo>
                  <a:cubicBezTo>
                    <a:pt x="20" y="9327"/>
                    <a:pt x="-482" y="14236"/>
                    <a:pt x="523" y="17182"/>
                  </a:cubicBezTo>
                  <a:cubicBezTo>
                    <a:pt x="1527" y="20127"/>
                    <a:pt x="4039" y="21109"/>
                    <a:pt x="7053" y="21355"/>
                  </a:cubicBezTo>
                  <a:cubicBezTo>
                    <a:pt x="10067" y="21600"/>
                    <a:pt x="13583" y="21109"/>
                    <a:pt x="16346" y="19882"/>
                  </a:cubicBezTo>
                  <a:cubicBezTo>
                    <a:pt x="19109" y="18655"/>
                    <a:pt x="21118" y="16691"/>
                    <a:pt x="20867" y="14482"/>
                  </a:cubicBezTo>
                  <a:cubicBezTo>
                    <a:pt x="20616" y="12273"/>
                    <a:pt x="18104" y="9818"/>
                    <a:pt x="14337" y="8836"/>
                  </a:cubicBezTo>
                  <a:cubicBezTo>
                    <a:pt x="10569" y="7855"/>
                    <a:pt x="5546" y="8345"/>
                    <a:pt x="523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339849" y="682712"/>
              <a:ext cx="7937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1901" y="19636"/>
                    <a:pt x="3802" y="21600"/>
                    <a:pt x="5760" y="21600"/>
                  </a:cubicBezTo>
                  <a:cubicBezTo>
                    <a:pt x="7718" y="21600"/>
                    <a:pt x="9734" y="19636"/>
                    <a:pt x="11606" y="17673"/>
                  </a:cubicBezTo>
                  <a:cubicBezTo>
                    <a:pt x="13478" y="15709"/>
                    <a:pt x="15206" y="13745"/>
                    <a:pt x="16848" y="10800"/>
                  </a:cubicBezTo>
                  <a:cubicBezTo>
                    <a:pt x="18490" y="7855"/>
                    <a:pt x="2004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752728" y="777962"/>
              <a:ext cx="95030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3" h="21486" fill="norm" stroke="1" extrusionOk="0">
                  <a:moveTo>
                    <a:pt x="18873" y="1473"/>
                  </a:moveTo>
                  <a:cubicBezTo>
                    <a:pt x="17073" y="736"/>
                    <a:pt x="15273" y="0"/>
                    <a:pt x="12123" y="0"/>
                  </a:cubicBezTo>
                  <a:cubicBezTo>
                    <a:pt x="8973" y="0"/>
                    <a:pt x="4473" y="736"/>
                    <a:pt x="1998" y="1841"/>
                  </a:cubicBezTo>
                  <a:cubicBezTo>
                    <a:pt x="-477" y="2945"/>
                    <a:pt x="-927" y="4418"/>
                    <a:pt x="2223" y="6627"/>
                  </a:cubicBezTo>
                  <a:cubicBezTo>
                    <a:pt x="5373" y="8836"/>
                    <a:pt x="12123" y="11782"/>
                    <a:pt x="15948" y="13991"/>
                  </a:cubicBezTo>
                  <a:cubicBezTo>
                    <a:pt x="19773" y="16200"/>
                    <a:pt x="20673" y="17673"/>
                    <a:pt x="19998" y="19023"/>
                  </a:cubicBezTo>
                  <a:cubicBezTo>
                    <a:pt x="19323" y="20373"/>
                    <a:pt x="17073" y="21600"/>
                    <a:pt x="13923" y="21477"/>
                  </a:cubicBezTo>
                  <a:cubicBezTo>
                    <a:pt x="10773" y="21355"/>
                    <a:pt x="6723" y="19882"/>
                    <a:pt x="2673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829429" y="766999"/>
              <a:ext cx="227972" cy="20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75" fill="norm" stroke="1" extrusionOk="0">
                  <a:moveTo>
                    <a:pt x="7011" y="4448"/>
                  </a:moveTo>
                  <a:cubicBezTo>
                    <a:pt x="7011" y="5550"/>
                    <a:pt x="7011" y="6652"/>
                    <a:pt x="7502" y="6982"/>
                  </a:cubicBezTo>
                  <a:cubicBezTo>
                    <a:pt x="7993" y="7313"/>
                    <a:pt x="8974" y="6872"/>
                    <a:pt x="9760" y="6101"/>
                  </a:cubicBezTo>
                  <a:cubicBezTo>
                    <a:pt x="10545" y="5329"/>
                    <a:pt x="11134" y="4227"/>
                    <a:pt x="11527" y="3125"/>
                  </a:cubicBezTo>
                  <a:cubicBezTo>
                    <a:pt x="11920" y="2023"/>
                    <a:pt x="12116" y="921"/>
                    <a:pt x="11724" y="370"/>
                  </a:cubicBezTo>
                  <a:cubicBezTo>
                    <a:pt x="11331" y="-181"/>
                    <a:pt x="10349" y="-181"/>
                    <a:pt x="8680" y="811"/>
                  </a:cubicBezTo>
                  <a:cubicBezTo>
                    <a:pt x="7011" y="1803"/>
                    <a:pt x="4654" y="3786"/>
                    <a:pt x="2789" y="6431"/>
                  </a:cubicBezTo>
                  <a:cubicBezTo>
                    <a:pt x="924" y="9076"/>
                    <a:pt x="-451" y="12382"/>
                    <a:pt x="138" y="15027"/>
                  </a:cubicBezTo>
                  <a:cubicBezTo>
                    <a:pt x="727" y="17672"/>
                    <a:pt x="3280" y="19656"/>
                    <a:pt x="7109" y="20537"/>
                  </a:cubicBezTo>
                  <a:cubicBezTo>
                    <a:pt x="10938" y="21419"/>
                    <a:pt x="16044" y="21199"/>
                    <a:pt x="21149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04" name="Drawing"/>
          <p:cNvGrpSpPr/>
          <p:nvPr/>
        </p:nvGrpSpPr>
        <p:grpSpPr>
          <a:xfrm>
            <a:off x="88899" y="1054100"/>
            <a:ext cx="10217148" cy="8699500"/>
            <a:chOff x="0" y="0"/>
            <a:chExt cx="10217145" cy="8699500"/>
          </a:xfrm>
        </p:grpSpPr>
        <p:sp>
          <p:nvSpPr>
            <p:cNvPr id="991" name="Line"/>
            <p:cNvSpPr/>
            <p:nvPr/>
          </p:nvSpPr>
          <p:spPr>
            <a:xfrm>
              <a:off x="5313009" y="1375062"/>
              <a:ext cx="338491" cy="56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8" fill="norm" stroke="1" extrusionOk="0">
                  <a:moveTo>
                    <a:pt x="5758" y="3241"/>
                  </a:moveTo>
                  <a:cubicBezTo>
                    <a:pt x="5221" y="3482"/>
                    <a:pt x="4685" y="3723"/>
                    <a:pt x="3880" y="3964"/>
                  </a:cubicBezTo>
                  <a:cubicBezTo>
                    <a:pt x="3075" y="4205"/>
                    <a:pt x="2002" y="4446"/>
                    <a:pt x="1465" y="4326"/>
                  </a:cubicBezTo>
                  <a:cubicBezTo>
                    <a:pt x="928" y="4205"/>
                    <a:pt x="928" y="3723"/>
                    <a:pt x="1599" y="3001"/>
                  </a:cubicBezTo>
                  <a:cubicBezTo>
                    <a:pt x="2270" y="2278"/>
                    <a:pt x="3612" y="1314"/>
                    <a:pt x="4551" y="712"/>
                  </a:cubicBezTo>
                  <a:cubicBezTo>
                    <a:pt x="5490" y="110"/>
                    <a:pt x="6026" y="-131"/>
                    <a:pt x="6362" y="70"/>
                  </a:cubicBezTo>
                  <a:cubicBezTo>
                    <a:pt x="6697" y="270"/>
                    <a:pt x="6831" y="913"/>
                    <a:pt x="6898" y="2439"/>
                  </a:cubicBezTo>
                  <a:cubicBezTo>
                    <a:pt x="6966" y="3964"/>
                    <a:pt x="6966" y="6373"/>
                    <a:pt x="6429" y="8461"/>
                  </a:cubicBezTo>
                  <a:cubicBezTo>
                    <a:pt x="5892" y="10549"/>
                    <a:pt x="4819" y="12315"/>
                    <a:pt x="4014" y="13319"/>
                  </a:cubicBezTo>
                  <a:cubicBezTo>
                    <a:pt x="3209" y="14323"/>
                    <a:pt x="2672" y="14563"/>
                    <a:pt x="2069" y="14684"/>
                  </a:cubicBezTo>
                  <a:cubicBezTo>
                    <a:pt x="1465" y="14804"/>
                    <a:pt x="794" y="14804"/>
                    <a:pt x="392" y="14563"/>
                  </a:cubicBezTo>
                  <a:cubicBezTo>
                    <a:pt x="-11" y="14323"/>
                    <a:pt x="-145" y="13841"/>
                    <a:pt x="190" y="13198"/>
                  </a:cubicBezTo>
                  <a:cubicBezTo>
                    <a:pt x="526" y="12556"/>
                    <a:pt x="1331" y="11753"/>
                    <a:pt x="3276" y="10468"/>
                  </a:cubicBezTo>
                  <a:cubicBezTo>
                    <a:pt x="5221" y="9183"/>
                    <a:pt x="8307" y="7417"/>
                    <a:pt x="10655" y="5972"/>
                  </a:cubicBezTo>
                  <a:cubicBezTo>
                    <a:pt x="13003" y="4526"/>
                    <a:pt x="14613" y="3402"/>
                    <a:pt x="15552" y="2639"/>
                  </a:cubicBezTo>
                  <a:cubicBezTo>
                    <a:pt x="16491" y="1876"/>
                    <a:pt x="16759" y="1475"/>
                    <a:pt x="16558" y="1435"/>
                  </a:cubicBezTo>
                  <a:cubicBezTo>
                    <a:pt x="16357" y="1395"/>
                    <a:pt x="15686" y="1716"/>
                    <a:pt x="14479" y="3161"/>
                  </a:cubicBezTo>
                  <a:cubicBezTo>
                    <a:pt x="13271" y="4607"/>
                    <a:pt x="11527" y="7176"/>
                    <a:pt x="10320" y="9866"/>
                  </a:cubicBezTo>
                  <a:cubicBezTo>
                    <a:pt x="9112" y="12556"/>
                    <a:pt x="8441" y="15366"/>
                    <a:pt x="8106" y="17133"/>
                  </a:cubicBezTo>
                  <a:cubicBezTo>
                    <a:pt x="7771" y="18899"/>
                    <a:pt x="7771" y="19622"/>
                    <a:pt x="7771" y="20184"/>
                  </a:cubicBezTo>
                  <a:cubicBezTo>
                    <a:pt x="7771" y="20746"/>
                    <a:pt x="7771" y="21148"/>
                    <a:pt x="8173" y="21308"/>
                  </a:cubicBezTo>
                  <a:cubicBezTo>
                    <a:pt x="8575" y="21469"/>
                    <a:pt x="9380" y="21389"/>
                    <a:pt x="10387" y="20706"/>
                  </a:cubicBezTo>
                  <a:cubicBezTo>
                    <a:pt x="11393" y="20024"/>
                    <a:pt x="12600" y="18739"/>
                    <a:pt x="13338" y="17575"/>
                  </a:cubicBezTo>
                  <a:cubicBezTo>
                    <a:pt x="14076" y="16410"/>
                    <a:pt x="14344" y="15366"/>
                    <a:pt x="14143" y="14684"/>
                  </a:cubicBezTo>
                  <a:cubicBezTo>
                    <a:pt x="13942" y="14001"/>
                    <a:pt x="13271" y="13680"/>
                    <a:pt x="13338" y="13520"/>
                  </a:cubicBezTo>
                  <a:cubicBezTo>
                    <a:pt x="13405" y="13359"/>
                    <a:pt x="14210" y="13359"/>
                    <a:pt x="15686" y="13158"/>
                  </a:cubicBezTo>
                  <a:cubicBezTo>
                    <a:pt x="17162" y="12957"/>
                    <a:pt x="19308" y="12556"/>
                    <a:pt x="21455" y="1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6318250" y="1314450"/>
              <a:ext cx="635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00"/>
                    <a:pt x="7200" y="4600"/>
                    <a:pt x="7200" y="7400"/>
                  </a:cubicBezTo>
                  <a:cubicBezTo>
                    <a:pt x="7200" y="10200"/>
                    <a:pt x="14400" y="13500"/>
                    <a:pt x="14400" y="1595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6419850" y="1466849"/>
              <a:ext cx="196850" cy="2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697" y="6462"/>
                    <a:pt x="1394" y="12923"/>
                    <a:pt x="2090" y="16708"/>
                  </a:cubicBezTo>
                  <a:cubicBezTo>
                    <a:pt x="2787" y="20492"/>
                    <a:pt x="3484" y="21600"/>
                    <a:pt x="4181" y="21508"/>
                  </a:cubicBezTo>
                  <a:cubicBezTo>
                    <a:pt x="4877" y="21415"/>
                    <a:pt x="5574" y="20123"/>
                    <a:pt x="6155" y="18554"/>
                  </a:cubicBezTo>
                  <a:cubicBezTo>
                    <a:pt x="6735" y="16985"/>
                    <a:pt x="7200" y="15138"/>
                    <a:pt x="7665" y="13477"/>
                  </a:cubicBezTo>
                  <a:cubicBezTo>
                    <a:pt x="8129" y="11815"/>
                    <a:pt x="8594" y="10338"/>
                    <a:pt x="9174" y="10154"/>
                  </a:cubicBezTo>
                  <a:cubicBezTo>
                    <a:pt x="9755" y="9969"/>
                    <a:pt x="10452" y="11077"/>
                    <a:pt x="11381" y="12738"/>
                  </a:cubicBezTo>
                  <a:cubicBezTo>
                    <a:pt x="12310" y="14400"/>
                    <a:pt x="13471" y="16615"/>
                    <a:pt x="14400" y="18277"/>
                  </a:cubicBezTo>
                  <a:cubicBezTo>
                    <a:pt x="15329" y="19938"/>
                    <a:pt x="16026" y="21046"/>
                    <a:pt x="16839" y="21231"/>
                  </a:cubicBezTo>
                  <a:cubicBezTo>
                    <a:pt x="17652" y="21415"/>
                    <a:pt x="18581" y="20677"/>
                    <a:pt x="19277" y="18277"/>
                  </a:cubicBezTo>
                  <a:cubicBezTo>
                    <a:pt x="19974" y="15877"/>
                    <a:pt x="20439" y="11815"/>
                    <a:pt x="20671" y="9323"/>
                  </a:cubicBezTo>
                  <a:cubicBezTo>
                    <a:pt x="20903" y="6831"/>
                    <a:pt x="20903" y="5908"/>
                    <a:pt x="21019" y="4892"/>
                  </a:cubicBezTo>
                  <a:cubicBezTo>
                    <a:pt x="21135" y="3877"/>
                    <a:pt x="21368" y="2769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6721193" y="1263650"/>
              <a:ext cx="16158" cy="47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54" fill="norm" stroke="1" extrusionOk="0">
                  <a:moveTo>
                    <a:pt x="20609" y="0"/>
                  </a:moveTo>
                  <a:cubicBezTo>
                    <a:pt x="20609" y="3375"/>
                    <a:pt x="20609" y="6750"/>
                    <a:pt x="19259" y="10077"/>
                  </a:cubicBezTo>
                  <a:cubicBezTo>
                    <a:pt x="17909" y="13404"/>
                    <a:pt x="15209" y="16682"/>
                    <a:pt x="11159" y="18707"/>
                  </a:cubicBezTo>
                  <a:cubicBezTo>
                    <a:pt x="7109" y="20732"/>
                    <a:pt x="1709" y="21504"/>
                    <a:pt x="359" y="21552"/>
                  </a:cubicBezTo>
                  <a:cubicBezTo>
                    <a:pt x="-991" y="21600"/>
                    <a:pt x="1709" y="20925"/>
                    <a:pt x="440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016750" y="1504950"/>
              <a:ext cx="22551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0" y="0"/>
                  </a:moveTo>
                  <a:cubicBezTo>
                    <a:pt x="5047" y="1980"/>
                    <a:pt x="10093" y="3960"/>
                    <a:pt x="13323" y="5040"/>
                  </a:cubicBezTo>
                  <a:cubicBezTo>
                    <a:pt x="16553" y="6120"/>
                    <a:pt x="17966" y="6300"/>
                    <a:pt x="19178" y="6570"/>
                  </a:cubicBezTo>
                  <a:cubicBezTo>
                    <a:pt x="20389" y="6840"/>
                    <a:pt x="21398" y="7200"/>
                    <a:pt x="21499" y="7830"/>
                  </a:cubicBezTo>
                  <a:cubicBezTo>
                    <a:pt x="21600" y="8460"/>
                    <a:pt x="20793" y="9360"/>
                    <a:pt x="18370" y="10980"/>
                  </a:cubicBezTo>
                  <a:cubicBezTo>
                    <a:pt x="15948" y="12600"/>
                    <a:pt x="11910" y="14940"/>
                    <a:pt x="9286" y="16830"/>
                  </a:cubicBezTo>
                  <a:cubicBezTo>
                    <a:pt x="6662" y="18720"/>
                    <a:pt x="5450" y="20160"/>
                    <a:pt x="4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7499341" y="1511805"/>
              <a:ext cx="289697" cy="25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14" fill="norm" stroke="1" extrusionOk="0">
                  <a:moveTo>
                    <a:pt x="933" y="2614"/>
                  </a:moveTo>
                  <a:cubicBezTo>
                    <a:pt x="5284" y="1728"/>
                    <a:pt x="9635" y="843"/>
                    <a:pt x="12665" y="401"/>
                  </a:cubicBezTo>
                  <a:cubicBezTo>
                    <a:pt x="15695" y="-42"/>
                    <a:pt x="17405" y="-42"/>
                    <a:pt x="18726" y="47"/>
                  </a:cubicBezTo>
                  <a:cubicBezTo>
                    <a:pt x="20046" y="135"/>
                    <a:pt x="20979" y="312"/>
                    <a:pt x="21212" y="843"/>
                  </a:cubicBezTo>
                  <a:cubicBezTo>
                    <a:pt x="21445" y="1374"/>
                    <a:pt x="20979" y="2260"/>
                    <a:pt x="19269" y="3676"/>
                  </a:cubicBezTo>
                  <a:cubicBezTo>
                    <a:pt x="17560" y="5092"/>
                    <a:pt x="14608" y="7040"/>
                    <a:pt x="11655" y="9253"/>
                  </a:cubicBezTo>
                  <a:cubicBezTo>
                    <a:pt x="8703" y="11466"/>
                    <a:pt x="5750" y="13945"/>
                    <a:pt x="3885" y="15538"/>
                  </a:cubicBezTo>
                  <a:cubicBezTo>
                    <a:pt x="2021" y="17132"/>
                    <a:pt x="1244" y="17840"/>
                    <a:pt x="700" y="18637"/>
                  </a:cubicBezTo>
                  <a:cubicBezTo>
                    <a:pt x="156" y="19433"/>
                    <a:pt x="-155" y="20319"/>
                    <a:pt x="78" y="20850"/>
                  </a:cubicBezTo>
                  <a:cubicBezTo>
                    <a:pt x="311" y="21381"/>
                    <a:pt x="1088" y="21558"/>
                    <a:pt x="4196" y="21292"/>
                  </a:cubicBezTo>
                  <a:cubicBezTo>
                    <a:pt x="7304" y="21027"/>
                    <a:pt x="12743" y="20319"/>
                    <a:pt x="18182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736013" y="1682750"/>
              <a:ext cx="11258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9676" y="3429"/>
                    <a:pt x="18076" y="6857"/>
                    <a:pt x="15276" y="9600"/>
                  </a:cubicBezTo>
                  <a:cubicBezTo>
                    <a:pt x="12476" y="12343"/>
                    <a:pt x="8476" y="14400"/>
                    <a:pt x="5476" y="15086"/>
                  </a:cubicBezTo>
                  <a:cubicBezTo>
                    <a:pt x="2476" y="15771"/>
                    <a:pt x="476" y="15086"/>
                    <a:pt x="76" y="14057"/>
                  </a:cubicBezTo>
                  <a:cubicBezTo>
                    <a:pt x="-324" y="13029"/>
                    <a:pt x="876" y="11657"/>
                    <a:pt x="3076" y="11314"/>
                  </a:cubicBezTo>
                  <a:cubicBezTo>
                    <a:pt x="5276" y="10971"/>
                    <a:pt x="8476" y="11657"/>
                    <a:pt x="11676" y="13543"/>
                  </a:cubicBezTo>
                  <a:cubicBezTo>
                    <a:pt x="14876" y="15429"/>
                    <a:pt x="18076" y="18514"/>
                    <a:pt x="2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7874000" y="1651000"/>
              <a:ext cx="1016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411"/>
                    <a:pt x="12600" y="6821"/>
                    <a:pt x="9000" y="10421"/>
                  </a:cubicBezTo>
                  <a:cubicBezTo>
                    <a:pt x="5400" y="14021"/>
                    <a:pt x="270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7956550" y="1760687"/>
              <a:ext cx="107950" cy="14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4313"/>
                  </a:moveTo>
                  <a:cubicBezTo>
                    <a:pt x="1694" y="2792"/>
                    <a:pt x="3388" y="1271"/>
                    <a:pt x="5294" y="511"/>
                  </a:cubicBezTo>
                  <a:cubicBezTo>
                    <a:pt x="7200" y="-250"/>
                    <a:pt x="9318" y="-250"/>
                    <a:pt x="11012" y="1119"/>
                  </a:cubicBezTo>
                  <a:cubicBezTo>
                    <a:pt x="12706" y="2488"/>
                    <a:pt x="13976" y="5226"/>
                    <a:pt x="13341" y="7812"/>
                  </a:cubicBezTo>
                  <a:cubicBezTo>
                    <a:pt x="12706" y="10398"/>
                    <a:pt x="10165" y="12832"/>
                    <a:pt x="7412" y="15113"/>
                  </a:cubicBezTo>
                  <a:cubicBezTo>
                    <a:pt x="4659" y="17395"/>
                    <a:pt x="1694" y="19525"/>
                    <a:pt x="1482" y="20437"/>
                  </a:cubicBezTo>
                  <a:cubicBezTo>
                    <a:pt x="1271" y="21350"/>
                    <a:pt x="3812" y="21046"/>
                    <a:pt x="7624" y="20285"/>
                  </a:cubicBezTo>
                  <a:cubicBezTo>
                    <a:pt x="11435" y="19525"/>
                    <a:pt x="16518" y="18308"/>
                    <a:pt x="21600" y="1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261350" y="1854200"/>
              <a:ext cx="571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80"/>
                    <a:pt x="12000" y="10560"/>
                    <a:pt x="8400" y="14160"/>
                  </a:cubicBezTo>
                  <a:cubicBezTo>
                    <a:pt x="4800" y="17760"/>
                    <a:pt x="24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860366" y="1491463"/>
              <a:ext cx="157664" cy="30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89" fill="norm" stroke="1" extrusionOk="0">
                  <a:moveTo>
                    <a:pt x="15063" y="496"/>
                  </a:moveTo>
                  <a:cubicBezTo>
                    <a:pt x="13926" y="55"/>
                    <a:pt x="12789" y="-386"/>
                    <a:pt x="11084" y="569"/>
                  </a:cubicBezTo>
                  <a:cubicBezTo>
                    <a:pt x="9379" y="1524"/>
                    <a:pt x="7105" y="3875"/>
                    <a:pt x="5400" y="6887"/>
                  </a:cubicBezTo>
                  <a:cubicBezTo>
                    <a:pt x="3695" y="9900"/>
                    <a:pt x="2558" y="13573"/>
                    <a:pt x="1989" y="15777"/>
                  </a:cubicBezTo>
                  <a:cubicBezTo>
                    <a:pt x="1421" y="17981"/>
                    <a:pt x="1421" y="18716"/>
                    <a:pt x="1847" y="19377"/>
                  </a:cubicBezTo>
                  <a:cubicBezTo>
                    <a:pt x="2274" y="20038"/>
                    <a:pt x="3126" y="20626"/>
                    <a:pt x="4689" y="20920"/>
                  </a:cubicBezTo>
                  <a:cubicBezTo>
                    <a:pt x="6253" y="21214"/>
                    <a:pt x="8526" y="21214"/>
                    <a:pt x="11368" y="20185"/>
                  </a:cubicBezTo>
                  <a:cubicBezTo>
                    <a:pt x="14211" y="19157"/>
                    <a:pt x="17621" y="17100"/>
                    <a:pt x="19468" y="14161"/>
                  </a:cubicBezTo>
                  <a:cubicBezTo>
                    <a:pt x="21316" y="11222"/>
                    <a:pt x="21600" y="7402"/>
                    <a:pt x="20605" y="4830"/>
                  </a:cubicBezTo>
                  <a:cubicBezTo>
                    <a:pt x="19611" y="2259"/>
                    <a:pt x="17337" y="936"/>
                    <a:pt x="14637" y="422"/>
                  </a:cubicBezTo>
                  <a:cubicBezTo>
                    <a:pt x="11937" y="-92"/>
                    <a:pt x="8811" y="202"/>
                    <a:pt x="6395" y="1083"/>
                  </a:cubicBezTo>
                  <a:cubicBezTo>
                    <a:pt x="3979" y="1965"/>
                    <a:pt x="2274" y="3434"/>
                    <a:pt x="1279" y="4536"/>
                  </a:cubicBezTo>
                  <a:cubicBezTo>
                    <a:pt x="284" y="5638"/>
                    <a:pt x="0" y="6373"/>
                    <a:pt x="0" y="7108"/>
                  </a:cubicBezTo>
                  <a:cubicBezTo>
                    <a:pt x="0" y="7843"/>
                    <a:pt x="284" y="8577"/>
                    <a:pt x="1279" y="9092"/>
                  </a:cubicBezTo>
                  <a:cubicBezTo>
                    <a:pt x="2274" y="9606"/>
                    <a:pt x="3979" y="9900"/>
                    <a:pt x="7247" y="9753"/>
                  </a:cubicBezTo>
                  <a:cubicBezTo>
                    <a:pt x="10516" y="9606"/>
                    <a:pt x="15347" y="9018"/>
                    <a:pt x="20179" y="8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150350" y="1600199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3500" y="7200"/>
                  </a:cubicBezTo>
                  <a:cubicBezTo>
                    <a:pt x="16600" y="3600"/>
                    <a:pt x="17600" y="1800"/>
                    <a:pt x="18600" y="900"/>
                  </a:cubicBezTo>
                  <a:cubicBezTo>
                    <a:pt x="19600" y="0"/>
                    <a:pt x="20600" y="0"/>
                    <a:pt x="21100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188450" y="171449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20400"/>
                    <a:pt x="7418" y="19200"/>
                    <a:pt x="11018" y="15600"/>
                  </a:cubicBezTo>
                  <a:cubicBezTo>
                    <a:pt x="14618" y="12000"/>
                    <a:pt x="18109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227639" y="1409700"/>
              <a:ext cx="164011" cy="5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3" fill="norm" stroke="1" extrusionOk="0">
                  <a:moveTo>
                    <a:pt x="21457" y="0"/>
                  </a:moveTo>
                  <a:cubicBezTo>
                    <a:pt x="18965" y="3024"/>
                    <a:pt x="16472" y="6048"/>
                    <a:pt x="13288" y="9029"/>
                  </a:cubicBezTo>
                  <a:cubicBezTo>
                    <a:pt x="10103" y="12010"/>
                    <a:pt x="6226" y="14947"/>
                    <a:pt x="3872" y="16718"/>
                  </a:cubicBezTo>
                  <a:cubicBezTo>
                    <a:pt x="1519" y="18490"/>
                    <a:pt x="688" y="19094"/>
                    <a:pt x="272" y="19742"/>
                  </a:cubicBezTo>
                  <a:cubicBezTo>
                    <a:pt x="-143" y="20390"/>
                    <a:pt x="-143" y="21082"/>
                    <a:pt x="688" y="21341"/>
                  </a:cubicBezTo>
                  <a:cubicBezTo>
                    <a:pt x="1519" y="21600"/>
                    <a:pt x="3180" y="21427"/>
                    <a:pt x="4842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545142" y="1527832"/>
              <a:ext cx="189409" cy="33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9" fill="norm" stroke="1" extrusionOk="0">
                  <a:moveTo>
                    <a:pt x="14276" y="2213"/>
                  </a:moveTo>
                  <a:cubicBezTo>
                    <a:pt x="14276" y="1530"/>
                    <a:pt x="14276" y="846"/>
                    <a:pt x="13436" y="846"/>
                  </a:cubicBezTo>
                  <a:cubicBezTo>
                    <a:pt x="12596" y="846"/>
                    <a:pt x="10916" y="1530"/>
                    <a:pt x="8516" y="3785"/>
                  </a:cubicBezTo>
                  <a:cubicBezTo>
                    <a:pt x="6116" y="6041"/>
                    <a:pt x="2996" y="9869"/>
                    <a:pt x="1436" y="12740"/>
                  </a:cubicBezTo>
                  <a:cubicBezTo>
                    <a:pt x="-124" y="15611"/>
                    <a:pt x="-124" y="17524"/>
                    <a:pt x="116" y="18823"/>
                  </a:cubicBezTo>
                  <a:cubicBezTo>
                    <a:pt x="356" y="20122"/>
                    <a:pt x="836" y="20805"/>
                    <a:pt x="1676" y="21147"/>
                  </a:cubicBezTo>
                  <a:cubicBezTo>
                    <a:pt x="2516" y="21489"/>
                    <a:pt x="3716" y="21489"/>
                    <a:pt x="6116" y="20600"/>
                  </a:cubicBezTo>
                  <a:cubicBezTo>
                    <a:pt x="8516" y="19712"/>
                    <a:pt x="12116" y="17935"/>
                    <a:pt x="14876" y="15611"/>
                  </a:cubicBezTo>
                  <a:cubicBezTo>
                    <a:pt x="17636" y="13286"/>
                    <a:pt x="19556" y="10416"/>
                    <a:pt x="20516" y="8092"/>
                  </a:cubicBezTo>
                  <a:cubicBezTo>
                    <a:pt x="21476" y="5767"/>
                    <a:pt x="21476" y="3990"/>
                    <a:pt x="20996" y="2760"/>
                  </a:cubicBezTo>
                  <a:cubicBezTo>
                    <a:pt x="20516" y="1530"/>
                    <a:pt x="19556" y="846"/>
                    <a:pt x="17396" y="436"/>
                  </a:cubicBezTo>
                  <a:cubicBezTo>
                    <a:pt x="15236" y="26"/>
                    <a:pt x="11876" y="-111"/>
                    <a:pt x="9596" y="94"/>
                  </a:cubicBezTo>
                  <a:cubicBezTo>
                    <a:pt x="7316" y="299"/>
                    <a:pt x="6116" y="846"/>
                    <a:pt x="5156" y="1393"/>
                  </a:cubicBezTo>
                  <a:cubicBezTo>
                    <a:pt x="4196" y="1940"/>
                    <a:pt x="3476" y="2486"/>
                    <a:pt x="3116" y="3170"/>
                  </a:cubicBezTo>
                  <a:cubicBezTo>
                    <a:pt x="2756" y="3854"/>
                    <a:pt x="2756" y="4674"/>
                    <a:pt x="5036" y="5221"/>
                  </a:cubicBezTo>
                  <a:cubicBezTo>
                    <a:pt x="7316" y="5767"/>
                    <a:pt x="11876" y="6041"/>
                    <a:pt x="14996" y="6246"/>
                  </a:cubicBezTo>
                  <a:cubicBezTo>
                    <a:pt x="18116" y="6451"/>
                    <a:pt x="19796" y="6588"/>
                    <a:pt x="21476" y="6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698566" y="1778000"/>
              <a:ext cx="61369" cy="10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36" fill="norm" stroke="1" extrusionOk="0">
                  <a:moveTo>
                    <a:pt x="10080" y="2592"/>
                  </a:moveTo>
                  <a:cubicBezTo>
                    <a:pt x="7200" y="3888"/>
                    <a:pt x="4320" y="5184"/>
                    <a:pt x="2520" y="6912"/>
                  </a:cubicBezTo>
                  <a:cubicBezTo>
                    <a:pt x="720" y="8640"/>
                    <a:pt x="0" y="10800"/>
                    <a:pt x="0" y="13176"/>
                  </a:cubicBezTo>
                  <a:cubicBezTo>
                    <a:pt x="0" y="15552"/>
                    <a:pt x="720" y="18144"/>
                    <a:pt x="2880" y="19656"/>
                  </a:cubicBezTo>
                  <a:cubicBezTo>
                    <a:pt x="5040" y="21168"/>
                    <a:pt x="8640" y="21600"/>
                    <a:pt x="12240" y="21384"/>
                  </a:cubicBezTo>
                  <a:cubicBezTo>
                    <a:pt x="15840" y="21168"/>
                    <a:pt x="19440" y="20304"/>
                    <a:pt x="20520" y="17712"/>
                  </a:cubicBezTo>
                  <a:cubicBezTo>
                    <a:pt x="21600" y="15120"/>
                    <a:pt x="20160" y="10800"/>
                    <a:pt x="16920" y="7560"/>
                  </a:cubicBezTo>
                  <a:cubicBezTo>
                    <a:pt x="13680" y="4320"/>
                    <a:pt x="8640" y="2160"/>
                    <a:pt x="3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366692" y="2477442"/>
              <a:ext cx="265758" cy="50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7" fill="norm" stroke="1" extrusionOk="0">
                  <a:moveTo>
                    <a:pt x="5067" y="2120"/>
                  </a:moveTo>
                  <a:cubicBezTo>
                    <a:pt x="4553" y="2480"/>
                    <a:pt x="4038" y="2840"/>
                    <a:pt x="3353" y="3110"/>
                  </a:cubicBezTo>
                  <a:cubicBezTo>
                    <a:pt x="2667" y="3380"/>
                    <a:pt x="1810" y="3560"/>
                    <a:pt x="1124" y="3470"/>
                  </a:cubicBezTo>
                  <a:cubicBezTo>
                    <a:pt x="438" y="3380"/>
                    <a:pt x="-76" y="3020"/>
                    <a:pt x="10" y="2705"/>
                  </a:cubicBezTo>
                  <a:cubicBezTo>
                    <a:pt x="95" y="2390"/>
                    <a:pt x="781" y="2120"/>
                    <a:pt x="1467" y="1760"/>
                  </a:cubicBezTo>
                  <a:cubicBezTo>
                    <a:pt x="2153" y="1400"/>
                    <a:pt x="2838" y="950"/>
                    <a:pt x="3610" y="590"/>
                  </a:cubicBezTo>
                  <a:cubicBezTo>
                    <a:pt x="4381" y="230"/>
                    <a:pt x="5238" y="-40"/>
                    <a:pt x="5924" y="5"/>
                  </a:cubicBezTo>
                  <a:cubicBezTo>
                    <a:pt x="6610" y="50"/>
                    <a:pt x="7124" y="410"/>
                    <a:pt x="7210" y="1625"/>
                  </a:cubicBezTo>
                  <a:cubicBezTo>
                    <a:pt x="7295" y="2840"/>
                    <a:pt x="6953" y="4910"/>
                    <a:pt x="6353" y="6935"/>
                  </a:cubicBezTo>
                  <a:cubicBezTo>
                    <a:pt x="5753" y="8960"/>
                    <a:pt x="4895" y="10940"/>
                    <a:pt x="4295" y="12200"/>
                  </a:cubicBezTo>
                  <a:cubicBezTo>
                    <a:pt x="3695" y="13460"/>
                    <a:pt x="3353" y="14000"/>
                    <a:pt x="2753" y="14495"/>
                  </a:cubicBezTo>
                  <a:cubicBezTo>
                    <a:pt x="2153" y="14990"/>
                    <a:pt x="1295" y="15440"/>
                    <a:pt x="867" y="15305"/>
                  </a:cubicBezTo>
                  <a:cubicBezTo>
                    <a:pt x="438" y="15170"/>
                    <a:pt x="438" y="14450"/>
                    <a:pt x="1467" y="13145"/>
                  </a:cubicBezTo>
                  <a:cubicBezTo>
                    <a:pt x="2495" y="11840"/>
                    <a:pt x="4553" y="9950"/>
                    <a:pt x="6781" y="8195"/>
                  </a:cubicBezTo>
                  <a:cubicBezTo>
                    <a:pt x="9010" y="6440"/>
                    <a:pt x="11410" y="4820"/>
                    <a:pt x="13038" y="3650"/>
                  </a:cubicBezTo>
                  <a:cubicBezTo>
                    <a:pt x="14667" y="2480"/>
                    <a:pt x="15524" y="1760"/>
                    <a:pt x="15867" y="1625"/>
                  </a:cubicBezTo>
                  <a:cubicBezTo>
                    <a:pt x="16210" y="1490"/>
                    <a:pt x="16038" y="1940"/>
                    <a:pt x="15267" y="3785"/>
                  </a:cubicBezTo>
                  <a:cubicBezTo>
                    <a:pt x="14495" y="5630"/>
                    <a:pt x="13124" y="8870"/>
                    <a:pt x="12353" y="11660"/>
                  </a:cubicBezTo>
                  <a:cubicBezTo>
                    <a:pt x="11581" y="14450"/>
                    <a:pt x="11410" y="16790"/>
                    <a:pt x="11410" y="18275"/>
                  </a:cubicBezTo>
                  <a:cubicBezTo>
                    <a:pt x="11410" y="19760"/>
                    <a:pt x="11581" y="20390"/>
                    <a:pt x="12010" y="20840"/>
                  </a:cubicBezTo>
                  <a:cubicBezTo>
                    <a:pt x="12438" y="21290"/>
                    <a:pt x="13124" y="21560"/>
                    <a:pt x="13553" y="21470"/>
                  </a:cubicBezTo>
                  <a:cubicBezTo>
                    <a:pt x="13981" y="21380"/>
                    <a:pt x="14153" y="20930"/>
                    <a:pt x="14667" y="20030"/>
                  </a:cubicBezTo>
                  <a:cubicBezTo>
                    <a:pt x="15181" y="19130"/>
                    <a:pt x="16038" y="17780"/>
                    <a:pt x="16638" y="16700"/>
                  </a:cubicBezTo>
                  <a:cubicBezTo>
                    <a:pt x="17238" y="15620"/>
                    <a:pt x="17581" y="14810"/>
                    <a:pt x="18353" y="14585"/>
                  </a:cubicBezTo>
                  <a:cubicBezTo>
                    <a:pt x="19124" y="14360"/>
                    <a:pt x="20324" y="14720"/>
                    <a:pt x="21524" y="15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388100" y="2482850"/>
              <a:ext cx="254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00"/>
                    <a:pt x="10800" y="2400"/>
                    <a:pt x="9900" y="4527"/>
                  </a:cubicBezTo>
                  <a:cubicBezTo>
                    <a:pt x="9000" y="6655"/>
                    <a:pt x="12600" y="9709"/>
                    <a:pt x="11700" y="12709"/>
                  </a:cubicBezTo>
                  <a:cubicBezTo>
                    <a:pt x="10800" y="15709"/>
                    <a:pt x="54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451600" y="2647949"/>
              <a:ext cx="184150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745" y="2863"/>
                    <a:pt x="1490" y="5725"/>
                    <a:pt x="2110" y="8978"/>
                  </a:cubicBezTo>
                  <a:cubicBezTo>
                    <a:pt x="2731" y="12231"/>
                    <a:pt x="3228" y="15875"/>
                    <a:pt x="3848" y="18217"/>
                  </a:cubicBezTo>
                  <a:cubicBezTo>
                    <a:pt x="4469" y="20559"/>
                    <a:pt x="5214" y="21600"/>
                    <a:pt x="5959" y="21470"/>
                  </a:cubicBezTo>
                  <a:cubicBezTo>
                    <a:pt x="6703" y="21340"/>
                    <a:pt x="7448" y="20039"/>
                    <a:pt x="8069" y="18607"/>
                  </a:cubicBezTo>
                  <a:cubicBezTo>
                    <a:pt x="8690" y="17176"/>
                    <a:pt x="9186" y="15614"/>
                    <a:pt x="9559" y="14183"/>
                  </a:cubicBezTo>
                  <a:cubicBezTo>
                    <a:pt x="9931" y="12752"/>
                    <a:pt x="10179" y="11451"/>
                    <a:pt x="10800" y="11190"/>
                  </a:cubicBezTo>
                  <a:cubicBezTo>
                    <a:pt x="11421" y="10930"/>
                    <a:pt x="12414" y="11711"/>
                    <a:pt x="13159" y="12752"/>
                  </a:cubicBezTo>
                  <a:cubicBezTo>
                    <a:pt x="13903" y="13793"/>
                    <a:pt x="14400" y="15094"/>
                    <a:pt x="15269" y="15745"/>
                  </a:cubicBezTo>
                  <a:cubicBezTo>
                    <a:pt x="16138" y="16395"/>
                    <a:pt x="17379" y="16395"/>
                    <a:pt x="18248" y="15484"/>
                  </a:cubicBezTo>
                  <a:cubicBezTo>
                    <a:pt x="19117" y="14573"/>
                    <a:pt x="19614" y="12752"/>
                    <a:pt x="19862" y="10670"/>
                  </a:cubicBezTo>
                  <a:cubicBezTo>
                    <a:pt x="20110" y="8588"/>
                    <a:pt x="20110" y="6246"/>
                    <a:pt x="20234" y="4424"/>
                  </a:cubicBezTo>
                  <a:cubicBezTo>
                    <a:pt x="20359" y="2602"/>
                    <a:pt x="20607" y="1301"/>
                    <a:pt x="20855" y="651"/>
                  </a:cubicBezTo>
                  <a:cubicBezTo>
                    <a:pt x="21103" y="0"/>
                    <a:pt x="213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737350" y="2482850"/>
              <a:ext cx="2784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3886" y="0"/>
                  </a:moveTo>
                  <a:cubicBezTo>
                    <a:pt x="15429" y="3009"/>
                    <a:pt x="16971" y="6018"/>
                    <a:pt x="18514" y="8812"/>
                  </a:cubicBezTo>
                  <a:cubicBezTo>
                    <a:pt x="20057" y="11606"/>
                    <a:pt x="21600" y="14185"/>
                    <a:pt x="18514" y="16281"/>
                  </a:cubicBezTo>
                  <a:cubicBezTo>
                    <a:pt x="15429" y="18376"/>
                    <a:pt x="7714" y="199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980373" y="2654300"/>
              <a:ext cx="17607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8305" y="1662"/>
                  </a:moveTo>
                  <a:cubicBezTo>
                    <a:pt x="17277" y="831"/>
                    <a:pt x="16248" y="0"/>
                    <a:pt x="15091" y="0"/>
                  </a:cubicBezTo>
                  <a:cubicBezTo>
                    <a:pt x="13934" y="0"/>
                    <a:pt x="12648" y="831"/>
                    <a:pt x="10334" y="2908"/>
                  </a:cubicBezTo>
                  <a:cubicBezTo>
                    <a:pt x="8020" y="4985"/>
                    <a:pt x="4677" y="8308"/>
                    <a:pt x="2620" y="10523"/>
                  </a:cubicBezTo>
                  <a:cubicBezTo>
                    <a:pt x="562" y="12738"/>
                    <a:pt x="-209" y="13846"/>
                    <a:pt x="48" y="14815"/>
                  </a:cubicBezTo>
                  <a:cubicBezTo>
                    <a:pt x="305" y="15785"/>
                    <a:pt x="1591" y="16615"/>
                    <a:pt x="5320" y="17723"/>
                  </a:cubicBezTo>
                  <a:cubicBezTo>
                    <a:pt x="9048" y="18831"/>
                    <a:pt x="15220" y="20215"/>
                    <a:pt x="2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953249" y="28638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306733" y="2645321"/>
              <a:ext cx="238073" cy="19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39" fill="norm" stroke="1" extrusionOk="0">
                  <a:moveTo>
                    <a:pt x="5305" y="3732"/>
                  </a:moveTo>
                  <a:cubicBezTo>
                    <a:pt x="3789" y="3503"/>
                    <a:pt x="2274" y="3273"/>
                    <a:pt x="2368" y="2928"/>
                  </a:cubicBezTo>
                  <a:cubicBezTo>
                    <a:pt x="2463" y="2583"/>
                    <a:pt x="4168" y="2124"/>
                    <a:pt x="7011" y="1664"/>
                  </a:cubicBezTo>
                  <a:cubicBezTo>
                    <a:pt x="9853" y="1205"/>
                    <a:pt x="13832" y="745"/>
                    <a:pt x="16579" y="400"/>
                  </a:cubicBezTo>
                  <a:cubicBezTo>
                    <a:pt x="19326" y="56"/>
                    <a:pt x="20842" y="-174"/>
                    <a:pt x="21221" y="171"/>
                  </a:cubicBezTo>
                  <a:cubicBezTo>
                    <a:pt x="21600" y="515"/>
                    <a:pt x="20842" y="1435"/>
                    <a:pt x="17811" y="3962"/>
                  </a:cubicBezTo>
                  <a:cubicBezTo>
                    <a:pt x="14779" y="6490"/>
                    <a:pt x="9474" y="10626"/>
                    <a:pt x="6442" y="13039"/>
                  </a:cubicBezTo>
                  <a:cubicBezTo>
                    <a:pt x="3411" y="15452"/>
                    <a:pt x="2653" y="16141"/>
                    <a:pt x="1800" y="17175"/>
                  </a:cubicBezTo>
                  <a:cubicBezTo>
                    <a:pt x="947" y="18209"/>
                    <a:pt x="0" y="19588"/>
                    <a:pt x="0" y="20392"/>
                  </a:cubicBezTo>
                  <a:cubicBezTo>
                    <a:pt x="0" y="21196"/>
                    <a:pt x="947" y="21426"/>
                    <a:pt x="3695" y="21311"/>
                  </a:cubicBezTo>
                  <a:cubicBezTo>
                    <a:pt x="6442" y="21196"/>
                    <a:pt x="10989" y="20737"/>
                    <a:pt x="15537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496862" y="2794000"/>
              <a:ext cx="9138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3831" y="0"/>
                  </a:moveTo>
                  <a:cubicBezTo>
                    <a:pt x="13831" y="3600"/>
                    <a:pt x="13831" y="7200"/>
                    <a:pt x="13095" y="9720"/>
                  </a:cubicBezTo>
                  <a:cubicBezTo>
                    <a:pt x="12359" y="12240"/>
                    <a:pt x="10886" y="13680"/>
                    <a:pt x="8677" y="14760"/>
                  </a:cubicBezTo>
                  <a:cubicBezTo>
                    <a:pt x="6468" y="15840"/>
                    <a:pt x="3522" y="16560"/>
                    <a:pt x="1804" y="15300"/>
                  </a:cubicBezTo>
                  <a:cubicBezTo>
                    <a:pt x="86" y="14040"/>
                    <a:pt x="-405" y="10800"/>
                    <a:pt x="331" y="9720"/>
                  </a:cubicBezTo>
                  <a:cubicBezTo>
                    <a:pt x="1068" y="8640"/>
                    <a:pt x="3031" y="9720"/>
                    <a:pt x="5486" y="11700"/>
                  </a:cubicBezTo>
                  <a:cubicBezTo>
                    <a:pt x="7940" y="13680"/>
                    <a:pt x="10886" y="16560"/>
                    <a:pt x="13586" y="18360"/>
                  </a:cubicBezTo>
                  <a:cubicBezTo>
                    <a:pt x="16286" y="20160"/>
                    <a:pt x="18740" y="20880"/>
                    <a:pt x="211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607300" y="2781300"/>
              <a:ext cx="762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090"/>
                    <a:pt x="13200" y="4181"/>
                    <a:pt x="9600" y="7781"/>
                  </a:cubicBezTo>
                  <a:cubicBezTo>
                    <a:pt x="6000" y="11381"/>
                    <a:pt x="300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664450" y="2892672"/>
              <a:ext cx="146050" cy="9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6570"/>
                  </a:moveTo>
                  <a:cubicBezTo>
                    <a:pt x="939" y="4606"/>
                    <a:pt x="1878" y="2642"/>
                    <a:pt x="3130" y="1415"/>
                  </a:cubicBezTo>
                  <a:cubicBezTo>
                    <a:pt x="4383" y="188"/>
                    <a:pt x="5948" y="-303"/>
                    <a:pt x="7357" y="188"/>
                  </a:cubicBezTo>
                  <a:cubicBezTo>
                    <a:pt x="8765" y="679"/>
                    <a:pt x="10017" y="2152"/>
                    <a:pt x="9861" y="5097"/>
                  </a:cubicBezTo>
                  <a:cubicBezTo>
                    <a:pt x="9704" y="8042"/>
                    <a:pt x="8139" y="12461"/>
                    <a:pt x="6574" y="15406"/>
                  </a:cubicBezTo>
                  <a:cubicBezTo>
                    <a:pt x="5009" y="18352"/>
                    <a:pt x="3443" y="19824"/>
                    <a:pt x="3443" y="20561"/>
                  </a:cubicBezTo>
                  <a:cubicBezTo>
                    <a:pt x="3443" y="21297"/>
                    <a:pt x="5009" y="21297"/>
                    <a:pt x="8296" y="20561"/>
                  </a:cubicBezTo>
                  <a:cubicBezTo>
                    <a:pt x="11583" y="19824"/>
                    <a:pt x="16591" y="18352"/>
                    <a:pt x="21600" y="16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096250" y="2921000"/>
              <a:ext cx="6773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1200"/>
                    <a:pt x="21600" y="2400"/>
                    <a:pt x="21600" y="4400"/>
                  </a:cubicBezTo>
                  <a:cubicBezTo>
                    <a:pt x="21600" y="6400"/>
                    <a:pt x="18900" y="9200"/>
                    <a:pt x="14850" y="12200"/>
                  </a:cubicBezTo>
                  <a:cubicBezTo>
                    <a:pt x="10800" y="15200"/>
                    <a:pt x="54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770261" y="2684967"/>
              <a:ext cx="221340" cy="31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84" fill="norm" stroke="1" extrusionOk="0">
                  <a:moveTo>
                    <a:pt x="12254" y="2683"/>
                  </a:moveTo>
                  <a:cubicBezTo>
                    <a:pt x="12254" y="1669"/>
                    <a:pt x="12254" y="654"/>
                    <a:pt x="11740" y="291"/>
                  </a:cubicBezTo>
                  <a:cubicBezTo>
                    <a:pt x="11225" y="-71"/>
                    <a:pt x="10197" y="219"/>
                    <a:pt x="8448" y="1886"/>
                  </a:cubicBezTo>
                  <a:cubicBezTo>
                    <a:pt x="6700" y="3553"/>
                    <a:pt x="4231" y="6597"/>
                    <a:pt x="2688" y="9569"/>
                  </a:cubicBezTo>
                  <a:cubicBezTo>
                    <a:pt x="1145" y="12541"/>
                    <a:pt x="528" y="15440"/>
                    <a:pt x="220" y="17252"/>
                  </a:cubicBezTo>
                  <a:cubicBezTo>
                    <a:pt x="-89" y="19065"/>
                    <a:pt x="-89" y="19789"/>
                    <a:pt x="322" y="20369"/>
                  </a:cubicBezTo>
                  <a:cubicBezTo>
                    <a:pt x="734" y="20949"/>
                    <a:pt x="1557" y="21384"/>
                    <a:pt x="3202" y="21384"/>
                  </a:cubicBezTo>
                  <a:cubicBezTo>
                    <a:pt x="4848" y="21384"/>
                    <a:pt x="7317" y="20949"/>
                    <a:pt x="10402" y="19427"/>
                  </a:cubicBezTo>
                  <a:cubicBezTo>
                    <a:pt x="13488" y="17905"/>
                    <a:pt x="17191" y="15295"/>
                    <a:pt x="18940" y="12541"/>
                  </a:cubicBezTo>
                  <a:cubicBezTo>
                    <a:pt x="20688" y="9787"/>
                    <a:pt x="20482" y="6887"/>
                    <a:pt x="19145" y="4713"/>
                  </a:cubicBezTo>
                  <a:cubicBezTo>
                    <a:pt x="17808" y="2538"/>
                    <a:pt x="15340" y="1089"/>
                    <a:pt x="13488" y="436"/>
                  </a:cubicBezTo>
                  <a:cubicBezTo>
                    <a:pt x="11637" y="-216"/>
                    <a:pt x="10402" y="-71"/>
                    <a:pt x="9271" y="436"/>
                  </a:cubicBezTo>
                  <a:cubicBezTo>
                    <a:pt x="8140" y="944"/>
                    <a:pt x="7111" y="1814"/>
                    <a:pt x="6905" y="3118"/>
                  </a:cubicBezTo>
                  <a:cubicBezTo>
                    <a:pt x="6700" y="4423"/>
                    <a:pt x="7317" y="6163"/>
                    <a:pt x="8654" y="7322"/>
                  </a:cubicBezTo>
                  <a:cubicBezTo>
                    <a:pt x="9991" y="8482"/>
                    <a:pt x="12048" y="9062"/>
                    <a:pt x="14311" y="9134"/>
                  </a:cubicBezTo>
                  <a:cubicBezTo>
                    <a:pt x="16574" y="9207"/>
                    <a:pt x="19042" y="8772"/>
                    <a:pt x="21511" y="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169400" y="2819400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144000" y="291464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7200"/>
                    <a:pt x="6480" y="14400"/>
                    <a:pt x="10080" y="18000"/>
                  </a:cubicBezTo>
                  <a:cubicBezTo>
                    <a:pt x="13680" y="21600"/>
                    <a:pt x="176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529632" y="2665118"/>
              <a:ext cx="237277" cy="32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25" fill="norm" stroke="1" extrusionOk="0">
                  <a:moveTo>
                    <a:pt x="14803" y="3491"/>
                  </a:moveTo>
                  <a:cubicBezTo>
                    <a:pt x="14240" y="2930"/>
                    <a:pt x="13676" y="2369"/>
                    <a:pt x="12925" y="2228"/>
                  </a:cubicBezTo>
                  <a:cubicBezTo>
                    <a:pt x="12174" y="2088"/>
                    <a:pt x="11234" y="2369"/>
                    <a:pt x="9638" y="3841"/>
                  </a:cubicBezTo>
                  <a:cubicBezTo>
                    <a:pt x="8041" y="5314"/>
                    <a:pt x="5787" y="7979"/>
                    <a:pt x="4003" y="10714"/>
                  </a:cubicBezTo>
                  <a:cubicBezTo>
                    <a:pt x="2219" y="13449"/>
                    <a:pt x="904" y="16254"/>
                    <a:pt x="340" y="18008"/>
                  </a:cubicBezTo>
                  <a:cubicBezTo>
                    <a:pt x="-223" y="19761"/>
                    <a:pt x="-35" y="20462"/>
                    <a:pt x="528" y="20883"/>
                  </a:cubicBezTo>
                  <a:cubicBezTo>
                    <a:pt x="1092" y="21304"/>
                    <a:pt x="2031" y="21444"/>
                    <a:pt x="4567" y="20673"/>
                  </a:cubicBezTo>
                  <a:cubicBezTo>
                    <a:pt x="7102" y="19901"/>
                    <a:pt x="11234" y="18218"/>
                    <a:pt x="14334" y="15763"/>
                  </a:cubicBezTo>
                  <a:cubicBezTo>
                    <a:pt x="17433" y="13309"/>
                    <a:pt x="19499" y="10083"/>
                    <a:pt x="20438" y="7699"/>
                  </a:cubicBezTo>
                  <a:cubicBezTo>
                    <a:pt x="21377" y="5314"/>
                    <a:pt x="21189" y="3771"/>
                    <a:pt x="20250" y="2579"/>
                  </a:cubicBezTo>
                  <a:cubicBezTo>
                    <a:pt x="19311" y="1387"/>
                    <a:pt x="17620" y="545"/>
                    <a:pt x="15648" y="195"/>
                  </a:cubicBezTo>
                  <a:cubicBezTo>
                    <a:pt x="13676" y="-156"/>
                    <a:pt x="11422" y="-16"/>
                    <a:pt x="9920" y="475"/>
                  </a:cubicBezTo>
                  <a:cubicBezTo>
                    <a:pt x="8417" y="966"/>
                    <a:pt x="7666" y="1808"/>
                    <a:pt x="7760" y="3000"/>
                  </a:cubicBezTo>
                  <a:cubicBezTo>
                    <a:pt x="7854" y="4192"/>
                    <a:pt x="8793" y="5735"/>
                    <a:pt x="11047" y="6717"/>
                  </a:cubicBezTo>
                  <a:cubicBezTo>
                    <a:pt x="13300" y="7699"/>
                    <a:pt x="16869" y="8119"/>
                    <a:pt x="20438" y="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750190" y="2921000"/>
              <a:ext cx="89929" cy="9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098" fill="norm" stroke="1" extrusionOk="0">
                  <a:moveTo>
                    <a:pt x="9627" y="4050"/>
                  </a:moveTo>
                  <a:cubicBezTo>
                    <a:pt x="7173" y="5400"/>
                    <a:pt x="4718" y="6750"/>
                    <a:pt x="3000" y="8550"/>
                  </a:cubicBezTo>
                  <a:cubicBezTo>
                    <a:pt x="1282" y="10350"/>
                    <a:pt x="300" y="12600"/>
                    <a:pt x="54" y="15075"/>
                  </a:cubicBezTo>
                  <a:cubicBezTo>
                    <a:pt x="-191" y="17550"/>
                    <a:pt x="300" y="20250"/>
                    <a:pt x="3491" y="20925"/>
                  </a:cubicBezTo>
                  <a:cubicBezTo>
                    <a:pt x="6682" y="21600"/>
                    <a:pt x="12573" y="20250"/>
                    <a:pt x="16254" y="17775"/>
                  </a:cubicBezTo>
                  <a:cubicBezTo>
                    <a:pt x="19936" y="15300"/>
                    <a:pt x="21409" y="11700"/>
                    <a:pt x="20673" y="8550"/>
                  </a:cubicBezTo>
                  <a:cubicBezTo>
                    <a:pt x="19936" y="5400"/>
                    <a:pt x="16991" y="2700"/>
                    <a:pt x="140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910744" y="891899"/>
              <a:ext cx="2416969" cy="119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72" fill="norm" stroke="1" extrusionOk="0">
                  <a:moveTo>
                    <a:pt x="14511" y="1783"/>
                  </a:moveTo>
                  <a:cubicBezTo>
                    <a:pt x="14397" y="1477"/>
                    <a:pt x="14284" y="1171"/>
                    <a:pt x="14029" y="923"/>
                  </a:cubicBezTo>
                  <a:cubicBezTo>
                    <a:pt x="13774" y="674"/>
                    <a:pt x="13378" y="483"/>
                    <a:pt x="12877" y="349"/>
                  </a:cubicBezTo>
                  <a:cubicBezTo>
                    <a:pt x="12377" y="215"/>
                    <a:pt x="11773" y="139"/>
                    <a:pt x="11121" y="82"/>
                  </a:cubicBezTo>
                  <a:cubicBezTo>
                    <a:pt x="10470" y="24"/>
                    <a:pt x="9771" y="-14"/>
                    <a:pt x="9073" y="5"/>
                  </a:cubicBezTo>
                  <a:cubicBezTo>
                    <a:pt x="8374" y="24"/>
                    <a:pt x="7676" y="101"/>
                    <a:pt x="7053" y="254"/>
                  </a:cubicBezTo>
                  <a:cubicBezTo>
                    <a:pt x="6429" y="407"/>
                    <a:pt x="5882" y="636"/>
                    <a:pt x="5344" y="961"/>
                  </a:cubicBezTo>
                  <a:cubicBezTo>
                    <a:pt x="4806" y="1286"/>
                    <a:pt x="4277" y="1706"/>
                    <a:pt x="3777" y="2203"/>
                  </a:cubicBezTo>
                  <a:cubicBezTo>
                    <a:pt x="3276" y="2700"/>
                    <a:pt x="2804" y="3274"/>
                    <a:pt x="2417" y="3847"/>
                  </a:cubicBezTo>
                  <a:cubicBezTo>
                    <a:pt x="2030" y="4421"/>
                    <a:pt x="1728" y="4994"/>
                    <a:pt x="1388" y="5740"/>
                  </a:cubicBezTo>
                  <a:cubicBezTo>
                    <a:pt x="1048" y="6485"/>
                    <a:pt x="671" y="7403"/>
                    <a:pt x="406" y="8416"/>
                  </a:cubicBezTo>
                  <a:cubicBezTo>
                    <a:pt x="142" y="9429"/>
                    <a:pt x="-9" y="10538"/>
                    <a:pt x="0" y="11589"/>
                  </a:cubicBezTo>
                  <a:cubicBezTo>
                    <a:pt x="10" y="12640"/>
                    <a:pt x="180" y="13634"/>
                    <a:pt x="454" y="14475"/>
                  </a:cubicBezTo>
                  <a:cubicBezTo>
                    <a:pt x="727" y="15316"/>
                    <a:pt x="1105" y="16004"/>
                    <a:pt x="1577" y="16635"/>
                  </a:cubicBezTo>
                  <a:cubicBezTo>
                    <a:pt x="2049" y="17266"/>
                    <a:pt x="2615" y="17839"/>
                    <a:pt x="3172" y="18336"/>
                  </a:cubicBezTo>
                  <a:cubicBezTo>
                    <a:pt x="3729" y="18833"/>
                    <a:pt x="4277" y="19254"/>
                    <a:pt x="4806" y="19579"/>
                  </a:cubicBezTo>
                  <a:cubicBezTo>
                    <a:pt x="5334" y="19904"/>
                    <a:pt x="5844" y="20133"/>
                    <a:pt x="6401" y="20363"/>
                  </a:cubicBezTo>
                  <a:cubicBezTo>
                    <a:pt x="6958" y="20592"/>
                    <a:pt x="7562" y="20821"/>
                    <a:pt x="8167" y="21013"/>
                  </a:cubicBezTo>
                  <a:cubicBezTo>
                    <a:pt x="8771" y="21204"/>
                    <a:pt x="9375" y="21357"/>
                    <a:pt x="9998" y="21452"/>
                  </a:cubicBezTo>
                  <a:cubicBezTo>
                    <a:pt x="10621" y="21548"/>
                    <a:pt x="11263" y="21586"/>
                    <a:pt x="11952" y="21567"/>
                  </a:cubicBezTo>
                  <a:cubicBezTo>
                    <a:pt x="12641" y="21548"/>
                    <a:pt x="13378" y="21471"/>
                    <a:pt x="14029" y="21414"/>
                  </a:cubicBezTo>
                  <a:cubicBezTo>
                    <a:pt x="14681" y="21357"/>
                    <a:pt x="15247" y="21318"/>
                    <a:pt x="15794" y="21261"/>
                  </a:cubicBezTo>
                  <a:cubicBezTo>
                    <a:pt x="16342" y="21204"/>
                    <a:pt x="16871" y="21127"/>
                    <a:pt x="17409" y="20974"/>
                  </a:cubicBezTo>
                  <a:cubicBezTo>
                    <a:pt x="17947" y="20821"/>
                    <a:pt x="18494" y="20592"/>
                    <a:pt x="18938" y="20267"/>
                  </a:cubicBezTo>
                  <a:cubicBezTo>
                    <a:pt x="19382" y="19942"/>
                    <a:pt x="19722" y="19522"/>
                    <a:pt x="20081" y="19025"/>
                  </a:cubicBezTo>
                  <a:cubicBezTo>
                    <a:pt x="20439" y="18528"/>
                    <a:pt x="20817" y="17954"/>
                    <a:pt x="21081" y="17228"/>
                  </a:cubicBezTo>
                  <a:cubicBezTo>
                    <a:pt x="21346" y="16501"/>
                    <a:pt x="21497" y="15622"/>
                    <a:pt x="21544" y="14609"/>
                  </a:cubicBezTo>
                  <a:cubicBezTo>
                    <a:pt x="21591" y="13596"/>
                    <a:pt x="21534" y="12449"/>
                    <a:pt x="21374" y="11379"/>
                  </a:cubicBezTo>
                  <a:cubicBezTo>
                    <a:pt x="21213" y="10308"/>
                    <a:pt x="20949" y="9314"/>
                    <a:pt x="20600" y="8320"/>
                  </a:cubicBezTo>
                  <a:cubicBezTo>
                    <a:pt x="20250" y="7326"/>
                    <a:pt x="19816" y="6332"/>
                    <a:pt x="19316" y="5491"/>
                  </a:cubicBezTo>
                  <a:cubicBezTo>
                    <a:pt x="18815" y="4650"/>
                    <a:pt x="18249" y="3962"/>
                    <a:pt x="17673" y="3408"/>
                  </a:cubicBezTo>
                  <a:cubicBezTo>
                    <a:pt x="17097" y="2853"/>
                    <a:pt x="16512" y="2433"/>
                    <a:pt x="15936" y="2165"/>
                  </a:cubicBezTo>
                  <a:cubicBezTo>
                    <a:pt x="15360" y="1898"/>
                    <a:pt x="14794" y="1783"/>
                    <a:pt x="14275" y="1783"/>
                  </a:cubicBezTo>
                  <a:cubicBezTo>
                    <a:pt x="13755" y="1783"/>
                    <a:pt x="13283" y="1898"/>
                    <a:pt x="12811" y="2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607300" y="438149"/>
              <a:ext cx="63500" cy="4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2160" y="3738"/>
                    <a:pt x="4320" y="7477"/>
                    <a:pt x="6120" y="10748"/>
                  </a:cubicBezTo>
                  <a:cubicBezTo>
                    <a:pt x="7920" y="14019"/>
                    <a:pt x="9360" y="16823"/>
                    <a:pt x="11160" y="18640"/>
                  </a:cubicBezTo>
                  <a:cubicBezTo>
                    <a:pt x="12960" y="20458"/>
                    <a:pt x="15120" y="21288"/>
                    <a:pt x="16920" y="21444"/>
                  </a:cubicBezTo>
                  <a:cubicBezTo>
                    <a:pt x="18720" y="21600"/>
                    <a:pt x="20160" y="21081"/>
                    <a:pt x="21600" y="20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7683500" y="590550"/>
              <a:ext cx="196850" cy="21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1161" y="4871"/>
                    <a:pt x="2323" y="9741"/>
                    <a:pt x="3019" y="12812"/>
                  </a:cubicBezTo>
                  <a:cubicBezTo>
                    <a:pt x="3716" y="15882"/>
                    <a:pt x="3948" y="17153"/>
                    <a:pt x="4413" y="18424"/>
                  </a:cubicBezTo>
                  <a:cubicBezTo>
                    <a:pt x="4877" y="19694"/>
                    <a:pt x="5574" y="20965"/>
                    <a:pt x="6387" y="21282"/>
                  </a:cubicBezTo>
                  <a:cubicBezTo>
                    <a:pt x="7200" y="21600"/>
                    <a:pt x="8129" y="20965"/>
                    <a:pt x="8826" y="18953"/>
                  </a:cubicBezTo>
                  <a:cubicBezTo>
                    <a:pt x="9523" y="16941"/>
                    <a:pt x="9987" y="13553"/>
                    <a:pt x="10452" y="11329"/>
                  </a:cubicBezTo>
                  <a:cubicBezTo>
                    <a:pt x="10916" y="9106"/>
                    <a:pt x="11381" y="8047"/>
                    <a:pt x="11845" y="8153"/>
                  </a:cubicBezTo>
                  <a:cubicBezTo>
                    <a:pt x="12310" y="8259"/>
                    <a:pt x="12774" y="9529"/>
                    <a:pt x="13587" y="11329"/>
                  </a:cubicBezTo>
                  <a:cubicBezTo>
                    <a:pt x="14400" y="13129"/>
                    <a:pt x="15561" y="15459"/>
                    <a:pt x="16374" y="17153"/>
                  </a:cubicBezTo>
                  <a:cubicBezTo>
                    <a:pt x="17187" y="18847"/>
                    <a:pt x="17652" y="19906"/>
                    <a:pt x="18465" y="20329"/>
                  </a:cubicBezTo>
                  <a:cubicBezTo>
                    <a:pt x="19277" y="20753"/>
                    <a:pt x="20439" y="20541"/>
                    <a:pt x="21019" y="19906"/>
                  </a:cubicBezTo>
                  <a:cubicBezTo>
                    <a:pt x="21600" y="19271"/>
                    <a:pt x="21600" y="18212"/>
                    <a:pt x="21484" y="15353"/>
                  </a:cubicBezTo>
                  <a:cubicBezTo>
                    <a:pt x="21368" y="12494"/>
                    <a:pt x="21135" y="7835"/>
                    <a:pt x="21135" y="5188"/>
                  </a:cubicBezTo>
                  <a:cubicBezTo>
                    <a:pt x="21135" y="2541"/>
                    <a:pt x="21368" y="1906"/>
                    <a:pt x="21600" y="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971580" y="342900"/>
              <a:ext cx="86570" cy="49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57" fill="norm" stroke="1" extrusionOk="0">
                  <a:moveTo>
                    <a:pt x="2520" y="0"/>
                  </a:moveTo>
                  <a:cubicBezTo>
                    <a:pt x="977" y="838"/>
                    <a:pt x="-566" y="1676"/>
                    <a:pt x="205" y="3398"/>
                  </a:cubicBezTo>
                  <a:cubicBezTo>
                    <a:pt x="977" y="5121"/>
                    <a:pt x="4063" y="7728"/>
                    <a:pt x="6634" y="10474"/>
                  </a:cubicBezTo>
                  <a:cubicBezTo>
                    <a:pt x="9205" y="13221"/>
                    <a:pt x="11263" y="16107"/>
                    <a:pt x="12291" y="17829"/>
                  </a:cubicBezTo>
                  <a:cubicBezTo>
                    <a:pt x="13320" y="19552"/>
                    <a:pt x="13320" y="20110"/>
                    <a:pt x="13577" y="20622"/>
                  </a:cubicBezTo>
                  <a:cubicBezTo>
                    <a:pt x="13834" y="21134"/>
                    <a:pt x="14348" y="21600"/>
                    <a:pt x="15634" y="21553"/>
                  </a:cubicBezTo>
                  <a:cubicBezTo>
                    <a:pt x="16920" y="21507"/>
                    <a:pt x="18977" y="20948"/>
                    <a:pt x="21034" y="20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248650" y="6413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8254436" y="512609"/>
              <a:ext cx="19615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04" fill="norm" stroke="1" extrusionOk="0">
                  <a:moveTo>
                    <a:pt x="7055" y="20104"/>
                  </a:moveTo>
                  <a:cubicBezTo>
                    <a:pt x="2735" y="11210"/>
                    <a:pt x="-1585" y="2316"/>
                    <a:pt x="575" y="410"/>
                  </a:cubicBezTo>
                  <a:cubicBezTo>
                    <a:pt x="2735" y="-1496"/>
                    <a:pt x="11375" y="3586"/>
                    <a:pt x="20015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8298518" y="540493"/>
              <a:ext cx="98627" cy="19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138" fill="norm" stroke="1" extrusionOk="0">
                  <a:moveTo>
                    <a:pt x="12096" y="2705"/>
                  </a:moveTo>
                  <a:cubicBezTo>
                    <a:pt x="10332" y="2009"/>
                    <a:pt x="8569" y="1312"/>
                    <a:pt x="6585" y="731"/>
                  </a:cubicBezTo>
                  <a:cubicBezTo>
                    <a:pt x="4602" y="151"/>
                    <a:pt x="2398" y="-314"/>
                    <a:pt x="1075" y="267"/>
                  </a:cubicBezTo>
                  <a:cubicBezTo>
                    <a:pt x="-247" y="847"/>
                    <a:pt x="-688" y="2473"/>
                    <a:pt x="1736" y="4447"/>
                  </a:cubicBezTo>
                  <a:cubicBezTo>
                    <a:pt x="4161" y="6421"/>
                    <a:pt x="9451" y="8744"/>
                    <a:pt x="13418" y="11299"/>
                  </a:cubicBezTo>
                  <a:cubicBezTo>
                    <a:pt x="17385" y="13854"/>
                    <a:pt x="20030" y="16641"/>
                    <a:pt x="20471" y="18383"/>
                  </a:cubicBezTo>
                  <a:cubicBezTo>
                    <a:pt x="20912" y="20125"/>
                    <a:pt x="19149" y="20821"/>
                    <a:pt x="17165" y="21054"/>
                  </a:cubicBezTo>
                  <a:cubicBezTo>
                    <a:pt x="15181" y="21286"/>
                    <a:pt x="12977" y="21054"/>
                    <a:pt x="11655" y="20125"/>
                  </a:cubicBezTo>
                  <a:cubicBezTo>
                    <a:pt x="10332" y="19196"/>
                    <a:pt x="9892" y="17570"/>
                    <a:pt x="9451" y="15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8585993" y="356760"/>
              <a:ext cx="30957" cy="39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21" fill="norm" stroke="1" extrusionOk="0">
                  <a:moveTo>
                    <a:pt x="12420" y="976"/>
                  </a:moveTo>
                  <a:cubicBezTo>
                    <a:pt x="8100" y="399"/>
                    <a:pt x="3780" y="-179"/>
                    <a:pt x="1620" y="52"/>
                  </a:cubicBezTo>
                  <a:cubicBezTo>
                    <a:pt x="-540" y="283"/>
                    <a:pt x="-540" y="1323"/>
                    <a:pt x="1620" y="3460"/>
                  </a:cubicBezTo>
                  <a:cubicBezTo>
                    <a:pt x="3780" y="5596"/>
                    <a:pt x="8100" y="8831"/>
                    <a:pt x="11700" y="12007"/>
                  </a:cubicBezTo>
                  <a:cubicBezTo>
                    <a:pt x="15300" y="15184"/>
                    <a:pt x="18180" y="18302"/>
                    <a:pt x="21060" y="21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677932" y="544887"/>
              <a:ext cx="129518" cy="14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2" fill="norm" stroke="1" extrusionOk="0">
                  <a:moveTo>
                    <a:pt x="17137" y="2119"/>
                  </a:moveTo>
                  <a:cubicBezTo>
                    <a:pt x="15744" y="1152"/>
                    <a:pt x="14350" y="184"/>
                    <a:pt x="12086" y="23"/>
                  </a:cubicBezTo>
                  <a:cubicBezTo>
                    <a:pt x="9821" y="-138"/>
                    <a:pt x="6686" y="507"/>
                    <a:pt x="4421" y="2763"/>
                  </a:cubicBezTo>
                  <a:cubicBezTo>
                    <a:pt x="2157" y="5020"/>
                    <a:pt x="763" y="8889"/>
                    <a:pt x="241" y="11629"/>
                  </a:cubicBezTo>
                  <a:cubicBezTo>
                    <a:pt x="-282" y="14369"/>
                    <a:pt x="66" y="15981"/>
                    <a:pt x="1112" y="16787"/>
                  </a:cubicBezTo>
                  <a:cubicBezTo>
                    <a:pt x="2157" y="17593"/>
                    <a:pt x="3899" y="17593"/>
                    <a:pt x="5292" y="16949"/>
                  </a:cubicBezTo>
                  <a:cubicBezTo>
                    <a:pt x="6686" y="16304"/>
                    <a:pt x="7731" y="15014"/>
                    <a:pt x="8602" y="13563"/>
                  </a:cubicBezTo>
                  <a:cubicBezTo>
                    <a:pt x="9473" y="12113"/>
                    <a:pt x="10170" y="10501"/>
                    <a:pt x="10692" y="8728"/>
                  </a:cubicBezTo>
                  <a:cubicBezTo>
                    <a:pt x="11215" y="6955"/>
                    <a:pt x="11563" y="5020"/>
                    <a:pt x="12434" y="5665"/>
                  </a:cubicBezTo>
                  <a:cubicBezTo>
                    <a:pt x="13305" y="6310"/>
                    <a:pt x="14699" y="9534"/>
                    <a:pt x="16266" y="12596"/>
                  </a:cubicBezTo>
                  <a:cubicBezTo>
                    <a:pt x="17834" y="15659"/>
                    <a:pt x="19576" y="18561"/>
                    <a:pt x="21318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839200" y="527050"/>
              <a:ext cx="10795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775"/>
                  </a:moveTo>
                  <a:cubicBezTo>
                    <a:pt x="4235" y="5622"/>
                    <a:pt x="8471" y="9468"/>
                    <a:pt x="11012" y="12279"/>
                  </a:cubicBezTo>
                  <a:cubicBezTo>
                    <a:pt x="13553" y="15090"/>
                    <a:pt x="14400" y="16866"/>
                    <a:pt x="14400" y="18493"/>
                  </a:cubicBezTo>
                  <a:cubicBezTo>
                    <a:pt x="14400" y="20121"/>
                    <a:pt x="13553" y="21600"/>
                    <a:pt x="12494" y="21452"/>
                  </a:cubicBezTo>
                  <a:cubicBezTo>
                    <a:pt x="11435" y="21304"/>
                    <a:pt x="10165" y="19529"/>
                    <a:pt x="9529" y="16570"/>
                  </a:cubicBezTo>
                  <a:cubicBezTo>
                    <a:pt x="8894" y="13611"/>
                    <a:pt x="8894" y="9468"/>
                    <a:pt x="11012" y="6510"/>
                  </a:cubicBezTo>
                  <a:cubicBezTo>
                    <a:pt x="13129" y="3551"/>
                    <a:pt x="17365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950069" y="546100"/>
              <a:ext cx="116552" cy="26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57" fill="norm" stroke="1" extrusionOk="0">
                  <a:moveTo>
                    <a:pt x="13354" y="0"/>
                  </a:moveTo>
                  <a:cubicBezTo>
                    <a:pt x="11425" y="0"/>
                    <a:pt x="9497" y="0"/>
                    <a:pt x="7375" y="169"/>
                  </a:cubicBezTo>
                  <a:cubicBezTo>
                    <a:pt x="5254" y="337"/>
                    <a:pt x="2940" y="675"/>
                    <a:pt x="1590" y="1266"/>
                  </a:cubicBezTo>
                  <a:cubicBezTo>
                    <a:pt x="240" y="1856"/>
                    <a:pt x="-146" y="2700"/>
                    <a:pt x="47" y="3544"/>
                  </a:cubicBezTo>
                  <a:cubicBezTo>
                    <a:pt x="240" y="4387"/>
                    <a:pt x="1011" y="5231"/>
                    <a:pt x="3133" y="5316"/>
                  </a:cubicBezTo>
                  <a:cubicBezTo>
                    <a:pt x="5254" y="5400"/>
                    <a:pt x="8725" y="4725"/>
                    <a:pt x="10847" y="3966"/>
                  </a:cubicBezTo>
                  <a:cubicBezTo>
                    <a:pt x="12968" y="3206"/>
                    <a:pt x="13740" y="2362"/>
                    <a:pt x="14318" y="2616"/>
                  </a:cubicBezTo>
                  <a:cubicBezTo>
                    <a:pt x="14897" y="2869"/>
                    <a:pt x="15283" y="4219"/>
                    <a:pt x="16440" y="6750"/>
                  </a:cubicBezTo>
                  <a:cubicBezTo>
                    <a:pt x="17597" y="9281"/>
                    <a:pt x="19525" y="12994"/>
                    <a:pt x="20490" y="15441"/>
                  </a:cubicBezTo>
                  <a:cubicBezTo>
                    <a:pt x="21454" y="17887"/>
                    <a:pt x="21454" y="19069"/>
                    <a:pt x="20683" y="19997"/>
                  </a:cubicBezTo>
                  <a:cubicBezTo>
                    <a:pt x="19911" y="20925"/>
                    <a:pt x="18368" y="21600"/>
                    <a:pt x="15475" y="21431"/>
                  </a:cubicBezTo>
                  <a:cubicBezTo>
                    <a:pt x="12583" y="21262"/>
                    <a:pt x="8340" y="20250"/>
                    <a:pt x="4097" y="19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106005" y="522951"/>
              <a:ext cx="145945" cy="15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94" fill="norm" stroke="1" extrusionOk="0">
                  <a:moveTo>
                    <a:pt x="897" y="12654"/>
                  </a:moveTo>
                  <a:cubicBezTo>
                    <a:pt x="3635" y="11214"/>
                    <a:pt x="6373" y="9774"/>
                    <a:pt x="8199" y="8478"/>
                  </a:cubicBezTo>
                  <a:cubicBezTo>
                    <a:pt x="10024" y="7182"/>
                    <a:pt x="10937" y="6030"/>
                    <a:pt x="11545" y="4590"/>
                  </a:cubicBezTo>
                  <a:cubicBezTo>
                    <a:pt x="12153" y="3150"/>
                    <a:pt x="12458" y="1422"/>
                    <a:pt x="11697" y="558"/>
                  </a:cubicBezTo>
                  <a:cubicBezTo>
                    <a:pt x="10937" y="-306"/>
                    <a:pt x="9111" y="-306"/>
                    <a:pt x="6677" y="1566"/>
                  </a:cubicBezTo>
                  <a:cubicBezTo>
                    <a:pt x="4244" y="3438"/>
                    <a:pt x="1201" y="7182"/>
                    <a:pt x="289" y="10782"/>
                  </a:cubicBezTo>
                  <a:cubicBezTo>
                    <a:pt x="-624" y="14382"/>
                    <a:pt x="593" y="17838"/>
                    <a:pt x="4396" y="19566"/>
                  </a:cubicBezTo>
                  <a:cubicBezTo>
                    <a:pt x="8199" y="21294"/>
                    <a:pt x="14587" y="21294"/>
                    <a:pt x="20976" y="21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107724" y="2173254"/>
              <a:ext cx="2105202" cy="115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7" fill="norm" stroke="1" extrusionOk="0">
                  <a:moveTo>
                    <a:pt x="12387" y="2454"/>
                  </a:moveTo>
                  <a:cubicBezTo>
                    <a:pt x="12430" y="2257"/>
                    <a:pt x="12473" y="2060"/>
                    <a:pt x="12441" y="1883"/>
                  </a:cubicBezTo>
                  <a:cubicBezTo>
                    <a:pt x="12409" y="1705"/>
                    <a:pt x="12301" y="1548"/>
                    <a:pt x="11998" y="1331"/>
                  </a:cubicBezTo>
                  <a:cubicBezTo>
                    <a:pt x="11696" y="1114"/>
                    <a:pt x="11199" y="838"/>
                    <a:pt x="10573" y="602"/>
                  </a:cubicBezTo>
                  <a:cubicBezTo>
                    <a:pt x="9946" y="365"/>
                    <a:pt x="9190" y="168"/>
                    <a:pt x="8510" y="70"/>
                  </a:cubicBezTo>
                  <a:cubicBezTo>
                    <a:pt x="7829" y="-29"/>
                    <a:pt x="7225" y="-29"/>
                    <a:pt x="6544" y="109"/>
                  </a:cubicBezTo>
                  <a:cubicBezTo>
                    <a:pt x="5864" y="247"/>
                    <a:pt x="5108" y="523"/>
                    <a:pt x="4363" y="897"/>
                  </a:cubicBezTo>
                  <a:cubicBezTo>
                    <a:pt x="3617" y="1272"/>
                    <a:pt x="2883" y="1745"/>
                    <a:pt x="2235" y="2454"/>
                  </a:cubicBezTo>
                  <a:cubicBezTo>
                    <a:pt x="1587" y="3164"/>
                    <a:pt x="1025" y="4110"/>
                    <a:pt x="658" y="5115"/>
                  </a:cubicBezTo>
                  <a:cubicBezTo>
                    <a:pt x="291" y="6120"/>
                    <a:pt x="118" y="7184"/>
                    <a:pt x="43" y="8367"/>
                  </a:cubicBezTo>
                  <a:cubicBezTo>
                    <a:pt x="-33" y="9549"/>
                    <a:pt x="-11" y="10850"/>
                    <a:pt x="140" y="11953"/>
                  </a:cubicBezTo>
                  <a:cubicBezTo>
                    <a:pt x="291" y="13057"/>
                    <a:pt x="572" y="13964"/>
                    <a:pt x="950" y="14890"/>
                  </a:cubicBezTo>
                  <a:cubicBezTo>
                    <a:pt x="1328" y="15816"/>
                    <a:pt x="1803" y="16762"/>
                    <a:pt x="2321" y="17531"/>
                  </a:cubicBezTo>
                  <a:cubicBezTo>
                    <a:pt x="2840" y="18299"/>
                    <a:pt x="3401" y="18891"/>
                    <a:pt x="4039" y="19285"/>
                  </a:cubicBezTo>
                  <a:cubicBezTo>
                    <a:pt x="4676" y="19679"/>
                    <a:pt x="5389" y="19876"/>
                    <a:pt x="6101" y="20073"/>
                  </a:cubicBezTo>
                  <a:cubicBezTo>
                    <a:pt x="6814" y="20270"/>
                    <a:pt x="7527" y="20467"/>
                    <a:pt x="8251" y="20645"/>
                  </a:cubicBezTo>
                  <a:cubicBezTo>
                    <a:pt x="8974" y="20822"/>
                    <a:pt x="9709" y="20980"/>
                    <a:pt x="10508" y="21118"/>
                  </a:cubicBezTo>
                  <a:cubicBezTo>
                    <a:pt x="11307" y="21256"/>
                    <a:pt x="12171" y="21374"/>
                    <a:pt x="13003" y="21453"/>
                  </a:cubicBezTo>
                  <a:cubicBezTo>
                    <a:pt x="13834" y="21532"/>
                    <a:pt x="14633" y="21571"/>
                    <a:pt x="15379" y="21532"/>
                  </a:cubicBezTo>
                  <a:cubicBezTo>
                    <a:pt x="16124" y="21492"/>
                    <a:pt x="16815" y="21374"/>
                    <a:pt x="17506" y="21157"/>
                  </a:cubicBezTo>
                  <a:cubicBezTo>
                    <a:pt x="18197" y="20940"/>
                    <a:pt x="18889" y="20625"/>
                    <a:pt x="19515" y="20113"/>
                  </a:cubicBezTo>
                  <a:cubicBezTo>
                    <a:pt x="20141" y="19600"/>
                    <a:pt x="20703" y="18891"/>
                    <a:pt x="21059" y="17925"/>
                  </a:cubicBezTo>
                  <a:cubicBezTo>
                    <a:pt x="21416" y="16959"/>
                    <a:pt x="21567" y="15737"/>
                    <a:pt x="21437" y="14516"/>
                  </a:cubicBezTo>
                  <a:cubicBezTo>
                    <a:pt x="21308" y="13294"/>
                    <a:pt x="20897" y="12072"/>
                    <a:pt x="20401" y="10929"/>
                  </a:cubicBezTo>
                  <a:cubicBezTo>
                    <a:pt x="19904" y="9786"/>
                    <a:pt x="19321" y="8721"/>
                    <a:pt x="18759" y="7736"/>
                  </a:cubicBezTo>
                  <a:cubicBezTo>
                    <a:pt x="18197" y="6751"/>
                    <a:pt x="17657" y="5844"/>
                    <a:pt x="17096" y="5095"/>
                  </a:cubicBezTo>
                  <a:cubicBezTo>
                    <a:pt x="16534" y="4346"/>
                    <a:pt x="15951" y="3755"/>
                    <a:pt x="15260" y="3282"/>
                  </a:cubicBezTo>
                  <a:cubicBezTo>
                    <a:pt x="14569" y="2809"/>
                    <a:pt x="13769" y="2454"/>
                    <a:pt x="12938" y="2198"/>
                  </a:cubicBezTo>
                  <a:cubicBezTo>
                    <a:pt x="12106" y="1942"/>
                    <a:pt x="11242" y="1784"/>
                    <a:pt x="10378" y="1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686550" y="3498850"/>
              <a:ext cx="317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32"/>
                    <a:pt x="8640" y="7665"/>
                    <a:pt x="12240" y="11265"/>
                  </a:cubicBezTo>
                  <a:cubicBezTo>
                    <a:pt x="15840" y="14865"/>
                    <a:pt x="18720" y="18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762750" y="3600449"/>
              <a:ext cx="222250" cy="22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5502"/>
                  </a:moveTo>
                  <a:cubicBezTo>
                    <a:pt x="0" y="4483"/>
                    <a:pt x="0" y="3464"/>
                    <a:pt x="0" y="3464"/>
                  </a:cubicBezTo>
                  <a:cubicBezTo>
                    <a:pt x="0" y="3464"/>
                    <a:pt x="0" y="4483"/>
                    <a:pt x="720" y="7234"/>
                  </a:cubicBezTo>
                  <a:cubicBezTo>
                    <a:pt x="1440" y="9985"/>
                    <a:pt x="2880" y="14468"/>
                    <a:pt x="3909" y="17219"/>
                  </a:cubicBezTo>
                  <a:cubicBezTo>
                    <a:pt x="4937" y="19970"/>
                    <a:pt x="5554" y="20989"/>
                    <a:pt x="6171" y="21091"/>
                  </a:cubicBezTo>
                  <a:cubicBezTo>
                    <a:pt x="6789" y="21192"/>
                    <a:pt x="7406" y="20377"/>
                    <a:pt x="7920" y="19358"/>
                  </a:cubicBezTo>
                  <a:cubicBezTo>
                    <a:pt x="8434" y="18340"/>
                    <a:pt x="8846" y="17117"/>
                    <a:pt x="9257" y="15996"/>
                  </a:cubicBezTo>
                  <a:cubicBezTo>
                    <a:pt x="9669" y="14875"/>
                    <a:pt x="10080" y="13857"/>
                    <a:pt x="10594" y="13958"/>
                  </a:cubicBezTo>
                  <a:cubicBezTo>
                    <a:pt x="11109" y="14060"/>
                    <a:pt x="11726" y="15283"/>
                    <a:pt x="12137" y="16404"/>
                  </a:cubicBezTo>
                  <a:cubicBezTo>
                    <a:pt x="12549" y="17525"/>
                    <a:pt x="12754" y="18543"/>
                    <a:pt x="13371" y="19562"/>
                  </a:cubicBezTo>
                  <a:cubicBezTo>
                    <a:pt x="13989" y="20581"/>
                    <a:pt x="15017" y="21600"/>
                    <a:pt x="15943" y="21294"/>
                  </a:cubicBezTo>
                  <a:cubicBezTo>
                    <a:pt x="16869" y="20989"/>
                    <a:pt x="17691" y="19358"/>
                    <a:pt x="18309" y="16506"/>
                  </a:cubicBezTo>
                  <a:cubicBezTo>
                    <a:pt x="18926" y="13653"/>
                    <a:pt x="19337" y="9577"/>
                    <a:pt x="19851" y="6623"/>
                  </a:cubicBezTo>
                  <a:cubicBezTo>
                    <a:pt x="20366" y="3668"/>
                    <a:pt x="20983" y="18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067550" y="3473449"/>
              <a:ext cx="571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275"/>
                    <a:pt x="8000" y="8550"/>
                    <a:pt x="10400" y="11925"/>
                  </a:cubicBezTo>
                  <a:cubicBezTo>
                    <a:pt x="12800" y="15300"/>
                    <a:pt x="13600" y="17775"/>
                    <a:pt x="15200" y="19238"/>
                  </a:cubicBezTo>
                  <a:cubicBezTo>
                    <a:pt x="16800" y="20700"/>
                    <a:pt x="192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429499" y="371474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442200" y="36512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503982" y="3644878"/>
              <a:ext cx="60949" cy="19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3" h="21085" fill="norm" stroke="1" extrusionOk="0">
                  <a:moveTo>
                    <a:pt x="17288" y="3525"/>
                  </a:moveTo>
                  <a:cubicBezTo>
                    <a:pt x="15198" y="2585"/>
                    <a:pt x="13107" y="1646"/>
                    <a:pt x="10320" y="942"/>
                  </a:cubicBezTo>
                  <a:cubicBezTo>
                    <a:pt x="7533" y="238"/>
                    <a:pt x="4049" y="-232"/>
                    <a:pt x="1959" y="120"/>
                  </a:cubicBezTo>
                  <a:cubicBezTo>
                    <a:pt x="-131" y="472"/>
                    <a:pt x="-828" y="1646"/>
                    <a:pt x="1262" y="3994"/>
                  </a:cubicBezTo>
                  <a:cubicBezTo>
                    <a:pt x="3353" y="6342"/>
                    <a:pt x="8230" y="9864"/>
                    <a:pt x="11714" y="12211"/>
                  </a:cubicBezTo>
                  <a:cubicBezTo>
                    <a:pt x="15198" y="14559"/>
                    <a:pt x="17288" y="15733"/>
                    <a:pt x="18682" y="16907"/>
                  </a:cubicBezTo>
                  <a:cubicBezTo>
                    <a:pt x="20075" y="18081"/>
                    <a:pt x="20772" y="19255"/>
                    <a:pt x="19030" y="20077"/>
                  </a:cubicBezTo>
                  <a:cubicBezTo>
                    <a:pt x="17288" y="20898"/>
                    <a:pt x="13107" y="21368"/>
                    <a:pt x="9972" y="20898"/>
                  </a:cubicBezTo>
                  <a:cubicBezTo>
                    <a:pt x="6837" y="20429"/>
                    <a:pt x="4746" y="19020"/>
                    <a:pt x="2656" y="176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810235" y="3614973"/>
              <a:ext cx="106568" cy="23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248" fill="norm" stroke="1" extrusionOk="0">
                  <a:moveTo>
                    <a:pt x="15945" y="6143"/>
                  </a:moveTo>
                  <a:cubicBezTo>
                    <a:pt x="15945" y="5187"/>
                    <a:pt x="15945" y="4231"/>
                    <a:pt x="15945" y="3180"/>
                  </a:cubicBezTo>
                  <a:cubicBezTo>
                    <a:pt x="15945" y="2129"/>
                    <a:pt x="15945" y="982"/>
                    <a:pt x="14927" y="408"/>
                  </a:cubicBezTo>
                  <a:cubicBezTo>
                    <a:pt x="13908" y="-165"/>
                    <a:pt x="11870" y="-165"/>
                    <a:pt x="9221" y="600"/>
                  </a:cubicBezTo>
                  <a:cubicBezTo>
                    <a:pt x="6572" y="1364"/>
                    <a:pt x="3311" y="2893"/>
                    <a:pt x="1478" y="4136"/>
                  </a:cubicBezTo>
                  <a:cubicBezTo>
                    <a:pt x="-356" y="5378"/>
                    <a:pt x="-764" y="6334"/>
                    <a:pt x="1885" y="7863"/>
                  </a:cubicBezTo>
                  <a:cubicBezTo>
                    <a:pt x="4534" y="9393"/>
                    <a:pt x="10240" y="11495"/>
                    <a:pt x="13908" y="12929"/>
                  </a:cubicBezTo>
                  <a:cubicBezTo>
                    <a:pt x="17576" y="14362"/>
                    <a:pt x="19206" y="15127"/>
                    <a:pt x="20021" y="15987"/>
                  </a:cubicBezTo>
                  <a:cubicBezTo>
                    <a:pt x="20836" y="16847"/>
                    <a:pt x="20836" y="17803"/>
                    <a:pt x="18594" y="18759"/>
                  </a:cubicBezTo>
                  <a:cubicBezTo>
                    <a:pt x="16353" y="19715"/>
                    <a:pt x="11870" y="20670"/>
                    <a:pt x="8610" y="21053"/>
                  </a:cubicBezTo>
                  <a:cubicBezTo>
                    <a:pt x="5349" y="21435"/>
                    <a:pt x="3311" y="21244"/>
                    <a:pt x="2293" y="20575"/>
                  </a:cubicBezTo>
                  <a:cubicBezTo>
                    <a:pt x="1274" y="19906"/>
                    <a:pt x="1274" y="18759"/>
                    <a:pt x="1274" y="17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962900" y="3663950"/>
              <a:ext cx="139700" cy="16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655" y="6092"/>
                    <a:pt x="1309" y="12185"/>
                    <a:pt x="1309" y="16062"/>
                  </a:cubicBezTo>
                  <a:cubicBezTo>
                    <a:pt x="1309" y="19938"/>
                    <a:pt x="655" y="21600"/>
                    <a:pt x="327" y="21323"/>
                  </a:cubicBezTo>
                  <a:cubicBezTo>
                    <a:pt x="0" y="21046"/>
                    <a:pt x="0" y="18831"/>
                    <a:pt x="164" y="16338"/>
                  </a:cubicBezTo>
                  <a:cubicBezTo>
                    <a:pt x="327" y="13846"/>
                    <a:pt x="655" y="11077"/>
                    <a:pt x="1145" y="9000"/>
                  </a:cubicBezTo>
                  <a:cubicBezTo>
                    <a:pt x="1636" y="6923"/>
                    <a:pt x="2291" y="5538"/>
                    <a:pt x="3109" y="6231"/>
                  </a:cubicBezTo>
                  <a:cubicBezTo>
                    <a:pt x="3927" y="6923"/>
                    <a:pt x="4909" y="9692"/>
                    <a:pt x="5727" y="11908"/>
                  </a:cubicBezTo>
                  <a:cubicBezTo>
                    <a:pt x="6545" y="14123"/>
                    <a:pt x="7200" y="15785"/>
                    <a:pt x="7527" y="15785"/>
                  </a:cubicBezTo>
                  <a:cubicBezTo>
                    <a:pt x="7855" y="15785"/>
                    <a:pt x="7855" y="14123"/>
                    <a:pt x="8673" y="11908"/>
                  </a:cubicBezTo>
                  <a:cubicBezTo>
                    <a:pt x="9491" y="9692"/>
                    <a:pt x="11127" y="6923"/>
                    <a:pt x="12927" y="5123"/>
                  </a:cubicBezTo>
                  <a:cubicBezTo>
                    <a:pt x="14727" y="3323"/>
                    <a:pt x="16691" y="2492"/>
                    <a:pt x="18000" y="3185"/>
                  </a:cubicBezTo>
                  <a:cubicBezTo>
                    <a:pt x="19309" y="3877"/>
                    <a:pt x="19964" y="6092"/>
                    <a:pt x="20455" y="9000"/>
                  </a:cubicBezTo>
                  <a:cubicBezTo>
                    <a:pt x="20945" y="11908"/>
                    <a:pt x="21273" y="1550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138182" y="3470705"/>
              <a:ext cx="338598" cy="35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85" fill="norm" stroke="1" extrusionOk="0">
                  <a:moveTo>
                    <a:pt x="3782" y="17596"/>
                  </a:moveTo>
                  <a:cubicBezTo>
                    <a:pt x="3782" y="16332"/>
                    <a:pt x="3782" y="15069"/>
                    <a:pt x="3715" y="14122"/>
                  </a:cubicBezTo>
                  <a:cubicBezTo>
                    <a:pt x="3648" y="13174"/>
                    <a:pt x="3513" y="12543"/>
                    <a:pt x="3111" y="12290"/>
                  </a:cubicBezTo>
                  <a:cubicBezTo>
                    <a:pt x="2708" y="12038"/>
                    <a:pt x="2038" y="12164"/>
                    <a:pt x="1434" y="12922"/>
                  </a:cubicBezTo>
                  <a:cubicBezTo>
                    <a:pt x="830" y="13680"/>
                    <a:pt x="293" y="15069"/>
                    <a:pt x="92" y="16080"/>
                  </a:cubicBezTo>
                  <a:cubicBezTo>
                    <a:pt x="-109" y="17090"/>
                    <a:pt x="25" y="17722"/>
                    <a:pt x="428" y="18038"/>
                  </a:cubicBezTo>
                  <a:cubicBezTo>
                    <a:pt x="830" y="18353"/>
                    <a:pt x="1501" y="18353"/>
                    <a:pt x="2038" y="18101"/>
                  </a:cubicBezTo>
                  <a:cubicBezTo>
                    <a:pt x="2574" y="17848"/>
                    <a:pt x="2977" y="17343"/>
                    <a:pt x="3312" y="16648"/>
                  </a:cubicBezTo>
                  <a:cubicBezTo>
                    <a:pt x="3648" y="15953"/>
                    <a:pt x="3916" y="15069"/>
                    <a:pt x="3983" y="15006"/>
                  </a:cubicBezTo>
                  <a:cubicBezTo>
                    <a:pt x="4050" y="14943"/>
                    <a:pt x="3916" y="15701"/>
                    <a:pt x="3849" y="16396"/>
                  </a:cubicBezTo>
                  <a:cubicBezTo>
                    <a:pt x="3782" y="17090"/>
                    <a:pt x="3782" y="17722"/>
                    <a:pt x="3983" y="18290"/>
                  </a:cubicBezTo>
                  <a:cubicBezTo>
                    <a:pt x="4184" y="18859"/>
                    <a:pt x="4587" y="19364"/>
                    <a:pt x="5123" y="19301"/>
                  </a:cubicBezTo>
                  <a:cubicBezTo>
                    <a:pt x="5660" y="19238"/>
                    <a:pt x="6331" y="18606"/>
                    <a:pt x="7471" y="16396"/>
                  </a:cubicBezTo>
                  <a:cubicBezTo>
                    <a:pt x="8611" y="14185"/>
                    <a:pt x="10221" y="10396"/>
                    <a:pt x="11362" y="7806"/>
                  </a:cubicBezTo>
                  <a:cubicBezTo>
                    <a:pt x="12502" y="5217"/>
                    <a:pt x="13173" y="3827"/>
                    <a:pt x="13508" y="2627"/>
                  </a:cubicBezTo>
                  <a:cubicBezTo>
                    <a:pt x="13844" y="1427"/>
                    <a:pt x="13844" y="417"/>
                    <a:pt x="13508" y="101"/>
                  </a:cubicBezTo>
                  <a:cubicBezTo>
                    <a:pt x="13173" y="-215"/>
                    <a:pt x="12502" y="164"/>
                    <a:pt x="11630" y="1932"/>
                  </a:cubicBezTo>
                  <a:cubicBezTo>
                    <a:pt x="10758" y="3701"/>
                    <a:pt x="9685" y="6859"/>
                    <a:pt x="9081" y="9511"/>
                  </a:cubicBezTo>
                  <a:cubicBezTo>
                    <a:pt x="8477" y="12164"/>
                    <a:pt x="8343" y="14311"/>
                    <a:pt x="8746" y="15953"/>
                  </a:cubicBezTo>
                  <a:cubicBezTo>
                    <a:pt x="9148" y="17596"/>
                    <a:pt x="10087" y="18732"/>
                    <a:pt x="11161" y="19111"/>
                  </a:cubicBezTo>
                  <a:cubicBezTo>
                    <a:pt x="12234" y="19490"/>
                    <a:pt x="13441" y="19111"/>
                    <a:pt x="15118" y="16964"/>
                  </a:cubicBezTo>
                  <a:cubicBezTo>
                    <a:pt x="16795" y="14817"/>
                    <a:pt x="18942" y="10901"/>
                    <a:pt x="20082" y="8374"/>
                  </a:cubicBezTo>
                  <a:cubicBezTo>
                    <a:pt x="21223" y="5848"/>
                    <a:pt x="21357" y="4711"/>
                    <a:pt x="21424" y="3764"/>
                  </a:cubicBezTo>
                  <a:cubicBezTo>
                    <a:pt x="21491" y="2817"/>
                    <a:pt x="21491" y="2059"/>
                    <a:pt x="21223" y="1932"/>
                  </a:cubicBezTo>
                  <a:cubicBezTo>
                    <a:pt x="20954" y="1806"/>
                    <a:pt x="20418" y="2311"/>
                    <a:pt x="19948" y="4396"/>
                  </a:cubicBezTo>
                  <a:cubicBezTo>
                    <a:pt x="19479" y="6480"/>
                    <a:pt x="19076" y="10143"/>
                    <a:pt x="19143" y="13238"/>
                  </a:cubicBezTo>
                  <a:cubicBezTo>
                    <a:pt x="19210" y="16332"/>
                    <a:pt x="19747" y="18859"/>
                    <a:pt x="20284" y="21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4073731" y="0"/>
              <a:ext cx="561770" cy="869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1819" y="0"/>
                  </a:moveTo>
                  <a:cubicBezTo>
                    <a:pt x="1413" y="11"/>
                    <a:pt x="1007" y="21"/>
                    <a:pt x="722" y="55"/>
                  </a:cubicBezTo>
                  <a:cubicBezTo>
                    <a:pt x="438" y="89"/>
                    <a:pt x="276" y="147"/>
                    <a:pt x="154" y="284"/>
                  </a:cubicBezTo>
                  <a:cubicBezTo>
                    <a:pt x="32" y="420"/>
                    <a:pt x="-49" y="636"/>
                    <a:pt x="32" y="841"/>
                  </a:cubicBezTo>
                  <a:cubicBezTo>
                    <a:pt x="113" y="1046"/>
                    <a:pt x="357" y="1240"/>
                    <a:pt x="519" y="1437"/>
                  </a:cubicBezTo>
                  <a:cubicBezTo>
                    <a:pt x="682" y="1634"/>
                    <a:pt x="763" y="1834"/>
                    <a:pt x="925" y="2044"/>
                  </a:cubicBezTo>
                  <a:cubicBezTo>
                    <a:pt x="1088" y="2255"/>
                    <a:pt x="1331" y="2475"/>
                    <a:pt x="1534" y="2675"/>
                  </a:cubicBezTo>
                  <a:cubicBezTo>
                    <a:pt x="1737" y="2875"/>
                    <a:pt x="1900" y="3053"/>
                    <a:pt x="2143" y="3237"/>
                  </a:cubicBezTo>
                  <a:cubicBezTo>
                    <a:pt x="2387" y="3421"/>
                    <a:pt x="2712" y="3611"/>
                    <a:pt x="2996" y="3808"/>
                  </a:cubicBezTo>
                  <a:cubicBezTo>
                    <a:pt x="3280" y="4005"/>
                    <a:pt x="3524" y="4210"/>
                    <a:pt x="3808" y="4422"/>
                  </a:cubicBezTo>
                  <a:cubicBezTo>
                    <a:pt x="4092" y="4635"/>
                    <a:pt x="4417" y="4856"/>
                    <a:pt x="4742" y="5074"/>
                  </a:cubicBezTo>
                  <a:cubicBezTo>
                    <a:pt x="5067" y="5292"/>
                    <a:pt x="5392" y="5508"/>
                    <a:pt x="5635" y="5728"/>
                  </a:cubicBezTo>
                  <a:cubicBezTo>
                    <a:pt x="5879" y="5949"/>
                    <a:pt x="6041" y="6175"/>
                    <a:pt x="6244" y="6412"/>
                  </a:cubicBezTo>
                  <a:cubicBezTo>
                    <a:pt x="6447" y="6648"/>
                    <a:pt x="6691" y="6895"/>
                    <a:pt x="6813" y="7098"/>
                  </a:cubicBezTo>
                  <a:cubicBezTo>
                    <a:pt x="6934" y="7300"/>
                    <a:pt x="6934" y="7458"/>
                    <a:pt x="6975" y="7618"/>
                  </a:cubicBezTo>
                  <a:cubicBezTo>
                    <a:pt x="7016" y="7778"/>
                    <a:pt x="7097" y="7941"/>
                    <a:pt x="7137" y="8107"/>
                  </a:cubicBezTo>
                  <a:cubicBezTo>
                    <a:pt x="7178" y="8272"/>
                    <a:pt x="7178" y="8440"/>
                    <a:pt x="7178" y="8603"/>
                  </a:cubicBezTo>
                  <a:cubicBezTo>
                    <a:pt x="7178" y="8766"/>
                    <a:pt x="7178" y="8924"/>
                    <a:pt x="7219" y="9084"/>
                  </a:cubicBezTo>
                  <a:cubicBezTo>
                    <a:pt x="7259" y="9244"/>
                    <a:pt x="7340" y="9407"/>
                    <a:pt x="7422" y="9568"/>
                  </a:cubicBezTo>
                  <a:cubicBezTo>
                    <a:pt x="7503" y="9728"/>
                    <a:pt x="7584" y="9886"/>
                    <a:pt x="7665" y="10043"/>
                  </a:cubicBezTo>
                  <a:cubicBezTo>
                    <a:pt x="7746" y="10201"/>
                    <a:pt x="7828" y="10359"/>
                    <a:pt x="7990" y="10553"/>
                  </a:cubicBezTo>
                  <a:cubicBezTo>
                    <a:pt x="8153" y="10747"/>
                    <a:pt x="8396" y="10979"/>
                    <a:pt x="8680" y="11210"/>
                  </a:cubicBezTo>
                  <a:cubicBezTo>
                    <a:pt x="8965" y="11441"/>
                    <a:pt x="9289" y="11672"/>
                    <a:pt x="9574" y="11898"/>
                  </a:cubicBezTo>
                  <a:cubicBezTo>
                    <a:pt x="9858" y="12124"/>
                    <a:pt x="10101" y="12345"/>
                    <a:pt x="10345" y="12563"/>
                  </a:cubicBezTo>
                  <a:cubicBezTo>
                    <a:pt x="10589" y="12781"/>
                    <a:pt x="10832" y="12997"/>
                    <a:pt x="11116" y="13212"/>
                  </a:cubicBezTo>
                  <a:cubicBezTo>
                    <a:pt x="11401" y="13428"/>
                    <a:pt x="11725" y="13643"/>
                    <a:pt x="11969" y="13848"/>
                  </a:cubicBezTo>
                  <a:cubicBezTo>
                    <a:pt x="12213" y="14053"/>
                    <a:pt x="12375" y="14248"/>
                    <a:pt x="12537" y="14439"/>
                  </a:cubicBezTo>
                  <a:cubicBezTo>
                    <a:pt x="12700" y="14631"/>
                    <a:pt x="12862" y="14820"/>
                    <a:pt x="12984" y="15007"/>
                  </a:cubicBezTo>
                  <a:cubicBezTo>
                    <a:pt x="13106" y="15194"/>
                    <a:pt x="13187" y="15378"/>
                    <a:pt x="13268" y="15559"/>
                  </a:cubicBezTo>
                  <a:cubicBezTo>
                    <a:pt x="13349" y="15740"/>
                    <a:pt x="13431" y="15919"/>
                    <a:pt x="13471" y="16103"/>
                  </a:cubicBezTo>
                  <a:cubicBezTo>
                    <a:pt x="13512" y="16287"/>
                    <a:pt x="13512" y="16476"/>
                    <a:pt x="13512" y="16686"/>
                  </a:cubicBezTo>
                  <a:cubicBezTo>
                    <a:pt x="13512" y="16896"/>
                    <a:pt x="13512" y="17128"/>
                    <a:pt x="13512" y="17351"/>
                  </a:cubicBezTo>
                  <a:cubicBezTo>
                    <a:pt x="13512" y="17574"/>
                    <a:pt x="13512" y="17790"/>
                    <a:pt x="13593" y="17995"/>
                  </a:cubicBezTo>
                  <a:cubicBezTo>
                    <a:pt x="13674" y="18200"/>
                    <a:pt x="13837" y="18394"/>
                    <a:pt x="14080" y="18591"/>
                  </a:cubicBezTo>
                  <a:cubicBezTo>
                    <a:pt x="14324" y="18788"/>
                    <a:pt x="14649" y="18988"/>
                    <a:pt x="15014" y="19182"/>
                  </a:cubicBezTo>
                  <a:cubicBezTo>
                    <a:pt x="15380" y="19377"/>
                    <a:pt x="15786" y="19566"/>
                    <a:pt x="16232" y="19753"/>
                  </a:cubicBezTo>
                  <a:cubicBezTo>
                    <a:pt x="16679" y="19939"/>
                    <a:pt x="17166" y="20123"/>
                    <a:pt x="17694" y="20307"/>
                  </a:cubicBezTo>
                  <a:cubicBezTo>
                    <a:pt x="18222" y="20491"/>
                    <a:pt x="18790" y="20675"/>
                    <a:pt x="19440" y="20891"/>
                  </a:cubicBezTo>
                  <a:cubicBezTo>
                    <a:pt x="20089" y="21106"/>
                    <a:pt x="20820" y="21353"/>
                    <a:pt x="21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2700" y="2781663"/>
              <a:ext cx="3930650" cy="17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372" y="20754"/>
                    <a:pt x="744" y="19954"/>
                    <a:pt x="1140" y="18887"/>
                  </a:cubicBezTo>
                  <a:cubicBezTo>
                    <a:pt x="1535" y="17821"/>
                    <a:pt x="1954" y="16487"/>
                    <a:pt x="2384" y="15287"/>
                  </a:cubicBezTo>
                  <a:cubicBezTo>
                    <a:pt x="2815" y="14087"/>
                    <a:pt x="3257" y="13021"/>
                    <a:pt x="3676" y="12221"/>
                  </a:cubicBezTo>
                  <a:cubicBezTo>
                    <a:pt x="4094" y="11421"/>
                    <a:pt x="4490" y="10887"/>
                    <a:pt x="4920" y="10221"/>
                  </a:cubicBezTo>
                  <a:cubicBezTo>
                    <a:pt x="5351" y="9554"/>
                    <a:pt x="5816" y="8754"/>
                    <a:pt x="6275" y="8087"/>
                  </a:cubicBezTo>
                  <a:cubicBezTo>
                    <a:pt x="6735" y="7421"/>
                    <a:pt x="7188" y="6887"/>
                    <a:pt x="7659" y="6354"/>
                  </a:cubicBezTo>
                  <a:cubicBezTo>
                    <a:pt x="8131" y="5821"/>
                    <a:pt x="8619" y="5287"/>
                    <a:pt x="9108" y="4754"/>
                  </a:cubicBezTo>
                  <a:cubicBezTo>
                    <a:pt x="9596" y="4221"/>
                    <a:pt x="10085" y="3687"/>
                    <a:pt x="10503" y="3287"/>
                  </a:cubicBezTo>
                  <a:cubicBezTo>
                    <a:pt x="10922" y="2887"/>
                    <a:pt x="11271" y="2621"/>
                    <a:pt x="11620" y="2354"/>
                  </a:cubicBezTo>
                  <a:cubicBezTo>
                    <a:pt x="11969" y="2087"/>
                    <a:pt x="12318" y="1821"/>
                    <a:pt x="12673" y="1554"/>
                  </a:cubicBezTo>
                  <a:cubicBezTo>
                    <a:pt x="13027" y="1287"/>
                    <a:pt x="13388" y="1021"/>
                    <a:pt x="13836" y="754"/>
                  </a:cubicBezTo>
                  <a:cubicBezTo>
                    <a:pt x="14284" y="487"/>
                    <a:pt x="14819" y="221"/>
                    <a:pt x="15336" y="87"/>
                  </a:cubicBezTo>
                  <a:cubicBezTo>
                    <a:pt x="15854" y="-46"/>
                    <a:pt x="16354" y="-46"/>
                    <a:pt x="16837" y="221"/>
                  </a:cubicBezTo>
                  <a:cubicBezTo>
                    <a:pt x="17320" y="487"/>
                    <a:pt x="17785" y="1021"/>
                    <a:pt x="18244" y="1687"/>
                  </a:cubicBezTo>
                  <a:cubicBezTo>
                    <a:pt x="18704" y="2354"/>
                    <a:pt x="19157" y="3154"/>
                    <a:pt x="19576" y="3954"/>
                  </a:cubicBezTo>
                  <a:cubicBezTo>
                    <a:pt x="19995" y="4754"/>
                    <a:pt x="20379" y="5554"/>
                    <a:pt x="20710" y="6621"/>
                  </a:cubicBezTo>
                  <a:cubicBezTo>
                    <a:pt x="21042" y="7687"/>
                    <a:pt x="21321" y="9021"/>
                    <a:pt x="21600" y="1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19339" y="3255235"/>
              <a:ext cx="240830" cy="44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1" fill="norm" stroke="1" extrusionOk="0">
                  <a:moveTo>
                    <a:pt x="5330" y="6500"/>
                  </a:moveTo>
                  <a:cubicBezTo>
                    <a:pt x="5518" y="8528"/>
                    <a:pt x="5706" y="10556"/>
                    <a:pt x="5987" y="12838"/>
                  </a:cubicBezTo>
                  <a:cubicBezTo>
                    <a:pt x="6269" y="15119"/>
                    <a:pt x="6645" y="17654"/>
                    <a:pt x="6833" y="19226"/>
                  </a:cubicBezTo>
                  <a:cubicBezTo>
                    <a:pt x="7020" y="20798"/>
                    <a:pt x="7020" y="21407"/>
                    <a:pt x="6833" y="21457"/>
                  </a:cubicBezTo>
                  <a:cubicBezTo>
                    <a:pt x="6645" y="21508"/>
                    <a:pt x="6269" y="21001"/>
                    <a:pt x="5330" y="19226"/>
                  </a:cubicBezTo>
                  <a:cubicBezTo>
                    <a:pt x="4391" y="17452"/>
                    <a:pt x="2888" y="14409"/>
                    <a:pt x="1855" y="11671"/>
                  </a:cubicBezTo>
                  <a:cubicBezTo>
                    <a:pt x="822" y="8933"/>
                    <a:pt x="259" y="6500"/>
                    <a:pt x="71" y="5029"/>
                  </a:cubicBezTo>
                  <a:cubicBezTo>
                    <a:pt x="-117" y="3559"/>
                    <a:pt x="71" y="3052"/>
                    <a:pt x="634" y="2747"/>
                  </a:cubicBezTo>
                  <a:cubicBezTo>
                    <a:pt x="1198" y="2443"/>
                    <a:pt x="2137" y="2342"/>
                    <a:pt x="3264" y="2747"/>
                  </a:cubicBezTo>
                  <a:cubicBezTo>
                    <a:pt x="4391" y="3153"/>
                    <a:pt x="5706" y="4066"/>
                    <a:pt x="7490" y="6094"/>
                  </a:cubicBezTo>
                  <a:cubicBezTo>
                    <a:pt x="9274" y="8122"/>
                    <a:pt x="11528" y="11266"/>
                    <a:pt x="13219" y="13750"/>
                  </a:cubicBezTo>
                  <a:cubicBezTo>
                    <a:pt x="14909" y="16235"/>
                    <a:pt x="16036" y="18060"/>
                    <a:pt x="16787" y="19226"/>
                  </a:cubicBezTo>
                  <a:cubicBezTo>
                    <a:pt x="17539" y="20393"/>
                    <a:pt x="17914" y="20900"/>
                    <a:pt x="18384" y="20950"/>
                  </a:cubicBezTo>
                  <a:cubicBezTo>
                    <a:pt x="18853" y="21001"/>
                    <a:pt x="19417" y="20595"/>
                    <a:pt x="19980" y="18567"/>
                  </a:cubicBezTo>
                  <a:cubicBezTo>
                    <a:pt x="20544" y="16539"/>
                    <a:pt x="21107" y="12888"/>
                    <a:pt x="21295" y="9745"/>
                  </a:cubicBezTo>
                  <a:cubicBezTo>
                    <a:pt x="21483" y="6601"/>
                    <a:pt x="21295" y="3964"/>
                    <a:pt x="21013" y="2291"/>
                  </a:cubicBezTo>
                  <a:cubicBezTo>
                    <a:pt x="20732" y="618"/>
                    <a:pt x="20356" y="-92"/>
                    <a:pt x="20356" y="9"/>
                  </a:cubicBezTo>
                  <a:cubicBezTo>
                    <a:pt x="20356" y="111"/>
                    <a:pt x="20732" y="1023"/>
                    <a:pt x="21107" y="1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520700" y="3429000"/>
              <a:ext cx="139700" cy="2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322"/>
                  </a:moveTo>
                  <a:cubicBezTo>
                    <a:pt x="1636" y="1322"/>
                    <a:pt x="3273" y="1322"/>
                    <a:pt x="5727" y="3196"/>
                  </a:cubicBezTo>
                  <a:cubicBezTo>
                    <a:pt x="8182" y="5069"/>
                    <a:pt x="11455" y="8816"/>
                    <a:pt x="13091" y="11682"/>
                  </a:cubicBezTo>
                  <a:cubicBezTo>
                    <a:pt x="14727" y="14547"/>
                    <a:pt x="14727" y="16531"/>
                    <a:pt x="14400" y="18073"/>
                  </a:cubicBezTo>
                  <a:cubicBezTo>
                    <a:pt x="14073" y="19616"/>
                    <a:pt x="13418" y="20718"/>
                    <a:pt x="12273" y="21159"/>
                  </a:cubicBezTo>
                  <a:cubicBezTo>
                    <a:pt x="11127" y="21600"/>
                    <a:pt x="9491" y="21380"/>
                    <a:pt x="8182" y="19396"/>
                  </a:cubicBezTo>
                  <a:cubicBezTo>
                    <a:pt x="6873" y="17412"/>
                    <a:pt x="5891" y="13665"/>
                    <a:pt x="7036" y="10249"/>
                  </a:cubicBezTo>
                  <a:cubicBezTo>
                    <a:pt x="8182" y="6833"/>
                    <a:pt x="11455" y="3747"/>
                    <a:pt x="14236" y="2094"/>
                  </a:cubicBezTo>
                  <a:cubicBezTo>
                    <a:pt x="17018" y="441"/>
                    <a:pt x="19309" y="2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30250" y="34163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36600" y="35369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233723" y="3230432"/>
              <a:ext cx="264878" cy="40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62" fill="norm" stroke="1" extrusionOk="0">
                  <a:moveTo>
                    <a:pt x="12709" y="1742"/>
                  </a:moveTo>
                  <a:cubicBezTo>
                    <a:pt x="12538" y="1191"/>
                    <a:pt x="12366" y="640"/>
                    <a:pt x="11681" y="310"/>
                  </a:cubicBezTo>
                  <a:cubicBezTo>
                    <a:pt x="10995" y="-21"/>
                    <a:pt x="9795" y="-131"/>
                    <a:pt x="8423" y="200"/>
                  </a:cubicBezTo>
                  <a:cubicBezTo>
                    <a:pt x="7052" y="530"/>
                    <a:pt x="5509" y="1302"/>
                    <a:pt x="4052" y="3285"/>
                  </a:cubicBezTo>
                  <a:cubicBezTo>
                    <a:pt x="2595" y="5269"/>
                    <a:pt x="1223" y="8465"/>
                    <a:pt x="538" y="11220"/>
                  </a:cubicBezTo>
                  <a:cubicBezTo>
                    <a:pt x="-148" y="13975"/>
                    <a:pt x="-148" y="16289"/>
                    <a:pt x="366" y="17887"/>
                  </a:cubicBezTo>
                  <a:cubicBezTo>
                    <a:pt x="881" y="19485"/>
                    <a:pt x="1909" y="20367"/>
                    <a:pt x="3109" y="20863"/>
                  </a:cubicBezTo>
                  <a:cubicBezTo>
                    <a:pt x="4309" y="21359"/>
                    <a:pt x="5681" y="21469"/>
                    <a:pt x="7481" y="20753"/>
                  </a:cubicBezTo>
                  <a:cubicBezTo>
                    <a:pt x="9281" y="20036"/>
                    <a:pt x="11509" y="18493"/>
                    <a:pt x="12966" y="16124"/>
                  </a:cubicBezTo>
                  <a:cubicBezTo>
                    <a:pt x="14423" y="13755"/>
                    <a:pt x="15109" y="10559"/>
                    <a:pt x="15195" y="8245"/>
                  </a:cubicBezTo>
                  <a:cubicBezTo>
                    <a:pt x="15281" y="5930"/>
                    <a:pt x="14766" y="4498"/>
                    <a:pt x="14081" y="3451"/>
                  </a:cubicBezTo>
                  <a:cubicBezTo>
                    <a:pt x="13395" y="2404"/>
                    <a:pt x="12538" y="1742"/>
                    <a:pt x="11681" y="1357"/>
                  </a:cubicBezTo>
                  <a:cubicBezTo>
                    <a:pt x="10823" y="971"/>
                    <a:pt x="9966" y="861"/>
                    <a:pt x="9195" y="971"/>
                  </a:cubicBezTo>
                  <a:cubicBezTo>
                    <a:pt x="8423" y="1081"/>
                    <a:pt x="7738" y="1412"/>
                    <a:pt x="6795" y="2293"/>
                  </a:cubicBezTo>
                  <a:cubicBezTo>
                    <a:pt x="5852" y="3175"/>
                    <a:pt x="4652" y="4608"/>
                    <a:pt x="4052" y="5655"/>
                  </a:cubicBezTo>
                  <a:cubicBezTo>
                    <a:pt x="3452" y="6702"/>
                    <a:pt x="3452" y="7363"/>
                    <a:pt x="3709" y="7914"/>
                  </a:cubicBezTo>
                  <a:cubicBezTo>
                    <a:pt x="3966" y="8465"/>
                    <a:pt x="4481" y="8906"/>
                    <a:pt x="6109" y="9126"/>
                  </a:cubicBezTo>
                  <a:cubicBezTo>
                    <a:pt x="7738" y="9347"/>
                    <a:pt x="10481" y="9347"/>
                    <a:pt x="13223" y="8906"/>
                  </a:cubicBezTo>
                  <a:cubicBezTo>
                    <a:pt x="15966" y="8465"/>
                    <a:pt x="18709" y="7583"/>
                    <a:pt x="21452" y="6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323723" y="3031929"/>
              <a:ext cx="124077" cy="14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78" fill="norm" stroke="1" extrusionOk="0">
                  <a:moveTo>
                    <a:pt x="8280" y="478"/>
                  </a:moveTo>
                  <a:cubicBezTo>
                    <a:pt x="6084" y="5878"/>
                    <a:pt x="3887" y="11278"/>
                    <a:pt x="2423" y="14728"/>
                  </a:cubicBezTo>
                  <a:cubicBezTo>
                    <a:pt x="958" y="18178"/>
                    <a:pt x="226" y="19678"/>
                    <a:pt x="43" y="19378"/>
                  </a:cubicBezTo>
                  <a:cubicBezTo>
                    <a:pt x="-140" y="19078"/>
                    <a:pt x="226" y="16978"/>
                    <a:pt x="1691" y="13678"/>
                  </a:cubicBezTo>
                  <a:cubicBezTo>
                    <a:pt x="3155" y="10378"/>
                    <a:pt x="5718" y="5878"/>
                    <a:pt x="7731" y="3178"/>
                  </a:cubicBezTo>
                  <a:cubicBezTo>
                    <a:pt x="9745" y="478"/>
                    <a:pt x="11209" y="-422"/>
                    <a:pt x="12491" y="178"/>
                  </a:cubicBezTo>
                  <a:cubicBezTo>
                    <a:pt x="13772" y="778"/>
                    <a:pt x="14870" y="2878"/>
                    <a:pt x="15785" y="6178"/>
                  </a:cubicBezTo>
                  <a:cubicBezTo>
                    <a:pt x="16701" y="9478"/>
                    <a:pt x="17433" y="13978"/>
                    <a:pt x="18348" y="16678"/>
                  </a:cubicBezTo>
                  <a:cubicBezTo>
                    <a:pt x="19263" y="19378"/>
                    <a:pt x="20362" y="20278"/>
                    <a:pt x="2146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644650" y="3441136"/>
              <a:ext cx="2667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71" y="11375"/>
                    <a:pt x="7543" y="2735"/>
                    <a:pt x="11143" y="575"/>
                  </a:cubicBezTo>
                  <a:cubicBezTo>
                    <a:pt x="14743" y="-1585"/>
                    <a:pt x="18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067640" y="3217197"/>
              <a:ext cx="224711" cy="37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8" fill="norm" stroke="1" extrusionOk="0">
                  <a:moveTo>
                    <a:pt x="12347" y="2693"/>
                  </a:moveTo>
                  <a:cubicBezTo>
                    <a:pt x="11338" y="2571"/>
                    <a:pt x="10328" y="2449"/>
                    <a:pt x="9016" y="3059"/>
                  </a:cubicBezTo>
                  <a:cubicBezTo>
                    <a:pt x="7704" y="3669"/>
                    <a:pt x="6089" y="5011"/>
                    <a:pt x="4575" y="6964"/>
                  </a:cubicBezTo>
                  <a:cubicBezTo>
                    <a:pt x="3061" y="8917"/>
                    <a:pt x="1648" y="11479"/>
                    <a:pt x="840" y="13737"/>
                  </a:cubicBezTo>
                  <a:cubicBezTo>
                    <a:pt x="33" y="15994"/>
                    <a:pt x="-169" y="17947"/>
                    <a:pt x="134" y="19228"/>
                  </a:cubicBezTo>
                  <a:cubicBezTo>
                    <a:pt x="437" y="20510"/>
                    <a:pt x="1244" y="21120"/>
                    <a:pt x="3061" y="21303"/>
                  </a:cubicBezTo>
                  <a:cubicBezTo>
                    <a:pt x="4878" y="21486"/>
                    <a:pt x="7704" y="21242"/>
                    <a:pt x="10530" y="20144"/>
                  </a:cubicBezTo>
                  <a:cubicBezTo>
                    <a:pt x="13356" y="19045"/>
                    <a:pt x="16182" y="17093"/>
                    <a:pt x="18100" y="14469"/>
                  </a:cubicBezTo>
                  <a:cubicBezTo>
                    <a:pt x="20018" y="11845"/>
                    <a:pt x="21027" y="8550"/>
                    <a:pt x="21128" y="6293"/>
                  </a:cubicBezTo>
                  <a:cubicBezTo>
                    <a:pt x="21229" y="4035"/>
                    <a:pt x="20422" y="2815"/>
                    <a:pt x="18605" y="1900"/>
                  </a:cubicBezTo>
                  <a:cubicBezTo>
                    <a:pt x="16788" y="984"/>
                    <a:pt x="13962" y="374"/>
                    <a:pt x="12044" y="130"/>
                  </a:cubicBezTo>
                  <a:cubicBezTo>
                    <a:pt x="10126" y="-114"/>
                    <a:pt x="9117" y="8"/>
                    <a:pt x="8209" y="313"/>
                  </a:cubicBezTo>
                  <a:cubicBezTo>
                    <a:pt x="7300" y="618"/>
                    <a:pt x="6493" y="1106"/>
                    <a:pt x="5988" y="1717"/>
                  </a:cubicBezTo>
                  <a:cubicBezTo>
                    <a:pt x="5483" y="2327"/>
                    <a:pt x="5281" y="3059"/>
                    <a:pt x="5483" y="3669"/>
                  </a:cubicBezTo>
                  <a:cubicBezTo>
                    <a:pt x="5685" y="4279"/>
                    <a:pt x="6291" y="4767"/>
                    <a:pt x="9016" y="4950"/>
                  </a:cubicBezTo>
                  <a:cubicBezTo>
                    <a:pt x="11741" y="5133"/>
                    <a:pt x="16586" y="5011"/>
                    <a:pt x="21431" y="4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292855" y="3498850"/>
              <a:ext cx="84203" cy="12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71" fill="norm" stroke="1" extrusionOk="0">
                  <a:moveTo>
                    <a:pt x="9357" y="0"/>
                  </a:moveTo>
                  <a:cubicBezTo>
                    <a:pt x="6723" y="3295"/>
                    <a:pt x="4089" y="6590"/>
                    <a:pt x="2508" y="9153"/>
                  </a:cubicBezTo>
                  <a:cubicBezTo>
                    <a:pt x="928" y="11715"/>
                    <a:pt x="401" y="13546"/>
                    <a:pt x="137" y="15376"/>
                  </a:cubicBezTo>
                  <a:cubicBezTo>
                    <a:pt x="-126" y="17207"/>
                    <a:pt x="-126" y="19037"/>
                    <a:pt x="1191" y="20136"/>
                  </a:cubicBezTo>
                  <a:cubicBezTo>
                    <a:pt x="2508" y="21234"/>
                    <a:pt x="5142" y="21600"/>
                    <a:pt x="7513" y="21234"/>
                  </a:cubicBezTo>
                  <a:cubicBezTo>
                    <a:pt x="9884" y="20868"/>
                    <a:pt x="11991" y="19769"/>
                    <a:pt x="14362" y="17207"/>
                  </a:cubicBezTo>
                  <a:cubicBezTo>
                    <a:pt x="16733" y="14644"/>
                    <a:pt x="19367" y="10617"/>
                    <a:pt x="20420" y="7688"/>
                  </a:cubicBezTo>
                  <a:cubicBezTo>
                    <a:pt x="21474" y="4759"/>
                    <a:pt x="20947" y="2929"/>
                    <a:pt x="19103" y="2014"/>
                  </a:cubicBezTo>
                  <a:cubicBezTo>
                    <a:pt x="17259" y="1098"/>
                    <a:pt x="14098" y="1098"/>
                    <a:pt x="10937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693013" y="2178579"/>
              <a:ext cx="5453924" cy="187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4" fill="norm" stroke="1" extrusionOk="0">
                  <a:moveTo>
                    <a:pt x="2815" y="797"/>
                  </a:moveTo>
                  <a:cubicBezTo>
                    <a:pt x="2849" y="675"/>
                    <a:pt x="2882" y="553"/>
                    <a:pt x="2878" y="444"/>
                  </a:cubicBezTo>
                  <a:cubicBezTo>
                    <a:pt x="2874" y="335"/>
                    <a:pt x="2832" y="237"/>
                    <a:pt x="2711" y="164"/>
                  </a:cubicBezTo>
                  <a:cubicBezTo>
                    <a:pt x="2589" y="91"/>
                    <a:pt x="2388" y="43"/>
                    <a:pt x="2120" y="18"/>
                  </a:cubicBezTo>
                  <a:cubicBezTo>
                    <a:pt x="1851" y="-6"/>
                    <a:pt x="1516" y="-6"/>
                    <a:pt x="1206" y="18"/>
                  </a:cubicBezTo>
                  <a:cubicBezTo>
                    <a:pt x="896" y="43"/>
                    <a:pt x="611" y="91"/>
                    <a:pt x="418" y="201"/>
                  </a:cubicBezTo>
                  <a:cubicBezTo>
                    <a:pt x="225" y="310"/>
                    <a:pt x="125" y="480"/>
                    <a:pt x="79" y="748"/>
                  </a:cubicBezTo>
                  <a:cubicBezTo>
                    <a:pt x="33" y="1016"/>
                    <a:pt x="41" y="1380"/>
                    <a:pt x="62" y="2001"/>
                  </a:cubicBezTo>
                  <a:cubicBezTo>
                    <a:pt x="83" y="2621"/>
                    <a:pt x="116" y="3497"/>
                    <a:pt x="137" y="4372"/>
                  </a:cubicBezTo>
                  <a:cubicBezTo>
                    <a:pt x="158" y="5248"/>
                    <a:pt x="167" y="6124"/>
                    <a:pt x="175" y="7036"/>
                  </a:cubicBezTo>
                  <a:cubicBezTo>
                    <a:pt x="183" y="7948"/>
                    <a:pt x="192" y="8897"/>
                    <a:pt x="188" y="9809"/>
                  </a:cubicBezTo>
                  <a:cubicBezTo>
                    <a:pt x="183" y="10721"/>
                    <a:pt x="167" y="11597"/>
                    <a:pt x="141" y="12448"/>
                  </a:cubicBezTo>
                  <a:cubicBezTo>
                    <a:pt x="116" y="13299"/>
                    <a:pt x="83" y="14126"/>
                    <a:pt x="58" y="14905"/>
                  </a:cubicBezTo>
                  <a:cubicBezTo>
                    <a:pt x="33" y="15683"/>
                    <a:pt x="16" y="16413"/>
                    <a:pt x="7" y="16851"/>
                  </a:cubicBezTo>
                  <a:cubicBezTo>
                    <a:pt x="-1" y="17289"/>
                    <a:pt x="-1" y="17435"/>
                    <a:pt x="3" y="17580"/>
                  </a:cubicBezTo>
                  <a:cubicBezTo>
                    <a:pt x="7" y="17726"/>
                    <a:pt x="16" y="17872"/>
                    <a:pt x="41" y="17958"/>
                  </a:cubicBezTo>
                  <a:cubicBezTo>
                    <a:pt x="66" y="18043"/>
                    <a:pt x="108" y="18067"/>
                    <a:pt x="230" y="18030"/>
                  </a:cubicBezTo>
                  <a:cubicBezTo>
                    <a:pt x="351" y="17994"/>
                    <a:pt x="552" y="17897"/>
                    <a:pt x="829" y="17848"/>
                  </a:cubicBezTo>
                  <a:cubicBezTo>
                    <a:pt x="1105" y="17799"/>
                    <a:pt x="1457" y="17799"/>
                    <a:pt x="1801" y="17812"/>
                  </a:cubicBezTo>
                  <a:cubicBezTo>
                    <a:pt x="2145" y="17824"/>
                    <a:pt x="2480" y="17848"/>
                    <a:pt x="2794" y="17921"/>
                  </a:cubicBezTo>
                  <a:cubicBezTo>
                    <a:pt x="3109" y="17994"/>
                    <a:pt x="3402" y="18116"/>
                    <a:pt x="3712" y="18249"/>
                  </a:cubicBezTo>
                  <a:cubicBezTo>
                    <a:pt x="4022" y="18383"/>
                    <a:pt x="4349" y="18529"/>
                    <a:pt x="4693" y="18675"/>
                  </a:cubicBezTo>
                  <a:cubicBezTo>
                    <a:pt x="5036" y="18821"/>
                    <a:pt x="5397" y="18967"/>
                    <a:pt x="5732" y="19113"/>
                  </a:cubicBezTo>
                  <a:cubicBezTo>
                    <a:pt x="6067" y="19259"/>
                    <a:pt x="6378" y="19405"/>
                    <a:pt x="6684" y="19551"/>
                  </a:cubicBezTo>
                  <a:cubicBezTo>
                    <a:pt x="6989" y="19697"/>
                    <a:pt x="7291" y="19843"/>
                    <a:pt x="7618" y="20001"/>
                  </a:cubicBezTo>
                  <a:cubicBezTo>
                    <a:pt x="7945" y="20159"/>
                    <a:pt x="8297" y="20329"/>
                    <a:pt x="8628" y="20463"/>
                  </a:cubicBezTo>
                  <a:cubicBezTo>
                    <a:pt x="8959" y="20597"/>
                    <a:pt x="9269" y="20694"/>
                    <a:pt x="9579" y="20779"/>
                  </a:cubicBezTo>
                  <a:cubicBezTo>
                    <a:pt x="9890" y="20864"/>
                    <a:pt x="10200" y="20937"/>
                    <a:pt x="10522" y="20998"/>
                  </a:cubicBezTo>
                  <a:cubicBezTo>
                    <a:pt x="10845" y="21059"/>
                    <a:pt x="11180" y="21108"/>
                    <a:pt x="11516" y="21156"/>
                  </a:cubicBezTo>
                  <a:cubicBezTo>
                    <a:pt x="11851" y="21205"/>
                    <a:pt x="12186" y="21253"/>
                    <a:pt x="12530" y="21302"/>
                  </a:cubicBezTo>
                  <a:cubicBezTo>
                    <a:pt x="12874" y="21351"/>
                    <a:pt x="13226" y="21399"/>
                    <a:pt x="13569" y="21436"/>
                  </a:cubicBezTo>
                  <a:cubicBezTo>
                    <a:pt x="13913" y="21472"/>
                    <a:pt x="14248" y="21497"/>
                    <a:pt x="14575" y="21521"/>
                  </a:cubicBezTo>
                  <a:cubicBezTo>
                    <a:pt x="14902" y="21545"/>
                    <a:pt x="15220" y="21570"/>
                    <a:pt x="15560" y="21582"/>
                  </a:cubicBezTo>
                  <a:cubicBezTo>
                    <a:pt x="15899" y="21594"/>
                    <a:pt x="16260" y="21594"/>
                    <a:pt x="16624" y="21594"/>
                  </a:cubicBezTo>
                  <a:cubicBezTo>
                    <a:pt x="16989" y="21594"/>
                    <a:pt x="17358" y="21594"/>
                    <a:pt x="17689" y="21582"/>
                  </a:cubicBezTo>
                  <a:cubicBezTo>
                    <a:pt x="18020" y="21570"/>
                    <a:pt x="18313" y="21545"/>
                    <a:pt x="18540" y="21521"/>
                  </a:cubicBezTo>
                  <a:cubicBezTo>
                    <a:pt x="18766" y="21497"/>
                    <a:pt x="18925" y="21472"/>
                    <a:pt x="19026" y="21448"/>
                  </a:cubicBezTo>
                  <a:cubicBezTo>
                    <a:pt x="19126" y="21424"/>
                    <a:pt x="19168" y="21399"/>
                    <a:pt x="19219" y="21278"/>
                  </a:cubicBezTo>
                  <a:cubicBezTo>
                    <a:pt x="19269" y="21156"/>
                    <a:pt x="19328" y="20937"/>
                    <a:pt x="19399" y="20645"/>
                  </a:cubicBezTo>
                  <a:cubicBezTo>
                    <a:pt x="19470" y="20353"/>
                    <a:pt x="19554" y="19989"/>
                    <a:pt x="19675" y="19417"/>
                  </a:cubicBezTo>
                  <a:cubicBezTo>
                    <a:pt x="19797" y="18845"/>
                    <a:pt x="19956" y="18067"/>
                    <a:pt x="20115" y="17276"/>
                  </a:cubicBezTo>
                  <a:cubicBezTo>
                    <a:pt x="20275" y="16486"/>
                    <a:pt x="20434" y="15683"/>
                    <a:pt x="20589" y="14893"/>
                  </a:cubicBezTo>
                  <a:cubicBezTo>
                    <a:pt x="20744" y="14102"/>
                    <a:pt x="20895" y="13324"/>
                    <a:pt x="21029" y="12509"/>
                  </a:cubicBezTo>
                  <a:cubicBezTo>
                    <a:pt x="21163" y="11694"/>
                    <a:pt x="21280" y="10843"/>
                    <a:pt x="21364" y="9979"/>
                  </a:cubicBezTo>
                  <a:cubicBezTo>
                    <a:pt x="21448" y="9116"/>
                    <a:pt x="21498" y="8240"/>
                    <a:pt x="21532" y="7462"/>
                  </a:cubicBezTo>
                  <a:cubicBezTo>
                    <a:pt x="21565" y="6683"/>
                    <a:pt x="21582" y="6002"/>
                    <a:pt x="21591" y="5601"/>
                  </a:cubicBezTo>
                  <a:cubicBezTo>
                    <a:pt x="21599" y="5199"/>
                    <a:pt x="21599" y="5078"/>
                    <a:pt x="21595" y="4956"/>
                  </a:cubicBezTo>
                  <a:cubicBezTo>
                    <a:pt x="21591" y="4835"/>
                    <a:pt x="21582" y="4713"/>
                    <a:pt x="21553" y="4664"/>
                  </a:cubicBezTo>
                  <a:cubicBezTo>
                    <a:pt x="21524" y="4616"/>
                    <a:pt x="21473" y="4640"/>
                    <a:pt x="21335" y="4579"/>
                  </a:cubicBezTo>
                  <a:cubicBezTo>
                    <a:pt x="21197" y="4518"/>
                    <a:pt x="20970" y="4372"/>
                    <a:pt x="20706" y="4190"/>
                  </a:cubicBezTo>
                  <a:cubicBezTo>
                    <a:pt x="20442" y="4008"/>
                    <a:pt x="20141" y="3789"/>
                    <a:pt x="19839" y="3582"/>
                  </a:cubicBezTo>
                  <a:cubicBezTo>
                    <a:pt x="19537" y="3375"/>
                    <a:pt x="19235" y="3180"/>
                    <a:pt x="18942" y="3010"/>
                  </a:cubicBezTo>
                  <a:cubicBezTo>
                    <a:pt x="18649" y="2840"/>
                    <a:pt x="18364" y="2694"/>
                    <a:pt x="18058" y="2548"/>
                  </a:cubicBezTo>
                  <a:cubicBezTo>
                    <a:pt x="17752" y="2402"/>
                    <a:pt x="17425" y="2256"/>
                    <a:pt x="17077" y="2122"/>
                  </a:cubicBezTo>
                  <a:cubicBezTo>
                    <a:pt x="16729" y="1989"/>
                    <a:pt x="16360" y="1867"/>
                    <a:pt x="16017" y="1782"/>
                  </a:cubicBezTo>
                  <a:cubicBezTo>
                    <a:pt x="15673" y="1697"/>
                    <a:pt x="15355" y="1648"/>
                    <a:pt x="15036" y="1599"/>
                  </a:cubicBezTo>
                  <a:cubicBezTo>
                    <a:pt x="14718" y="1551"/>
                    <a:pt x="14399" y="1502"/>
                    <a:pt x="14089" y="1453"/>
                  </a:cubicBezTo>
                  <a:cubicBezTo>
                    <a:pt x="13779" y="1405"/>
                    <a:pt x="13477" y="1356"/>
                    <a:pt x="13171" y="1332"/>
                  </a:cubicBezTo>
                  <a:cubicBezTo>
                    <a:pt x="12865" y="1308"/>
                    <a:pt x="12555" y="1308"/>
                    <a:pt x="12224" y="1295"/>
                  </a:cubicBezTo>
                  <a:cubicBezTo>
                    <a:pt x="11893" y="1283"/>
                    <a:pt x="11541" y="1259"/>
                    <a:pt x="11185" y="1247"/>
                  </a:cubicBezTo>
                  <a:cubicBezTo>
                    <a:pt x="10828" y="1235"/>
                    <a:pt x="10468" y="1235"/>
                    <a:pt x="10128" y="1235"/>
                  </a:cubicBezTo>
                  <a:cubicBezTo>
                    <a:pt x="9789" y="1235"/>
                    <a:pt x="9470" y="1235"/>
                    <a:pt x="9152" y="1235"/>
                  </a:cubicBezTo>
                  <a:cubicBezTo>
                    <a:pt x="8833" y="1235"/>
                    <a:pt x="8515" y="1235"/>
                    <a:pt x="8201" y="1222"/>
                  </a:cubicBezTo>
                  <a:cubicBezTo>
                    <a:pt x="7886" y="1210"/>
                    <a:pt x="7576" y="1186"/>
                    <a:pt x="7233" y="1174"/>
                  </a:cubicBezTo>
                  <a:cubicBezTo>
                    <a:pt x="6889" y="1162"/>
                    <a:pt x="6512" y="1162"/>
                    <a:pt x="6151" y="1162"/>
                  </a:cubicBezTo>
                  <a:cubicBezTo>
                    <a:pt x="5791" y="1162"/>
                    <a:pt x="5447" y="1162"/>
                    <a:pt x="5116" y="1137"/>
                  </a:cubicBezTo>
                  <a:cubicBezTo>
                    <a:pt x="4785" y="1113"/>
                    <a:pt x="4467" y="1064"/>
                    <a:pt x="4152" y="1052"/>
                  </a:cubicBezTo>
                  <a:cubicBezTo>
                    <a:pt x="3838" y="1040"/>
                    <a:pt x="3528" y="1064"/>
                    <a:pt x="3222" y="1101"/>
                  </a:cubicBezTo>
                  <a:cubicBezTo>
                    <a:pt x="2916" y="1137"/>
                    <a:pt x="2614" y="1186"/>
                    <a:pt x="2291" y="1222"/>
                  </a:cubicBezTo>
                  <a:cubicBezTo>
                    <a:pt x="1969" y="1259"/>
                    <a:pt x="1625" y="1283"/>
                    <a:pt x="1420" y="1308"/>
                  </a:cubicBezTo>
                  <a:cubicBezTo>
                    <a:pt x="1214" y="1332"/>
                    <a:pt x="1147" y="1356"/>
                    <a:pt x="1080" y="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0" y="4229100"/>
              <a:ext cx="39814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9385"/>
                    <a:pt x="390" y="17169"/>
                    <a:pt x="700" y="16338"/>
                  </a:cubicBezTo>
                  <a:cubicBezTo>
                    <a:pt x="1011" y="15508"/>
                    <a:pt x="1435" y="16062"/>
                    <a:pt x="1855" y="16338"/>
                  </a:cubicBezTo>
                  <a:cubicBezTo>
                    <a:pt x="2274" y="16615"/>
                    <a:pt x="2687" y="16615"/>
                    <a:pt x="3123" y="16062"/>
                  </a:cubicBezTo>
                  <a:cubicBezTo>
                    <a:pt x="3560" y="15508"/>
                    <a:pt x="4019" y="14400"/>
                    <a:pt x="4473" y="13846"/>
                  </a:cubicBezTo>
                  <a:cubicBezTo>
                    <a:pt x="4926" y="13292"/>
                    <a:pt x="5374" y="13292"/>
                    <a:pt x="5833" y="12738"/>
                  </a:cubicBezTo>
                  <a:cubicBezTo>
                    <a:pt x="6293" y="12185"/>
                    <a:pt x="6764" y="11077"/>
                    <a:pt x="7189" y="10523"/>
                  </a:cubicBezTo>
                  <a:cubicBezTo>
                    <a:pt x="7613" y="9969"/>
                    <a:pt x="7992" y="9969"/>
                    <a:pt x="8377" y="9692"/>
                  </a:cubicBezTo>
                  <a:cubicBezTo>
                    <a:pt x="8762" y="9415"/>
                    <a:pt x="9152" y="8862"/>
                    <a:pt x="9571" y="8585"/>
                  </a:cubicBezTo>
                  <a:cubicBezTo>
                    <a:pt x="9990" y="8308"/>
                    <a:pt x="10438" y="8308"/>
                    <a:pt x="10886" y="8308"/>
                  </a:cubicBezTo>
                  <a:cubicBezTo>
                    <a:pt x="11334" y="8308"/>
                    <a:pt x="11782" y="8308"/>
                    <a:pt x="12207" y="8308"/>
                  </a:cubicBezTo>
                  <a:cubicBezTo>
                    <a:pt x="12632" y="8308"/>
                    <a:pt x="13033" y="8308"/>
                    <a:pt x="13476" y="7754"/>
                  </a:cubicBezTo>
                  <a:cubicBezTo>
                    <a:pt x="13918" y="7200"/>
                    <a:pt x="14400" y="6092"/>
                    <a:pt x="14848" y="5262"/>
                  </a:cubicBezTo>
                  <a:cubicBezTo>
                    <a:pt x="15296" y="4431"/>
                    <a:pt x="15709" y="3877"/>
                    <a:pt x="16163" y="3323"/>
                  </a:cubicBezTo>
                  <a:cubicBezTo>
                    <a:pt x="16616" y="2769"/>
                    <a:pt x="17110" y="2215"/>
                    <a:pt x="17604" y="1938"/>
                  </a:cubicBezTo>
                  <a:cubicBezTo>
                    <a:pt x="18098" y="1662"/>
                    <a:pt x="18591" y="1662"/>
                    <a:pt x="19028" y="1938"/>
                  </a:cubicBezTo>
                  <a:cubicBezTo>
                    <a:pt x="19464" y="2215"/>
                    <a:pt x="19843" y="2769"/>
                    <a:pt x="20233" y="3046"/>
                  </a:cubicBezTo>
                  <a:cubicBezTo>
                    <a:pt x="20624" y="3323"/>
                    <a:pt x="21026" y="3323"/>
                    <a:pt x="21256" y="2769"/>
                  </a:cubicBezTo>
                  <a:cubicBezTo>
                    <a:pt x="21485" y="2215"/>
                    <a:pt x="2154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54911" y="4599692"/>
              <a:ext cx="154753" cy="39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14" fill="norm" stroke="1" extrusionOk="0">
                  <a:moveTo>
                    <a:pt x="5128" y="1574"/>
                  </a:moveTo>
                  <a:cubicBezTo>
                    <a:pt x="4836" y="5193"/>
                    <a:pt x="4544" y="8812"/>
                    <a:pt x="4690" y="11696"/>
                  </a:cubicBezTo>
                  <a:cubicBezTo>
                    <a:pt x="4836" y="14580"/>
                    <a:pt x="5420" y="16728"/>
                    <a:pt x="5712" y="18255"/>
                  </a:cubicBezTo>
                  <a:cubicBezTo>
                    <a:pt x="6004" y="19782"/>
                    <a:pt x="6004" y="20686"/>
                    <a:pt x="5566" y="20799"/>
                  </a:cubicBezTo>
                  <a:cubicBezTo>
                    <a:pt x="5128" y="20913"/>
                    <a:pt x="4252" y="20234"/>
                    <a:pt x="3231" y="18142"/>
                  </a:cubicBezTo>
                  <a:cubicBezTo>
                    <a:pt x="2209" y="16050"/>
                    <a:pt x="1042" y="12544"/>
                    <a:pt x="458" y="9660"/>
                  </a:cubicBezTo>
                  <a:cubicBezTo>
                    <a:pt x="-126" y="6776"/>
                    <a:pt x="-126" y="4515"/>
                    <a:pt x="312" y="2988"/>
                  </a:cubicBezTo>
                  <a:cubicBezTo>
                    <a:pt x="750" y="1461"/>
                    <a:pt x="1625" y="670"/>
                    <a:pt x="2793" y="274"/>
                  </a:cubicBezTo>
                  <a:cubicBezTo>
                    <a:pt x="3960" y="-122"/>
                    <a:pt x="5420" y="-122"/>
                    <a:pt x="8193" y="500"/>
                  </a:cubicBezTo>
                  <a:cubicBezTo>
                    <a:pt x="10966" y="1122"/>
                    <a:pt x="15052" y="2366"/>
                    <a:pt x="17679" y="4571"/>
                  </a:cubicBezTo>
                  <a:cubicBezTo>
                    <a:pt x="20306" y="6776"/>
                    <a:pt x="21474" y="9943"/>
                    <a:pt x="21328" y="12544"/>
                  </a:cubicBezTo>
                  <a:cubicBezTo>
                    <a:pt x="21182" y="15145"/>
                    <a:pt x="19723" y="17181"/>
                    <a:pt x="17825" y="18594"/>
                  </a:cubicBezTo>
                  <a:cubicBezTo>
                    <a:pt x="15928" y="20008"/>
                    <a:pt x="13593" y="20799"/>
                    <a:pt x="11696" y="21139"/>
                  </a:cubicBezTo>
                  <a:cubicBezTo>
                    <a:pt x="9798" y="21478"/>
                    <a:pt x="8339" y="21365"/>
                    <a:pt x="7609" y="20460"/>
                  </a:cubicBezTo>
                  <a:cubicBezTo>
                    <a:pt x="6879" y="19555"/>
                    <a:pt x="6879" y="17859"/>
                    <a:pt x="6879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95300" y="4749799"/>
              <a:ext cx="88900" cy="19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4629" y="3716"/>
                    <a:pt x="9257" y="7432"/>
                    <a:pt x="11571" y="10452"/>
                  </a:cubicBezTo>
                  <a:cubicBezTo>
                    <a:pt x="13886" y="13471"/>
                    <a:pt x="13886" y="15794"/>
                    <a:pt x="12857" y="17535"/>
                  </a:cubicBezTo>
                  <a:cubicBezTo>
                    <a:pt x="11829" y="19277"/>
                    <a:pt x="9771" y="20439"/>
                    <a:pt x="7457" y="21019"/>
                  </a:cubicBezTo>
                  <a:cubicBezTo>
                    <a:pt x="5143" y="21600"/>
                    <a:pt x="2571" y="21600"/>
                    <a:pt x="1286" y="20787"/>
                  </a:cubicBezTo>
                  <a:cubicBezTo>
                    <a:pt x="0" y="19974"/>
                    <a:pt x="0" y="18348"/>
                    <a:pt x="1800" y="15445"/>
                  </a:cubicBezTo>
                  <a:cubicBezTo>
                    <a:pt x="3600" y="12542"/>
                    <a:pt x="7200" y="8361"/>
                    <a:pt x="10800" y="5806"/>
                  </a:cubicBezTo>
                  <a:cubicBezTo>
                    <a:pt x="14400" y="3252"/>
                    <a:pt x="18000" y="2323"/>
                    <a:pt x="21600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85800" y="47053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73100" y="4876799"/>
              <a:ext cx="38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212850" y="4692134"/>
              <a:ext cx="114300" cy="2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783"/>
                  </a:moveTo>
                  <a:cubicBezTo>
                    <a:pt x="20400" y="1011"/>
                    <a:pt x="19200" y="240"/>
                    <a:pt x="16200" y="47"/>
                  </a:cubicBezTo>
                  <a:cubicBezTo>
                    <a:pt x="13200" y="-146"/>
                    <a:pt x="8400" y="240"/>
                    <a:pt x="5200" y="1493"/>
                  </a:cubicBezTo>
                  <a:cubicBezTo>
                    <a:pt x="2000" y="2747"/>
                    <a:pt x="400" y="4868"/>
                    <a:pt x="1400" y="6508"/>
                  </a:cubicBezTo>
                  <a:cubicBezTo>
                    <a:pt x="2400" y="8147"/>
                    <a:pt x="6000" y="9304"/>
                    <a:pt x="8800" y="10172"/>
                  </a:cubicBezTo>
                  <a:cubicBezTo>
                    <a:pt x="11600" y="11040"/>
                    <a:pt x="13600" y="11618"/>
                    <a:pt x="14000" y="13161"/>
                  </a:cubicBezTo>
                  <a:cubicBezTo>
                    <a:pt x="14400" y="14704"/>
                    <a:pt x="13200" y="17211"/>
                    <a:pt x="10600" y="18754"/>
                  </a:cubicBezTo>
                  <a:cubicBezTo>
                    <a:pt x="8000" y="20297"/>
                    <a:pt x="4000" y="20875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368288" y="4739457"/>
              <a:ext cx="162063" cy="18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835" fill="norm" stroke="1" extrusionOk="0">
                  <a:moveTo>
                    <a:pt x="2094" y="13977"/>
                  </a:moveTo>
                  <a:cubicBezTo>
                    <a:pt x="5417" y="11366"/>
                    <a:pt x="8740" y="8755"/>
                    <a:pt x="10679" y="6263"/>
                  </a:cubicBezTo>
                  <a:cubicBezTo>
                    <a:pt x="12617" y="3771"/>
                    <a:pt x="13171" y="1397"/>
                    <a:pt x="12617" y="447"/>
                  </a:cubicBezTo>
                  <a:cubicBezTo>
                    <a:pt x="12064" y="-502"/>
                    <a:pt x="10402" y="-27"/>
                    <a:pt x="8048" y="2702"/>
                  </a:cubicBezTo>
                  <a:cubicBezTo>
                    <a:pt x="5694" y="5432"/>
                    <a:pt x="2648" y="10417"/>
                    <a:pt x="1125" y="13621"/>
                  </a:cubicBezTo>
                  <a:cubicBezTo>
                    <a:pt x="-398" y="16825"/>
                    <a:pt x="-398" y="18250"/>
                    <a:pt x="1264" y="19318"/>
                  </a:cubicBezTo>
                  <a:cubicBezTo>
                    <a:pt x="2925" y="20386"/>
                    <a:pt x="6248" y="21098"/>
                    <a:pt x="9848" y="20742"/>
                  </a:cubicBezTo>
                  <a:cubicBezTo>
                    <a:pt x="13448" y="20386"/>
                    <a:pt x="17325" y="18962"/>
                    <a:pt x="21202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663700" y="47815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651000" y="4895850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228705" y="4432300"/>
              <a:ext cx="1206645" cy="63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8" fill="norm" stroke="1" extrusionOk="0">
                  <a:moveTo>
                    <a:pt x="2" y="14639"/>
                  </a:moveTo>
                  <a:cubicBezTo>
                    <a:pt x="2" y="15787"/>
                    <a:pt x="2" y="16936"/>
                    <a:pt x="77" y="17976"/>
                  </a:cubicBezTo>
                  <a:cubicBezTo>
                    <a:pt x="153" y="19017"/>
                    <a:pt x="304" y="19950"/>
                    <a:pt x="454" y="20595"/>
                  </a:cubicBezTo>
                  <a:cubicBezTo>
                    <a:pt x="605" y="21241"/>
                    <a:pt x="756" y="21600"/>
                    <a:pt x="831" y="21456"/>
                  </a:cubicBezTo>
                  <a:cubicBezTo>
                    <a:pt x="907" y="21313"/>
                    <a:pt x="907" y="20667"/>
                    <a:pt x="888" y="19160"/>
                  </a:cubicBezTo>
                  <a:cubicBezTo>
                    <a:pt x="869" y="17653"/>
                    <a:pt x="831" y="15285"/>
                    <a:pt x="699" y="13096"/>
                  </a:cubicBezTo>
                  <a:cubicBezTo>
                    <a:pt x="568" y="10908"/>
                    <a:pt x="341" y="8898"/>
                    <a:pt x="172" y="7571"/>
                  </a:cubicBezTo>
                  <a:cubicBezTo>
                    <a:pt x="2" y="6243"/>
                    <a:pt x="-111" y="5597"/>
                    <a:pt x="172" y="5095"/>
                  </a:cubicBezTo>
                  <a:cubicBezTo>
                    <a:pt x="454" y="4593"/>
                    <a:pt x="1133" y="4234"/>
                    <a:pt x="2151" y="3803"/>
                  </a:cubicBezTo>
                  <a:cubicBezTo>
                    <a:pt x="3169" y="3373"/>
                    <a:pt x="4526" y="2870"/>
                    <a:pt x="5826" y="2440"/>
                  </a:cubicBezTo>
                  <a:cubicBezTo>
                    <a:pt x="7127" y="2009"/>
                    <a:pt x="8371" y="1650"/>
                    <a:pt x="9803" y="1363"/>
                  </a:cubicBezTo>
                  <a:cubicBezTo>
                    <a:pt x="11236" y="1076"/>
                    <a:pt x="12857" y="861"/>
                    <a:pt x="14459" y="753"/>
                  </a:cubicBezTo>
                  <a:cubicBezTo>
                    <a:pt x="16061" y="646"/>
                    <a:pt x="17644" y="646"/>
                    <a:pt x="18813" y="538"/>
                  </a:cubicBezTo>
                  <a:cubicBezTo>
                    <a:pt x="19981" y="431"/>
                    <a:pt x="20735" y="215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362200" y="4711700"/>
              <a:ext cx="1397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2"/>
                  </a:moveTo>
                  <a:cubicBezTo>
                    <a:pt x="4255" y="5143"/>
                    <a:pt x="8509" y="9404"/>
                    <a:pt x="11127" y="12416"/>
                  </a:cubicBezTo>
                  <a:cubicBezTo>
                    <a:pt x="13745" y="15429"/>
                    <a:pt x="14727" y="17192"/>
                    <a:pt x="15709" y="18735"/>
                  </a:cubicBezTo>
                  <a:cubicBezTo>
                    <a:pt x="16691" y="20278"/>
                    <a:pt x="17673" y="21600"/>
                    <a:pt x="18164" y="21600"/>
                  </a:cubicBezTo>
                  <a:cubicBezTo>
                    <a:pt x="18655" y="21600"/>
                    <a:pt x="18655" y="20278"/>
                    <a:pt x="18655" y="16751"/>
                  </a:cubicBezTo>
                  <a:cubicBezTo>
                    <a:pt x="18655" y="13224"/>
                    <a:pt x="18655" y="7494"/>
                    <a:pt x="19145" y="4335"/>
                  </a:cubicBezTo>
                  <a:cubicBezTo>
                    <a:pt x="19636" y="1176"/>
                    <a:pt x="20618" y="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530205" y="4868080"/>
              <a:ext cx="143146" cy="11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98" fill="norm" stroke="1" extrusionOk="0">
                  <a:moveTo>
                    <a:pt x="13858" y="12706"/>
                  </a:moveTo>
                  <a:cubicBezTo>
                    <a:pt x="11953" y="8610"/>
                    <a:pt x="10047" y="4513"/>
                    <a:pt x="8300" y="2279"/>
                  </a:cubicBezTo>
                  <a:cubicBezTo>
                    <a:pt x="6553" y="44"/>
                    <a:pt x="4964" y="-328"/>
                    <a:pt x="3694" y="231"/>
                  </a:cubicBezTo>
                  <a:cubicBezTo>
                    <a:pt x="2423" y="789"/>
                    <a:pt x="1470" y="2279"/>
                    <a:pt x="835" y="4141"/>
                  </a:cubicBezTo>
                  <a:cubicBezTo>
                    <a:pt x="200" y="6003"/>
                    <a:pt x="-118" y="8238"/>
                    <a:pt x="41" y="10286"/>
                  </a:cubicBezTo>
                  <a:cubicBezTo>
                    <a:pt x="200" y="12334"/>
                    <a:pt x="835" y="14196"/>
                    <a:pt x="1947" y="14941"/>
                  </a:cubicBezTo>
                  <a:cubicBezTo>
                    <a:pt x="3058" y="15686"/>
                    <a:pt x="4647" y="15313"/>
                    <a:pt x="5917" y="13824"/>
                  </a:cubicBezTo>
                  <a:cubicBezTo>
                    <a:pt x="7188" y="12334"/>
                    <a:pt x="8141" y="9727"/>
                    <a:pt x="9253" y="10100"/>
                  </a:cubicBezTo>
                  <a:cubicBezTo>
                    <a:pt x="10364" y="10472"/>
                    <a:pt x="11635" y="13824"/>
                    <a:pt x="12906" y="16244"/>
                  </a:cubicBezTo>
                  <a:cubicBezTo>
                    <a:pt x="14176" y="18665"/>
                    <a:pt x="15447" y="20155"/>
                    <a:pt x="16876" y="20713"/>
                  </a:cubicBezTo>
                  <a:cubicBezTo>
                    <a:pt x="18306" y="21272"/>
                    <a:pt x="19894" y="20900"/>
                    <a:pt x="21482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698749" y="4864100"/>
              <a:ext cx="76201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5718"/>
                  </a:moveTo>
                  <a:cubicBezTo>
                    <a:pt x="6600" y="9529"/>
                    <a:pt x="13200" y="13341"/>
                    <a:pt x="16800" y="16041"/>
                  </a:cubicBezTo>
                  <a:cubicBezTo>
                    <a:pt x="20400" y="18741"/>
                    <a:pt x="21000" y="20329"/>
                    <a:pt x="19800" y="20965"/>
                  </a:cubicBezTo>
                  <a:cubicBezTo>
                    <a:pt x="18600" y="21600"/>
                    <a:pt x="15600" y="21282"/>
                    <a:pt x="13200" y="19376"/>
                  </a:cubicBezTo>
                  <a:cubicBezTo>
                    <a:pt x="10800" y="17471"/>
                    <a:pt x="9000" y="13976"/>
                    <a:pt x="8100" y="11118"/>
                  </a:cubicBezTo>
                  <a:cubicBezTo>
                    <a:pt x="7200" y="8259"/>
                    <a:pt x="7200" y="6035"/>
                    <a:pt x="9600" y="4288"/>
                  </a:cubicBezTo>
                  <a:cubicBezTo>
                    <a:pt x="12000" y="2541"/>
                    <a:pt x="168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925185" y="4686043"/>
              <a:ext cx="116466" cy="30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32" fill="norm" stroke="1" extrusionOk="0">
                  <a:moveTo>
                    <a:pt x="7337" y="2177"/>
                  </a:moveTo>
                  <a:cubicBezTo>
                    <a:pt x="5794" y="1169"/>
                    <a:pt x="4252" y="161"/>
                    <a:pt x="3094" y="17"/>
                  </a:cubicBezTo>
                  <a:cubicBezTo>
                    <a:pt x="1937" y="-127"/>
                    <a:pt x="1166" y="593"/>
                    <a:pt x="587" y="3185"/>
                  </a:cubicBezTo>
                  <a:cubicBezTo>
                    <a:pt x="9" y="5777"/>
                    <a:pt x="-377" y="10241"/>
                    <a:pt x="587" y="13697"/>
                  </a:cubicBezTo>
                  <a:cubicBezTo>
                    <a:pt x="1552" y="17153"/>
                    <a:pt x="3866" y="19601"/>
                    <a:pt x="7530" y="20537"/>
                  </a:cubicBezTo>
                  <a:cubicBezTo>
                    <a:pt x="11194" y="21473"/>
                    <a:pt x="16209" y="20897"/>
                    <a:pt x="21223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115460" y="4738615"/>
              <a:ext cx="173841" cy="25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05" fill="norm" stroke="1" extrusionOk="0">
                  <a:moveTo>
                    <a:pt x="16689" y="1491"/>
                  </a:moveTo>
                  <a:cubicBezTo>
                    <a:pt x="15648" y="951"/>
                    <a:pt x="14607" y="411"/>
                    <a:pt x="13175" y="141"/>
                  </a:cubicBezTo>
                  <a:cubicBezTo>
                    <a:pt x="11744" y="-129"/>
                    <a:pt x="9922" y="-129"/>
                    <a:pt x="7710" y="1221"/>
                  </a:cubicBezTo>
                  <a:cubicBezTo>
                    <a:pt x="5498" y="2571"/>
                    <a:pt x="2896" y="5271"/>
                    <a:pt x="1465" y="8421"/>
                  </a:cubicBezTo>
                  <a:cubicBezTo>
                    <a:pt x="33" y="11571"/>
                    <a:pt x="-227" y="15171"/>
                    <a:pt x="163" y="17421"/>
                  </a:cubicBezTo>
                  <a:cubicBezTo>
                    <a:pt x="554" y="19671"/>
                    <a:pt x="1595" y="20571"/>
                    <a:pt x="2766" y="21021"/>
                  </a:cubicBezTo>
                  <a:cubicBezTo>
                    <a:pt x="3937" y="21471"/>
                    <a:pt x="5238" y="21471"/>
                    <a:pt x="7450" y="20391"/>
                  </a:cubicBezTo>
                  <a:cubicBezTo>
                    <a:pt x="9662" y="19311"/>
                    <a:pt x="12785" y="17151"/>
                    <a:pt x="14346" y="14271"/>
                  </a:cubicBezTo>
                  <a:cubicBezTo>
                    <a:pt x="15908" y="11391"/>
                    <a:pt x="15908" y="7791"/>
                    <a:pt x="14737" y="5541"/>
                  </a:cubicBezTo>
                  <a:cubicBezTo>
                    <a:pt x="13566" y="3291"/>
                    <a:pt x="11224" y="2391"/>
                    <a:pt x="9402" y="1941"/>
                  </a:cubicBezTo>
                  <a:cubicBezTo>
                    <a:pt x="7580" y="1491"/>
                    <a:pt x="6279" y="1491"/>
                    <a:pt x="5108" y="1761"/>
                  </a:cubicBezTo>
                  <a:cubicBezTo>
                    <a:pt x="3937" y="2031"/>
                    <a:pt x="2896" y="2571"/>
                    <a:pt x="2245" y="3291"/>
                  </a:cubicBezTo>
                  <a:cubicBezTo>
                    <a:pt x="1595" y="4011"/>
                    <a:pt x="1334" y="4911"/>
                    <a:pt x="1725" y="5631"/>
                  </a:cubicBezTo>
                  <a:cubicBezTo>
                    <a:pt x="2115" y="6351"/>
                    <a:pt x="3156" y="6891"/>
                    <a:pt x="5889" y="7071"/>
                  </a:cubicBezTo>
                  <a:cubicBezTo>
                    <a:pt x="8621" y="7251"/>
                    <a:pt x="13045" y="7071"/>
                    <a:pt x="15908" y="6711"/>
                  </a:cubicBezTo>
                  <a:cubicBezTo>
                    <a:pt x="18771" y="6351"/>
                    <a:pt x="20072" y="5811"/>
                    <a:pt x="21373" y="5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126316" y="4594135"/>
              <a:ext cx="93135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455" y="4554"/>
                  </a:moveTo>
                  <a:cubicBezTo>
                    <a:pt x="1964" y="6714"/>
                    <a:pt x="1473" y="8874"/>
                    <a:pt x="982" y="11034"/>
                  </a:cubicBezTo>
                  <a:cubicBezTo>
                    <a:pt x="491" y="13194"/>
                    <a:pt x="0" y="15354"/>
                    <a:pt x="0" y="15138"/>
                  </a:cubicBezTo>
                  <a:cubicBezTo>
                    <a:pt x="0" y="14922"/>
                    <a:pt x="491" y="12330"/>
                    <a:pt x="982" y="9954"/>
                  </a:cubicBezTo>
                  <a:cubicBezTo>
                    <a:pt x="1473" y="7578"/>
                    <a:pt x="1964" y="5418"/>
                    <a:pt x="3191" y="3474"/>
                  </a:cubicBezTo>
                  <a:cubicBezTo>
                    <a:pt x="4418" y="1530"/>
                    <a:pt x="6382" y="-198"/>
                    <a:pt x="7855" y="18"/>
                  </a:cubicBezTo>
                  <a:cubicBezTo>
                    <a:pt x="9327" y="234"/>
                    <a:pt x="10309" y="2394"/>
                    <a:pt x="12518" y="6282"/>
                  </a:cubicBezTo>
                  <a:cubicBezTo>
                    <a:pt x="14727" y="10170"/>
                    <a:pt x="18164" y="15786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276600" y="4618566"/>
              <a:ext cx="126692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376" fill="norm" stroke="1" extrusionOk="0">
                  <a:moveTo>
                    <a:pt x="4050" y="224"/>
                  </a:moveTo>
                  <a:cubicBezTo>
                    <a:pt x="5737" y="0"/>
                    <a:pt x="7425" y="-224"/>
                    <a:pt x="9788" y="448"/>
                  </a:cubicBezTo>
                  <a:cubicBezTo>
                    <a:pt x="12150" y="1119"/>
                    <a:pt x="15187" y="2686"/>
                    <a:pt x="17550" y="5204"/>
                  </a:cubicBezTo>
                  <a:cubicBezTo>
                    <a:pt x="19912" y="7722"/>
                    <a:pt x="21600" y="11192"/>
                    <a:pt x="18563" y="14045"/>
                  </a:cubicBezTo>
                  <a:cubicBezTo>
                    <a:pt x="15525" y="16899"/>
                    <a:pt x="7762" y="19138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04448" y="5688961"/>
              <a:ext cx="273402" cy="55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75" fill="norm" stroke="1" extrusionOk="0">
                  <a:moveTo>
                    <a:pt x="6953" y="2959"/>
                  </a:moveTo>
                  <a:cubicBezTo>
                    <a:pt x="6953" y="3367"/>
                    <a:pt x="6953" y="3774"/>
                    <a:pt x="6376" y="4100"/>
                  </a:cubicBezTo>
                  <a:cubicBezTo>
                    <a:pt x="5799" y="4427"/>
                    <a:pt x="4645" y="4671"/>
                    <a:pt x="3655" y="4753"/>
                  </a:cubicBezTo>
                  <a:cubicBezTo>
                    <a:pt x="2666" y="4834"/>
                    <a:pt x="1842" y="4753"/>
                    <a:pt x="1347" y="4467"/>
                  </a:cubicBezTo>
                  <a:cubicBezTo>
                    <a:pt x="852" y="4182"/>
                    <a:pt x="687" y="3693"/>
                    <a:pt x="1100" y="3082"/>
                  </a:cubicBezTo>
                  <a:cubicBezTo>
                    <a:pt x="1512" y="2470"/>
                    <a:pt x="2501" y="1737"/>
                    <a:pt x="3243" y="1207"/>
                  </a:cubicBezTo>
                  <a:cubicBezTo>
                    <a:pt x="3985" y="677"/>
                    <a:pt x="4480" y="351"/>
                    <a:pt x="5222" y="147"/>
                  </a:cubicBezTo>
                  <a:cubicBezTo>
                    <a:pt x="5964" y="-56"/>
                    <a:pt x="6953" y="-138"/>
                    <a:pt x="7695" y="514"/>
                  </a:cubicBezTo>
                  <a:cubicBezTo>
                    <a:pt x="8437" y="1166"/>
                    <a:pt x="8932" y="2552"/>
                    <a:pt x="8849" y="4264"/>
                  </a:cubicBezTo>
                  <a:cubicBezTo>
                    <a:pt x="8767" y="5975"/>
                    <a:pt x="8107" y="8013"/>
                    <a:pt x="6953" y="9399"/>
                  </a:cubicBezTo>
                  <a:cubicBezTo>
                    <a:pt x="5799" y="10784"/>
                    <a:pt x="4150" y="11518"/>
                    <a:pt x="2913" y="11844"/>
                  </a:cubicBezTo>
                  <a:cubicBezTo>
                    <a:pt x="1677" y="12170"/>
                    <a:pt x="852" y="12088"/>
                    <a:pt x="358" y="11803"/>
                  </a:cubicBezTo>
                  <a:cubicBezTo>
                    <a:pt x="-137" y="11518"/>
                    <a:pt x="-302" y="11029"/>
                    <a:pt x="1100" y="9928"/>
                  </a:cubicBezTo>
                  <a:cubicBezTo>
                    <a:pt x="2501" y="8828"/>
                    <a:pt x="5469" y="7116"/>
                    <a:pt x="8354" y="5690"/>
                  </a:cubicBezTo>
                  <a:cubicBezTo>
                    <a:pt x="11240" y="4264"/>
                    <a:pt x="14043" y="3122"/>
                    <a:pt x="15692" y="2348"/>
                  </a:cubicBezTo>
                  <a:cubicBezTo>
                    <a:pt x="17341" y="1574"/>
                    <a:pt x="17835" y="1166"/>
                    <a:pt x="17835" y="1125"/>
                  </a:cubicBezTo>
                  <a:cubicBezTo>
                    <a:pt x="17835" y="1085"/>
                    <a:pt x="17341" y="1411"/>
                    <a:pt x="16104" y="2837"/>
                  </a:cubicBezTo>
                  <a:cubicBezTo>
                    <a:pt x="14867" y="4264"/>
                    <a:pt x="12889" y="6790"/>
                    <a:pt x="11570" y="9602"/>
                  </a:cubicBezTo>
                  <a:cubicBezTo>
                    <a:pt x="10251" y="12414"/>
                    <a:pt x="9591" y="15512"/>
                    <a:pt x="9426" y="17509"/>
                  </a:cubicBezTo>
                  <a:cubicBezTo>
                    <a:pt x="9261" y="19506"/>
                    <a:pt x="9591" y="20402"/>
                    <a:pt x="10168" y="20891"/>
                  </a:cubicBezTo>
                  <a:cubicBezTo>
                    <a:pt x="10745" y="21380"/>
                    <a:pt x="11570" y="21462"/>
                    <a:pt x="12229" y="21299"/>
                  </a:cubicBezTo>
                  <a:cubicBezTo>
                    <a:pt x="12889" y="21136"/>
                    <a:pt x="13383" y="20728"/>
                    <a:pt x="13961" y="19547"/>
                  </a:cubicBezTo>
                  <a:cubicBezTo>
                    <a:pt x="14538" y="18365"/>
                    <a:pt x="15197" y="16408"/>
                    <a:pt x="15445" y="15186"/>
                  </a:cubicBezTo>
                  <a:cubicBezTo>
                    <a:pt x="15692" y="13963"/>
                    <a:pt x="15527" y="13474"/>
                    <a:pt x="14950" y="13107"/>
                  </a:cubicBezTo>
                  <a:cubicBezTo>
                    <a:pt x="14373" y="12740"/>
                    <a:pt x="13383" y="12496"/>
                    <a:pt x="13383" y="12333"/>
                  </a:cubicBezTo>
                  <a:cubicBezTo>
                    <a:pt x="13383" y="12170"/>
                    <a:pt x="14373" y="12088"/>
                    <a:pt x="15857" y="11803"/>
                  </a:cubicBezTo>
                  <a:cubicBezTo>
                    <a:pt x="17341" y="11518"/>
                    <a:pt x="19319" y="11029"/>
                    <a:pt x="21298" y="1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88475" y="5759441"/>
              <a:ext cx="108475" cy="20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66" fill="norm" stroke="1" extrusionOk="0">
                  <a:moveTo>
                    <a:pt x="21288" y="4009"/>
                  </a:moveTo>
                  <a:cubicBezTo>
                    <a:pt x="20873" y="2896"/>
                    <a:pt x="20457" y="1782"/>
                    <a:pt x="19003" y="1003"/>
                  </a:cubicBezTo>
                  <a:cubicBezTo>
                    <a:pt x="17550" y="223"/>
                    <a:pt x="15057" y="-222"/>
                    <a:pt x="11942" y="112"/>
                  </a:cubicBezTo>
                  <a:cubicBezTo>
                    <a:pt x="8826" y="446"/>
                    <a:pt x="5088" y="1559"/>
                    <a:pt x="2803" y="2673"/>
                  </a:cubicBezTo>
                  <a:cubicBezTo>
                    <a:pt x="519" y="3786"/>
                    <a:pt x="-312" y="4900"/>
                    <a:pt x="103" y="5790"/>
                  </a:cubicBezTo>
                  <a:cubicBezTo>
                    <a:pt x="519" y="6681"/>
                    <a:pt x="2180" y="7349"/>
                    <a:pt x="5296" y="8240"/>
                  </a:cubicBezTo>
                  <a:cubicBezTo>
                    <a:pt x="8411" y="9131"/>
                    <a:pt x="12980" y="10244"/>
                    <a:pt x="15888" y="11357"/>
                  </a:cubicBezTo>
                  <a:cubicBezTo>
                    <a:pt x="18796" y="12471"/>
                    <a:pt x="20042" y="13584"/>
                    <a:pt x="19003" y="15254"/>
                  </a:cubicBezTo>
                  <a:cubicBezTo>
                    <a:pt x="17965" y="16924"/>
                    <a:pt x="14642" y="19151"/>
                    <a:pt x="11942" y="20265"/>
                  </a:cubicBezTo>
                  <a:cubicBezTo>
                    <a:pt x="9242" y="21378"/>
                    <a:pt x="7165" y="21378"/>
                    <a:pt x="5711" y="20710"/>
                  </a:cubicBezTo>
                  <a:cubicBezTo>
                    <a:pt x="4257" y="20042"/>
                    <a:pt x="3426" y="18706"/>
                    <a:pt x="2596" y="1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047750" y="5754750"/>
              <a:ext cx="101600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1370"/>
                  </a:moveTo>
                  <a:cubicBezTo>
                    <a:pt x="2250" y="11628"/>
                    <a:pt x="4500" y="11885"/>
                    <a:pt x="7875" y="10599"/>
                  </a:cubicBezTo>
                  <a:cubicBezTo>
                    <a:pt x="11250" y="9313"/>
                    <a:pt x="15750" y="6485"/>
                    <a:pt x="18225" y="4428"/>
                  </a:cubicBezTo>
                  <a:cubicBezTo>
                    <a:pt x="20700" y="2370"/>
                    <a:pt x="21150" y="1085"/>
                    <a:pt x="20250" y="442"/>
                  </a:cubicBezTo>
                  <a:cubicBezTo>
                    <a:pt x="19350" y="-201"/>
                    <a:pt x="17100" y="-201"/>
                    <a:pt x="14175" y="828"/>
                  </a:cubicBezTo>
                  <a:cubicBezTo>
                    <a:pt x="11250" y="1856"/>
                    <a:pt x="7650" y="3913"/>
                    <a:pt x="5400" y="6870"/>
                  </a:cubicBezTo>
                  <a:cubicBezTo>
                    <a:pt x="3150" y="9828"/>
                    <a:pt x="2250" y="13685"/>
                    <a:pt x="3825" y="16256"/>
                  </a:cubicBezTo>
                  <a:cubicBezTo>
                    <a:pt x="5400" y="18828"/>
                    <a:pt x="9450" y="20113"/>
                    <a:pt x="12825" y="20756"/>
                  </a:cubicBezTo>
                  <a:cubicBezTo>
                    <a:pt x="16200" y="21399"/>
                    <a:pt x="18900" y="2139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282700" y="57975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257300" y="5918200"/>
              <a:ext cx="196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7280"/>
                    <a:pt x="11613" y="12960"/>
                    <a:pt x="15213" y="9360"/>
                  </a:cubicBezTo>
                  <a:cubicBezTo>
                    <a:pt x="18813" y="5760"/>
                    <a:pt x="202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742016" y="5682032"/>
              <a:ext cx="116887" cy="20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885" fill="norm" stroke="1" extrusionOk="0">
                  <a:moveTo>
                    <a:pt x="18947" y="4052"/>
                  </a:moveTo>
                  <a:cubicBezTo>
                    <a:pt x="17810" y="3180"/>
                    <a:pt x="16674" y="2307"/>
                    <a:pt x="14968" y="1762"/>
                  </a:cubicBezTo>
                  <a:cubicBezTo>
                    <a:pt x="13263" y="1216"/>
                    <a:pt x="10989" y="998"/>
                    <a:pt x="8337" y="3398"/>
                  </a:cubicBezTo>
                  <a:cubicBezTo>
                    <a:pt x="5684" y="5798"/>
                    <a:pt x="2653" y="10816"/>
                    <a:pt x="1137" y="13980"/>
                  </a:cubicBezTo>
                  <a:cubicBezTo>
                    <a:pt x="-379" y="17143"/>
                    <a:pt x="-379" y="18452"/>
                    <a:pt x="1137" y="19543"/>
                  </a:cubicBezTo>
                  <a:cubicBezTo>
                    <a:pt x="2653" y="20634"/>
                    <a:pt x="5684" y="21507"/>
                    <a:pt x="9284" y="20307"/>
                  </a:cubicBezTo>
                  <a:cubicBezTo>
                    <a:pt x="12884" y="19107"/>
                    <a:pt x="17053" y="15834"/>
                    <a:pt x="19137" y="12343"/>
                  </a:cubicBezTo>
                  <a:cubicBezTo>
                    <a:pt x="21221" y="8852"/>
                    <a:pt x="21221" y="5143"/>
                    <a:pt x="20463" y="2962"/>
                  </a:cubicBezTo>
                  <a:cubicBezTo>
                    <a:pt x="19705" y="780"/>
                    <a:pt x="18189" y="125"/>
                    <a:pt x="16484" y="16"/>
                  </a:cubicBezTo>
                  <a:cubicBezTo>
                    <a:pt x="14779" y="-93"/>
                    <a:pt x="12884" y="343"/>
                    <a:pt x="12316" y="1325"/>
                  </a:cubicBezTo>
                  <a:cubicBezTo>
                    <a:pt x="11747" y="2307"/>
                    <a:pt x="12505" y="3834"/>
                    <a:pt x="13263" y="5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955800" y="58166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070100" y="5697656"/>
              <a:ext cx="100465" cy="16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8" fill="norm" stroke="1" extrusionOk="0">
                  <a:moveTo>
                    <a:pt x="13224" y="5452"/>
                  </a:moveTo>
                  <a:cubicBezTo>
                    <a:pt x="13224" y="4102"/>
                    <a:pt x="13224" y="2752"/>
                    <a:pt x="12343" y="1672"/>
                  </a:cubicBezTo>
                  <a:cubicBezTo>
                    <a:pt x="11461" y="592"/>
                    <a:pt x="9698" y="-218"/>
                    <a:pt x="7935" y="52"/>
                  </a:cubicBezTo>
                  <a:cubicBezTo>
                    <a:pt x="6171" y="322"/>
                    <a:pt x="4408" y="1672"/>
                    <a:pt x="2865" y="3967"/>
                  </a:cubicBezTo>
                  <a:cubicBezTo>
                    <a:pt x="1322" y="6262"/>
                    <a:pt x="0" y="9502"/>
                    <a:pt x="0" y="12472"/>
                  </a:cubicBezTo>
                  <a:cubicBezTo>
                    <a:pt x="0" y="15442"/>
                    <a:pt x="1322" y="18142"/>
                    <a:pt x="3527" y="19627"/>
                  </a:cubicBezTo>
                  <a:cubicBezTo>
                    <a:pt x="5731" y="21112"/>
                    <a:pt x="8816" y="21382"/>
                    <a:pt x="12122" y="18817"/>
                  </a:cubicBezTo>
                  <a:cubicBezTo>
                    <a:pt x="15429" y="16252"/>
                    <a:pt x="18955" y="10852"/>
                    <a:pt x="20278" y="7342"/>
                  </a:cubicBezTo>
                  <a:cubicBezTo>
                    <a:pt x="21600" y="3832"/>
                    <a:pt x="20718" y="2212"/>
                    <a:pt x="19176" y="1267"/>
                  </a:cubicBezTo>
                  <a:cubicBezTo>
                    <a:pt x="17633" y="322"/>
                    <a:pt x="15429" y="52"/>
                    <a:pt x="14106" y="727"/>
                  </a:cubicBezTo>
                  <a:cubicBezTo>
                    <a:pt x="12784" y="1402"/>
                    <a:pt x="12343" y="3022"/>
                    <a:pt x="11902" y="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223635" y="5701749"/>
              <a:ext cx="117399" cy="14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889" fill="norm" stroke="1" extrusionOk="0">
                  <a:moveTo>
                    <a:pt x="12302" y="3628"/>
                  </a:moveTo>
                  <a:cubicBezTo>
                    <a:pt x="10407" y="3036"/>
                    <a:pt x="8513" y="2444"/>
                    <a:pt x="6618" y="2296"/>
                  </a:cubicBezTo>
                  <a:cubicBezTo>
                    <a:pt x="4723" y="2148"/>
                    <a:pt x="2829" y="2444"/>
                    <a:pt x="1502" y="4663"/>
                  </a:cubicBezTo>
                  <a:cubicBezTo>
                    <a:pt x="176" y="6882"/>
                    <a:pt x="-582" y="11025"/>
                    <a:pt x="555" y="14280"/>
                  </a:cubicBezTo>
                  <a:cubicBezTo>
                    <a:pt x="1692" y="17534"/>
                    <a:pt x="4723" y="19902"/>
                    <a:pt x="7944" y="20641"/>
                  </a:cubicBezTo>
                  <a:cubicBezTo>
                    <a:pt x="11165" y="21381"/>
                    <a:pt x="14576" y="20493"/>
                    <a:pt x="17039" y="17534"/>
                  </a:cubicBezTo>
                  <a:cubicBezTo>
                    <a:pt x="19502" y="14576"/>
                    <a:pt x="21018" y="9545"/>
                    <a:pt x="21018" y="6439"/>
                  </a:cubicBezTo>
                  <a:cubicBezTo>
                    <a:pt x="21018" y="3332"/>
                    <a:pt x="19502" y="2148"/>
                    <a:pt x="17797" y="1260"/>
                  </a:cubicBezTo>
                  <a:cubicBezTo>
                    <a:pt x="16092" y="373"/>
                    <a:pt x="14197" y="-219"/>
                    <a:pt x="12681" y="77"/>
                  </a:cubicBezTo>
                  <a:cubicBezTo>
                    <a:pt x="11165" y="373"/>
                    <a:pt x="10029" y="1556"/>
                    <a:pt x="10218" y="2592"/>
                  </a:cubicBezTo>
                  <a:cubicBezTo>
                    <a:pt x="10407" y="3628"/>
                    <a:pt x="11923" y="4515"/>
                    <a:pt x="13439" y="5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501900" y="5665967"/>
              <a:ext cx="8467" cy="19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1876"/>
                  </a:moveTo>
                  <a:cubicBezTo>
                    <a:pt x="0" y="727"/>
                    <a:pt x="0" y="-422"/>
                    <a:pt x="5400" y="152"/>
                  </a:cubicBezTo>
                  <a:cubicBezTo>
                    <a:pt x="10800" y="727"/>
                    <a:pt x="21600" y="3025"/>
                    <a:pt x="21600" y="6816"/>
                  </a:cubicBezTo>
                  <a:cubicBezTo>
                    <a:pt x="21600" y="10608"/>
                    <a:pt x="10800" y="15893"/>
                    <a:pt x="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552700" y="5822950"/>
              <a:ext cx="825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877"/>
                    <a:pt x="16062" y="7754"/>
                    <a:pt x="12462" y="11354"/>
                  </a:cubicBezTo>
                  <a:cubicBezTo>
                    <a:pt x="8862" y="14954"/>
                    <a:pt x="4431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25336" y="6432550"/>
              <a:ext cx="21916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7" fill="norm" stroke="1" extrusionOk="0">
                  <a:moveTo>
                    <a:pt x="7174" y="0"/>
                  </a:moveTo>
                  <a:cubicBezTo>
                    <a:pt x="6136" y="2289"/>
                    <a:pt x="5097" y="4577"/>
                    <a:pt x="4682" y="7510"/>
                  </a:cubicBezTo>
                  <a:cubicBezTo>
                    <a:pt x="4267" y="10442"/>
                    <a:pt x="4474" y="14019"/>
                    <a:pt x="4890" y="16379"/>
                  </a:cubicBezTo>
                  <a:cubicBezTo>
                    <a:pt x="5305" y="18739"/>
                    <a:pt x="5928" y="19883"/>
                    <a:pt x="6759" y="20599"/>
                  </a:cubicBezTo>
                  <a:cubicBezTo>
                    <a:pt x="7590" y="21314"/>
                    <a:pt x="8628" y="21600"/>
                    <a:pt x="9251" y="21385"/>
                  </a:cubicBezTo>
                  <a:cubicBezTo>
                    <a:pt x="9874" y="21171"/>
                    <a:pt x="10082" y="20456"/>
                    <a:pt x="9355" y="18882"/>
                  </a:cubicBezTo>
                  <a:cubicBezTo>
                    <a:pt x="8628" y="17309"/>
                    <a:pt x="6967" y="14877"/>
                    <a:pt x="5617" y="13375"/>
                  </a:cubicBezTo>
                  <a:cubicBezTo>
                    <a:pt x="4267" y="11873"/>
                    <a:pt x="3228" y="11301"/>
                    <a:pt x="2190" y="10943"/>
                  </a:cubicBezTo>
                  <a:cubicBezTo>
                    <a:pt x="1151" y="10585"/>
                    <a:pt x="113" y="10442"/>
                    <a:pt x="9" y="10013"/>
                  </a:cubicBezTo>
                  <a:cubicBezTo>
                    <a:pt x="-95" y="9584"/>
                    <a:pt x="736" y="8869"/>
                    <a:pt x="2293" y="7796"/>
                  </a:cubicBezTo>
                  <a:cubicBezTo>
                    <a:pt x="3851" y="6723"/>
                    <a:pt x="6136" y="5293"/>
                    <a:pt x="7590" y="4220"/>
                  </a:cubicBezTo>
                  <a:cubicBezTo>
                    <a:pt x="9043" y="3147"/>
                    <a:pt x="9667" y="2432"/>
                    <a:pt x="10497" y="2217"/>
                  </a:cubicBezTo>
                  <a:cubicBezTo>
                    <a:pt x="11328" y="2003"/>
                    <a:pt x="12367" y="2289"/>
                    <a:pt x="13301" y="3934"/>
                  </a:cubicBezTo>
                  <a:cubicBezTo>
                    <a:pt x="14236" y="5579"/>
                    <a:pt x="15067" y="8583"/>
                    <a:pt x="15482" y="10943"/>
                  </a:cubicBezTo>
                  <a:cubicBezTo>
                    <a:pt x="15897" y="13303"/>
                    <a:pt x="15897" y="15020"/>
                    <a:pt x="15690" y="16307"/>
                  </a:cubicBezTo>
                  <a:cubicBezTo>
                    <a:pt x="15482" y="17595"/>
                    <a:pt x="15067" y="18453"/>
                    <a:pt x="14755" y="18381"/>
                  </a:cubicBezTo>
                  <a:cubicBezTo>
                    <a:pt x="14443" y="18310"/>
                    <a:pt x="14236" y="17309"/>
                    <a:pt x="14443" y="16522"/>
                  </a:cubicBezTo>
                  <a:cubicBezTo>
                    <a:pt x="14651" y="15735"/>
                    <a:pt x="15274" y="15163"/>
                    <a:pt x="15793" y="15377"/>
                  </a:cubicBezTo>
                  <a:cubicBezTo>
                    <a:pt x="16313" y="15592"/>
                    <a:pt x="16728" y="16593"/>
                    <a:pt x="17663" y="17738"/>
                  </a:cubicBezTo>
                  <a:cubicBezTo>
                    <a:pt x="18597" y="18882"/>
                    <a:pt x="20051" y="20170"/>
                    <a:pt x="21505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86039" y="6612726"/>
              <a:ext cx="187062" cy="16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89" fill="norm" stroke="1" extrusionOk="0">
                  <a:moveTo>
                    <a:pt x="333" y="5504"/>
                  </a:moveTo>
                  <a:cubicBezTo>
                    <a:pt x="1547" y="4951"/>
                    <a:pt x="2760" y="4397"/>
                    <a:pt x="3488" y="3289"/>
                  </a:cubicBezTo>
                  <a:cubicBezTo>
                    <a:pt x="4217" y="2181"/>
                    <a:pt x="4459" y="520"/>
                    <a:pt x="4095" y="104"/>
                  </a:cubicBezTo>
                  <a:cubicBezTo>
                    <a:pt x="3731" y="-311"/>
                    <a:pt x="2760" y="520"/>
                    <a:pt x="1911" y="2458"/>
                  </a:cubicBezTo>
                  <a:cubicBezTo>
                    <a:pt x="1061" y="4397"/>
                    <a:pt x="333" y="7443"/>
                    <a:pt x="91" y="9658"/>
                  </a:cubicBezTo>
                  <a:cubicBezTo>
                    <a:pt x="-152" y="11874"/>
                    <a:pt x="91" y="13258"/>
                    <a:pt x="819" y="14089"/>
                  </a:cubicBezTo>
                  <a:cubicBezTo>
                    <a:pt x="1547" y="14920"/>
                    <a:pt x="2760" y="15197"/>
                    <a:pt x="3731" y="14781"/>
                  </a:cubicBezTo>
                  <a:cubicBezTo>
                    <a:pt x="4702" y="14366"/>
                    <a:pt x="5430" y="13258"/>
                    <a:pt x="6158" y="12151"/>
                  </a:cubicBezTo>
                  <a:cubicBezTo>
                    <a:pt x="6886" y="11043"/>
                    <a:pt x="7614" y="9935"/>
                    <a:pt x="8100" y="10074"/>
                  </a:cubicBezTo>
                  <a:cubicBezTo>
                    <a:pt x="8585" y="10212"/>
                    <a:pt x="8828" y="11597"/>
                    <a:pt x="8949" y="13258"/>
                  </a:cubicBezTo>
                  <a:cubicBezTo>
                    <a:pt x="9070" y="14920"/>
                    <a:pt x="9070" y="16858"/>
                    <a:pt x="8949" y="16997"/>
                  </a:cubicBezTo>
                  <a:cubicBezTo>
                    <a:pt x="8828" y="17135"/>
                    <a:pt x="8585" y="15474"/>
                    <a:pt x="8585" y="13674"/>
                  </a:cubicBezTo>
                  <a:cubicBezTo>
                    <a:pt x="8585" y="11874"/>
                    <a:pt x="8828" y="9935"/>
                    <a:pt x="10163" y="8135"/>
                  </a:cubicBezTo>
                  <a:cubicBezTo>
                    <a:pt x="11497" y="6335"/>
                    <a:pt x="13924" y="4674"/>
                    <a:pt x="15745" y="3843"/>
                  </a:cubicBezTo>
                  <a:cubicBezTo>
                    <a:pt x="17565" y="3012"/>
                    <a:pt x="18778" y="3012"/>
                    <a:pt x="19628" y="6058"/>
                  </a:cubicBezTo>
                  <a:cubicBezTo>
                    <a:pt x="20477" y="9104"/>
                    <a:pt x="20963" y="15197"/>
                    <a:pt x="21448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244600" y="6540500"/>
              <a:ext cx="228600" cy="26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1600" y="3429"/>
                    <a:pt x="3200" y="6857"/>
                    <a:pt x="4300" y="9943"/>
                  </a:cubicBezTo>
                  <a:cubicBezTo>
                    <a:pt x="5400" y="13029"/>
                    <a:pt x="6000" y="15771"/>
                    <a:pt x="6300" y="17571"/>
                  </a:cubicBezTo>
                  <a:cubicBezTo>
                    <a:pt x="6600" y="19371"/>
                    <a:pt x="6600" y="20229"/>
                    <a:pt x="6800" y="19886"/>
                  </a:cubicBezTo>
                  <a:cubicBezTo>
                    <a:pt x="7000" y="19543"/>
                    <a:pt x="7400" y="18000"/>
                    <a:pt x="7700" y="16286"/>
                  </a:cubicBezTo>
                  <a:cubicBezTo>
                    <a:pt x="8000" y="14571"/>
                    <a:pt x="8200" y="12686"/>
                    <a:pt x="8600" y="11314"/>
                  </a:cubicBezTo>
                  <a:cubicBezTo>
                    <a:pt x="9000" y="9943"/>
                    <a:pt x="9600" y="9086"/>
                    <a:pt x="10000" y="9171"/>
                  </a:cubicBezTo>
                  <a:cubicBezTo>
                    <a:pt x="10400" y="9257"/>
                    <a:pt x="10600" y="10286"/>
                    <a:pt x="11200" y="12171"/>
                  </a:cubicBezTo>
                  <a:cubicBezTo>
                    <a:pt x="11800" y="14057"/>
                    <a:pt x="12800" y="16800"/>
                    <a:pt x="13600" y="18686"/>
                  </a:cubicBezTo>
                  <a:cubicBezTo>
                    <a:pt x="14400" y="20571"/>
                    <a:pt x="15000" y="21600"/>
                    <a:pt x="15600" y="21429"/>
                  </a:cubicBezTo>
                  <a:cubicBezTo>
                    <a:pt x="16200" y="21257"/>
                    <a:pt x="16800" y="19886"/>
                    <a:pt x="17400" y="17143"/>
                  </a:cubicBezTo>
                  <a:cubicBezTo>
                    <a:pt x="18000" y="14400"/>
                    <a:pt x="18600" y="10286"/>
                    <a:pt x="19100" y="7286"/>
                  </a:cubicBezTo>
                  <a:cubicBezTo>
                    <a:pt x="19600" y="4286"/>
                    <a:pt x="20000" y="2400"/>
                    <a:pt x="20400" y="1971"/>
                  </a:cubicBezTo>
                  <a:cubicBezTo>
                    <a:pt x="20800" y="1543"/>
                    <a:pt x="21200" y="2571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549400" y="668020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562100" y="67500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076450" y="6597650"/>
              <a:ext cx="25400" cy="23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1800" y="6227"/>
                    <a:pt x="3600" y="12454"/>
                    <a:pt x="4500" y="16151"/>
                  </a:cubicBezTo>
                  <a:cubicBezTo>
                    <a:pt x="5400" y="19849"/>
                    <a:pt x="5400" y="21016"/>
                    <a:pt x="8100" y="21308"/>
                  </a:cubicBezTo>
                  <a:cubicBezTo>
                    <a:pt x="10800" y="21600"/>
                    <a:pt x="16200" y="21016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143712" y="6680200"/>
              <a:ext cx="75861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23" fill="norm" stroke="1" extrusionOk="0">
                  <a:moveTo>
                    <a:pt x="5968" y="0"/>
                  </a:moveTo>
                  <a:cubicBezTo>
                    <a:pt x="3632" y="1543"/>
                    <a:pt x="1297" y="3086"/>
                    <a:pt x="422" y="6171"/>
                  </a:cubicBezTo>
                  <a:cubicBezTo>
                    <a:pt x="-454" y="9257"/>
                    <a:pt x="130" y="13886"/>
                    <a:pt x="1297" y="16971"/>
                  </a:cubicBezTo>
                  <a:cubicBezTo>
                    <a:pt x="2465" y="20057"/>
                    <a:pt x="4216" y="21600"/>
                    <a:pt x="7427" y="21407"/>
                  </a:cubicBezTo>
                  <a:cubicBezTo>
                    <a:pt x="10638" y="21214"/>
                    <a:pt x="15308" y="19286"/>
                    <a:pt x="17935" y="17164"/>
                  </a:cubicBezTo>
                  <a:cubicBezTo>
                    <a:pt x="20562" y="15043"/>
                    <a:pt x="21146" y="12729"/>
                    <a:pt x="20854" y="10221"/>
                  </a:cubicBezTo>
                  <a:cubicBezTo>
                    <a:pt x="20562" y="7714"/>
                    <a:pt x="19395" y="5014"/>
                    <a:pt x="17351" y="3664"/>
                  </a:cubicBezTo>
                  <a:cubicBezTo>
                    <a:pt x="15308" y="2314"/>
                    <a:pt x="12389" y="2314"/>
                    <a:pt x="12681" y="3086"/>
                  </a:cubicBezTo>
                  <a:cubicBezTo>
                    <a:pt x="12973" y="3857"/>
                    <a:pt x="16476" y="5400"/>
                    <a:pt x="19978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274094" y="6681213"/>
              <a:ext cx="61698" cy="10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684" fill="norm" stroke="1" extrusionOk="0">
                  <a:moveTo>
                    <a:pt x="10530" y="4608"/>
                  </a:moveTo>
                  <a:cubicBezTo>
                    <a:pt x="6930" y="5008"/>
                    <a:pt x="3330" y="5408"/>
                    <a:pt x="1530" y="7008"/>
                  </a:cubicBezTo>
                  <a:cubicBezTo>
                    <a:pt x="-270" y="8608"/>
                    <a:pt x="-270" y="11408"/>
                    <a:pt x="450" y="13808"/>
                  </a:cubicBezTo>
                  <a:cubicBezTo>
                    <a:pt x="1170" y="16208"/>
                    <a:pt x="2610" y="18208"/>
                    <a:pt x="5130" y="19408"/>
                  </a:cubicBezTo>
                  <a:cubicBezTo>
                    <a:pt x="7650" y="20608"/>
                    <a:pt x="11250" y="21008"/>
                    <a:pt x="14130" y="20408"/>
                  </a:cubicBezTo>
                  <a:cubicBezTo>
                    <a:pt x="17010" y="19808"/>
                    <a:pt x="19170" y="18208"/>
                    <a:pt x="20250" y="14808"/>
                  </a:cubicBezTo>
                  <a:cubicBezTo>
                    <a:pt x="21330" y="11408"/>
                    <a:pt x="21330" y="6208"/>
                    <a:pt x="19530" y="3208"/>
                  </a:cubicBezTo>
                  <a:cubicBezTo>
                    <a:pt x="17730" y="208"/>
                    <a:pt x="14130" y="-592"/>
                    <a:pt x="13410" y="408"/>
                  </a:cubicBezTo>
                  <a:cubicBezTo>
                    <a:pt x="12690" y="1408"/>
                    <a:pt x="14850" y="4208"/>
                    <a:pt x="17010" y="7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388658" y="6680200"/>
              <a:ext cx="64930" cy="1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27" fill="norm" stroke="1" extrusionOk="0">
                  <a:moveTo>
                    <a:pt x="7763" y="5400"/>
                  </a:moveTo>
                  <a:cubicBezTo>
                    <a:pt x="5063" y="6750"/>
                    <a:pt x="2363" y="8100"/>
                    <a:pt x="1013" y="9900"/>
                  </a:cubicBezTo>
                  <a:cubicBezTo>
                    <a:pt x="-337" y="11700"/>
                    <a:pt x="-337" y="13950"/>
                    <a:pt x="1013" y="15975"/>
                  </a:cubicBezTo>
                  <a:cubicBezTo>
                    <a:pt x="2363" y="18000"/>
                    <a:pt x="5063" y="19800"/>
                    <a:pt x="8438" y="20700"/>
                  </a:cubicBezTo>
                  <a:cubicBezTo>
                    <a:pt x="11813" y="21600"/>
                    <a:pt x="15863" y="21600"/>
                    <a:pt x="18226" y="20250"/>
                  </a:cubicBezTo>
                  <a:cubicBezTo>
                    <a:pt x="20588" y="18900"/>
                    <a:pt x="21263" y="16200"/>
                    <a:pt x="20251" y="12600"/>
                  </a:cubicBezTo>
                  <a:cubicBezTo>
                    <a:pt x="19238" y="9000"/>
                    <a:pt x="16538" y="4500"/>
                    <a:pt x="138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584449" y="6597650"/>
              <a:ext cx="1143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933"/>
                    <a:pt x="2400" y="5867"/>
                    <a:pt x="6000" y="9467"/>
                  </a:cubicBezTo>
                  <a:cubicBezTo>
                    <a:pt x="9600" y="13067"/>
                    <a:pt x="15600" y="17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565400" y="6597650"/>
              <a:ext cx="1206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825"/>
                    <a:pt x="13263" y="7650"/>
                    <a:pt x="9663" y="11250"/>
                  </a:cubicBezTo>
                  <a:cubicBezTo>
                    <a:pt x="6063" y="14850"/>
                    <a:pt x="3032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943545" y="6504050"/>
              <a:ext cx="148905" cy="28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4" fill="norm" stroke="1" extrusionOk="0">
                  <a:moveTo>
                    <a:pt x="15013" y="2242"/>
                  </a:moveTo>
                  <a:cubicBezTo>
                    <a:pt x="15317" y="1454"/>
                    <a:pt x="15622" y="665"/>
                    <a:pt x="14557" y="271"/>
                  </a:cubicBezTo>
                  <a:cubicBezTo>
                    <a:pt x="13492" y="-123"/>
                    <a:pt x="11058" y="-123"/>
                    <a:pt x="8472" y="508"/>
                  </a:cubicBezTo>
                  <a:cubicBezTo>
                    <a:pt x="5887" y="1138"/>
                    <a:pt x="3148" y="2400"/>
                    <a:pt x="1627" y="4686"/>
                  </a:cubicBezTo>
                  <a:cubicBezTo>
                    <a:pt x="106" y="6972"/>
                    <a:pt x="-198" y="10283"/>
                    <a:pt x="106" y="12884"/>
                  </a:cubicBezTo>
                  <a:cubicBezTo>
                    <a:pt x="410" y="15486"/>
                    <a:pt x="1323" y="17378"/>
                    <a:pt x="3148" y="18797"/>
                  </a:cubicBezTo>
                  <a:cubicBezTo>
                    <a:pt x="4974" y="20216"/>
                    <a:pt x="7712" y="21162"/>
                    <a:pt x="10906" y="21319"/>
                  </a:cubicBezTo>
                  <a:cubicBezTo>
                    <a:pt x="14101" y="21477"/>
                    <a:pt x="17751" y="20846"/>
                    <a:pt x="21402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126316" y="6536509"/>
              <a:ext cx="162984" cy="24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12343" y="4659"/>
                  </a:moveTo>
                  <a:cubicBezTo>
                    <a:pt x="12062" y="3759"/>
                    <a:pt x="11782" y="2859"/>
                    <a:pt x="10940" y="2499"/>
                  </a:cubicBezTo>
                  <a:cubicBezTo>
                    <a:pt x="10099" y="2139"/>
                    <a:pt x="8696" y="2319"/>
                    <a:pt x="6873" y="3759"/>
                  </a:cubicBezTo>
                  <a:cubicBezTo>
                    <a:pt x="5049" y="5199"/>
                    <a:pt x="2805" y="7899"/>
                    <a:pt x="1543" y="10599"/>
                  </a:cubicBezTo>
                  <a:cubicBezTo>
                    <a:pt x="281" y="13299"/>
                    <a:pt x="0" y="15999"/>
                    <a:pt x="0" y="17799"/>
                  </a:cubicBezTo>
                  <a:cubicBezTo>
                    <a:pt x="0" y="19599"/>
                    <a:pt x="281" y="20499"/>
                    <a:pt x="1122" y="20949"/>
                  </a:cubicBezTo>
                  <a:cubicBezTo>
                    <a:pt x="1964" y="21399"/>
                    <a:pt x="3366" y="21399"/>
                    <a:pt x="6171" y="20139"/>
                  </a:cubicBezTo>
                  <a:cubicBezTo>
                    <a:pt x="8977" y="18879"/>
                    <a:pt x="13184" y="16359"/>
                    <a:pt x="15569" y="13479"/>
                  </a:cubicBezTo>
                  <a:cubicBezTo>
                    <a:pt x="17953" y="10599"/>
                    <a:pt x="18514" y="7359"/>
                    <a:pt x="17813" y="5019"/>
                  </a:cubicBezTo>
                  <a:cubicBezTo>
                    <a:pt x="17112" y="2679"/>
                    <a:pt x="15148" y="1239"/>
                    <a:pt x="13184" y="519"/>
                  </a:cubicBezTo>
                  <a:cubicBezTo>
                    <a:pt x="11221" y="-201"/>
                    <a:pt x="9257" y="-201"/>
                    <a:pt x="7855" y="699"/>
                  </a:cubicBezTo>
                  <a:cubicBezTo>
                    <a:pt x="6452" y="1599"/>
                    <a:pt x="5610" y="3399"/>
                    <a:pt x="6031" y="4479"/>
                  </a:cubicBezTo>
                  <a:cubicBezTo>
                    <a:pt x="6452" y="5559"/>
                    <a:pt x="8135" y="5919"/>
                    <a:pt x="10940" y="5739"/>
                  </a:cubicBezTo>
                  <a:cubicBezTo>
                    <a:pt x="13745" y="5559"/>
                    <a:pt x="17673" y="4839"/>
                    <a:pt x="21600" y="4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203305" y="6405317"/>
              <a:ext cx="92345" cy="10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38" fill="norm" stroke="1" extrusionOk="0">
                  <a:moveTo>
                    <a:pt x="6690" y="353"/>
                  </a:moveTo>
                  <a:cubicBezTo>
                    <a:pt x="5217" y="4429"/>
                    <a:pt x="3744" y="8504"/>
                    <a:pt x="2517" y="11561"/>
                  </a:cubicBezTo>
                  <a:cubicBezTo>
                    <a:pt x="1290" y="14617"/>
                    <a:pt x="308" y="16655"/>
                    <a:pt x="62" y="16451"/>
                  </a:cubicBezTo>
                  <a:cubicBezTo>
                    <a:pt x="-183" y="16247"/>
                    <a:pt x="308" y="13802"/>
                    <a:pt x="1290" y="11561"/>
                  </a:cubicBezTo>
                  <a:cubicBezTo>
                    <a:pt x="2272" y="9319"/>
                    <a:pt x="3744" y="7281"/>
                    <a:pt x="5217" y="5244"/>
                  </a:cubicBezTo>
                  <a:cubicBezTo>
                    <a:pt x="6690" y="3206"/>
                    <a:pt x="8162" y="1168"/>
                    <a:pt x="10126" y="353"/>
                  </a:cubicBezTo>
                  <a:cubicBezTo>
                    <a:pt x="12090" y="-462"/>
                    <a:pt x="14544" y="-54"/>
                    <a:pt x="16508" y="3613"/>
                  </a:cubicBezTo>
                  <a:cubicBezTo>
                    <a:pt x="18472" y="7281"/>
                    <a:pt x="19944" y="14210"/>
                    <a:pt x="21417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530600" y="66675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10800"/>
                    <a:pt x="2215" y="21600"/>
                    <a:pt x="5815" y="21600"/>
                  </a:cubicBezTo>
                  <a:cubicBezTo>
                    <a:pt x="9415" y="21600"/>
                    <a:pt x="15508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767666" y="6460066"/>
              <a:ext cx="201084" cy="30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0686" y="5178"/>
                  </a:moveTo>
                  <a:cubicBezTo>
                    <a:pt x="10459" y="4438"/>
                    <a:pt x="10232" y="3699"/>
                    <a:pt x="9663" y="3551"/>
                  </a:cubicBezTo>
                  <a:cubicBezTo>
                    <a:pt x="9095" y="3403"/>
                    <a:pt x="8185" y="3847"/>
                    <a:pt x="6594" y="6066"/>
                  </a:cubicBezTo>
                  <a:cubicBezTo>
                    <a:pt x="5002" y="8285"/>
                    <a:pt x="2728" y="12279"/>
                    <a:pt x="1478" y="14721"/>
                  </a:cubicBezTo>
                  <a:cubicBezTo>
                    <a:pt x="227" y="17162"/>
                    <a:pt x="0" y="18049"/>
                    <a:pt x="0" y="18937"/>
                  </a:cubicBezTo>
                  <a:cubicBezTo>
                    <a:pt x="0" y="19825"/>
                    <a:pt x="227" y="20712"/>
                    <a:pt x="1023" y="21156"/>
                  </a:cubicBezTo>
                  <a:cubicBezTo>
                    <a:pt x="1819" y="21600"/>
                    <a:pt x="3183" y="21600"/>
                    <a:pt x="5457" y="20638"/>
                  </a:cubicBezTo>
                  <a:cubicBezTo>
                    <a:pt x="7731" y="19677"/>
                    <a:pt x="10914" y="17753"/>
                    <a:pt x="13301" y="15164"/>
                  </a:cubicBezTo>
                  <a:cubicBezTo>
                    <a:pt x="15688" y="12575"/>
                    <a:pt x="17280" y="9321"/>
                    <a:pt x="17621" y="6732"/>
                  </a:cubicBezTo>
                  <a:cubicBezTo>
                    <a:pt x="17962" y="4142"/>
                    <a:pt x="17053" y="2219"/>
                    <a:pt x="15916" y="1184"/>
                  </a:cubicBezTo>
                  <a:cubicBezTo>
                    <a:pt x="14779" y="148"/>
                    <a:pt x="13415" y="0"/>
                    <a:pt x="12164" y="0"/>
                  </a:cubicBezTo>
                  <a:cubicBezTo>
                    <a:pt x="10914" y="0"/>
                    <a:pt x="9777" y="148"/>
                    <a:pt x="8867" y="814"/>
                  </a:cubicBezTo>
                  <a:cubicBezTo>
                    <a:pt x="7958" y="1479"/>
                    <a:pt x="7276" y="2663"/>
                    <a:pt x="6935" y="3625"/>
                  </a:cubicBezTo>
                  <a:cubicBezTo>
                    <a:pt x="6594" y="4586"/>
                    <a:pt x="6594" y="5326"/>
                    <a:pt x="8413" y="6214"/>
                  </a:cubicBezTo>
                  <a:cubicBezTo>
                    <a:pt x="10232" y="7101"/>
                    <a:pt x="13869" y="8137"/>
                    <a:pt x="16371" y="8581"/>
                  </a:cubicBezTo>
                  <a:cubicBezTo>
                    <a:pt x="18872" y="9025"/>
                    <a:pt x="20236" y="8877"/>
                    <a:pt x="21600" y="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950708" y="6667500"/>
              <a:ext cx="69387" cy="11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277" fill="norm" stroke="1" extrusionOk="0">
                  <a:moveTo>
                    <a:pt x="14944" y="8100"/>
                  </a:moveTo>
                  <a:cubicBezTo>
                    <a:pt x="11768" y="8100"/>
                    <a:pt x="8591" y="8100"/>
                    <a:pt x="6050" y="8871"/>
                  </a:cubicBezTo>
                  <a:cubicBezTo>
                    <a:pt x="3509" y="9643"/>
                    <a:pt x="1603" y="11186"/>
                    <a:pt x="650" y="13307"/>
                  </a:cubicBezTo>
                  <a:cubicBezTo>
                    <a:pt x="-303" y="15429"/>
                    <a:pt x="-303" y="18129"/>
                    <a:pt x="1285" y="19671"/>
                  </a:cubicBezTo>
                  <a:cubicBezTo>
                    <a:pt x="2873" y="21214"/>
                    <a:pt x="6050" y="21600"/>
                    <a:pt x="9226" y="21021"/>
                  </a:cubicBezTo>
                  <a:cubicBezTo>
                    <a:pt x="12403" y="20443"/>
                    <a:pt x="15579" y="18900"/>
                    <a:pt x="17803" y="16200"/>
                  </a:cubicBezTo>
                  <a:cubicBezTo>
                    <a:pt x="20026" y="13500"/>
                    <a:pt x="21297" y="9643"/>
                    <a:pt x="20662" y="6750"/>
                  </a:cubicBezTo>
                  <a:cubicBezTo>
                    <a:pt x="20026" y="3857"/>
                    <a:pt x="17485" y="1929"/>
                    <a:pt x="149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070350" y="6446199"/>
              <a:ext cx="119123" cy="43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53" fill="norm" stroke="1" extrusionOk="0">
                  <a:moveTo>
                    <a:pt x="2234" y="906"/>
                  </a:moveTo>
                  <a:cubicBezTo>
                    <a:pt x="3724" y="482"/>
                    <a:pt x="5214" y="59"/>
                    <a:pt x="7076" y="6"/>
                  </a:cubicBezTo>
                  <a:cubicBezTo>
                    <a:pt x="8938" y="-47"/>
                    <a:pt x="11172" y="271"/>
                    <a:pt x="13779" y="1594"/>
                  </a:cubicBezTo>
                  <a:cubicBezTo>
                    <a:pt x="16386" y="2918"/>
                    <a:pt x="19366" y="5247"/>
                    <a:pt x="20483" y="8000"/>
                  </a:cubicBezTo>
                  <a:cubicBezTo>
                    <a:pt x="21600" y="10753"/>
                    <a:pt x="20855" y="13929"/>
                    <a:pt x="17131" y="16259"/>
                  </a:cubicBezTo>
                  <a:cubicBezTo>
                    <a:pt x="13407" y="18588"/>
                    <a:pt x="6703" y="20071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677107" y="596900"/>
              <a:ext cx="5540039" cy="175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4" fill="norm" stroke="1" extrusionOk="0">
                  <a:moveTo>
                    <a:pt x="5108" y="0"/>
                  </a:moveTo>
                  <a:cubicBezTo>
                    <a:pt x="4811" y="26"/>
                    <a:pt x="4515" y="52"/>
                    <a:pt x="4222" y="78"/>
                  </a:cubicBezTo>
                  <a:cubicBezTo>
                    <a:pt x="3929" y="104"/>
                    <a:pt x="3640" y="130"/>
                    <a:pt x="3339" y="248"/>
                  </a:cubicBezTo>
                  <a:cubicBezTo>
                    <a:pt x="3038" y="365"/>
                    <a:pt x="2725" y="573"/>
                    <a:pt x="2444" y="795"/>
                  </a:cubicBezTo>
                  <a:cubicBezTo>
                    <a:pt x="2164" y="1016"/>
                    <a:pt x="1917" y="1251"/>
                    <a:pt x="1673" y="1485"/>
                  </a:cubicBezTo>
                  <a:cubicBezTo>
                    <a:pt x="1430" y="1720"/>
                    <a:pt x="1191" y="1954"/>
                    <a:pt x="993" y="2137"/>
                  </a:cubicBezTo>
                  <a:cubicBezTo>
                    <a:pt x="795" y="2319"/>
                    <a:pt x="638" y="2449"/>
                    <a:pt x="523" y="2619"/>
                  </a:cubicBezTo>
                  <a:cubicBezTo>
                    <a:pt x="407" y="2788"/>
                    <a:pt x="333" y="2996"/>
                    <a:pt x="280" y="3426"/>
                  </a:cubicBezTo>
                  <a:cubicBezTo>
                    <a:pt x="226" y="3856"/>
                    <a:pt x="193" y="4508"/>
                    <a:pt x="168" y="5302"/>
                  </a:cubicBezTo>
                  <a:cubicBezTo>
                    <a:pt x="143" y="6097"/>
                    <a:pt x="127" y="7035"/>
                    <a:pt x="119" y="7947"/>
                  </a:cubicBezTo>
                  <a:cubicBezTo>
                    <a:pt x="110" y="8859"/>
                    <a:pt x="110" y="9745"/>
                    <a:pt x="102" y="10709"/>
                  </a:cubicBezTo>
                  <a:cubicBezTo>
                    <a:pt x="94" y="11673"/>
                    <a:pt x="77" y="12715"/>
                    <a:pt x="57" y="13640"/>
                  </a:cubicBezTo>
                  <a:cubicBezTo>
                    <a:pt x="36" y="14565"/>
                    <a:pt x="11" y="15373"/>
                    <a:pt x="3" y="16011"/>
                  </a:cubicBezTo>
                  <a:cubicBezTo>
                    <a:pt x="-5" y="16649"/>
                    <a:pt x="3" y="17118"/>
                    <a:pt x="49" y="17444"/>
                  </a:cubicBezTo>
                  <a:cubicBezTo>
                    <a:pt x="94" y="17770"/>
                    <a:pt x="176" y="17952"/>
                    <a:pt x="313" y="18043"/>
                  </a:cubicBezTo>
                  <a:cubicBezTo>
                    <a:pt x="449" y="18135"/>
                    <a:pt x="638" y="18135"/>
                    <a:pt x="877" y="18174"/>
                  </a:cubicBezTo>
                  <a:cubicBezTo>
                    <a:pt x="1117" y="18213"/>
                    <a:pt x="1405" y="18291"/>
                    <a:pt x="1715" y="18330"/>
                  </a:cubicBezTo>
                  <a:cubicBezTo>
                    <a:pt x="2024" y="18369"/>
                    <a:pt x="2354" y="18369"/>
                    <a:pt x="2680" y="18382"/>
                  </a:cubicBezTo>
                  <a:cubicBezTo>
                    <a:pt x="3005" y="18395"/>
                    <a:pt x="3327" y="18421"/>
                    <a:pt x="3632" y="18460"/>
                  </a:cubicBezTo>
                  <a:cubicBezTo>
                    <a:pt x="3937" y="18499"/>
                    <a:pt x="4226" y="18552"/>
                    <a:pt x="4531" y="18617"/>
                  </a:cubicBezTo>
                  <a:cubicBezTo>
                    <a:pt x="4836" y="18682"/>
                    <a:pt x="5158" y="18760"/>
                    <a:pt x="5484" y="18812"/>
                  </a:cubicBezTo>
                  <a:cubicBezTo>
                    <a:pt x="5809" y="18864"/>
                    <a:pt x="6139" y="18890"/>
                    <a:pt x="6453" y="18929"/>
                  </a:cubicBezTo>
                  <a:cubicBezTo>
                    <a:pt x="6766" y="18968"/>
                    <a:pt x="7063" y="19021"/>
                    <a:pt x="7372" y="19047"/>
                  </a:cubicBezTo>
                  <a:cubicBezTo>
                    <a:pt x="7682" y="19073"/>
                    <a:pt x="8003" y="19073"/>
                    <a:pt x="8329" y="19086"/>
                  </a:cubicBezTo>
                  <a:cubicBezTo>
                    <a:pt x="8655" y="19099"/>
                    <a:pt x="8985" y="19125"/>
                    <a:pt x="9286" y="19177"/>
                  </a:cubicBezTo>
                  <a:cubicBezTo>
                    <a:pt x="9587" y="19229"/>
                    <a:pt x="9859" y="19307"/>
                    <a:pt x="10160" y="19411"/>
                  </a:cubicBezTo>
                  <a:cubicBezTo>
                    <a:pt x="10461" y="19516"/>
                    <a:pt x="10791" y="19646"/>
                    <a:pt x="11100" y="19763"/>
                  </a:cubicBezTo>
                  <a:cubicBezTo>
                    <a:pt x="11409" y="19880"/>
                    <a:pt x="11698" y="19985"/>
                    <a:pt x="11995" y="20089"/>
                  </a:cubicBezTo>
                  <a:cubicBezTo>
                    <a:pt x="12292" y="20193"/>
                    <a:pt x="12597" y="20297"/>
                    <a:pt x="12906" y="20375"/>
                  </a:cubicBezTo>
                  <a:cubicBezTo>
                    <a:pt x="13216" y="20454"/>
                    <a:pt x="13529" y="20506"/>
                    <a:pt x="13859" y="20558"/>
                  </a:cubicBezTo>
                  <a:cubicBezTo>
                    <a:pt x="14189" y="20610"/>
                    <a:pt x="14535" y="20662"/>
                    <a:pt x="14869" y="20714"/>
                  </a:cubicBezTo>
                  <a:cubicBezTo>
                    <a:pt x="15203" y="20766"/>
                    <a:pt x="15525" y="20818"/>
                    <a:pt x="15830" y="20870"/>
                  </a:cubicBezTo>
                  <a:cubicBezTo>
                    <a:pt x="16135" y="20923"/>
                    <a:pt x="16424" y="20975"/>
                    <a:pt x="16721" y="21027"/>
                  </a:cubicBezTo>
                  <a:cubicBezTo>
                    <a:pt x="17018" y="21079"/>
                    <a:pt x="17323" y="21131"/>
                    <a:pt x="17611" y="21170"/>
                  </a:cubicBezTo>
                  <a:cubicBezTo>
                    <a:pt x="17900" y="21209"/>
                    <a:pt x="18172" y="21235"/>
                    <a:pt x="18457" y="21287"/>
                  </a:cubicBezTo>
                  <a:cubicBezTo>
                    <a:pt x="18741" y="21339"/>
                    <a:pt x="19038" y="21418"/>
                    <a:pt x="19310" y="21483"/>
                  </a:cubicBezTo>
                  <a:cubicBezTo>
                    <a:pt x="19583" y="21548"/>
                    <a:pt x="19830" y="21600"/>
                    <a:pt x="20044" y="21561"/>
                  </a:cubicBezTo>
                  <a:cubicBezTo>
                    <a:pt x="20259" y="21522"/>
                    <a:pt x="20440" y="21392"/>
                    <a:pt x="20585" y="21196"/>
                  </a:cubicBezTo>
                  <a:cubicBezTo>
                    <a:pt x="20729" y="21001"/>
                    <a:pt x="20836" y="20740"/>
                    <a:pt x="20948" y="20180"/>
                  </a:cubicBezTo>
                  <a:cubicBezTo>
                    <a:pt x="21059" y="19620"/>
                    <a:pt x="21174" y="18760"/>
                    <a:pt x="21261" y="17913"/>
                  </a:cubicBezTo>
                  <a:cubicBezTo>
                    <a:pt x="21348" y="17066"/>
                    <a:pt x="21405" y="16233"/>
                    <a:pt x="21438" y="15321"/>
                  </a:cubicBezTo>
                  <a:cubicBezTo>
                    <a:pt x="21471" y="14409"/>
                    <a:pt x="21480" y="13419"/>
                    <a:pt x="21504" y="12507"/>
                  </a:cubicBezTo>
                  <a:cubicBezTo>
                    <a:pt x="21529" y="11595"/>
                    <a:pt x="21570" y="10761"/>
                    <a:pt x="21583" y="10005"/>
                  </a:cubicBezTo>
                  <a:cubicBezTo>
                    <a:pt x="21595" y="9250"/>
                    <a:pt x="21579" y="8572"/>
                    <a:pt x="21546" y="8103"/>
                  </a:cubicBezTo>
                  <a:cubicBezTo>
                    <a:pt x="21513" y="7634"/>
                    <a:pt x="21463" y="7374"/>
                    <a:pt x="21368" y="7204"/>
                  </a:cubicBezTo>
                  <a:cubicBezTo>
                    <a:pt x="21273" y="7035"/>
                    <a:pt x="21133" y="6957"/>
                    <a:pt x="20956" y="6866"/>
                  </a:cubicBezTo>
                  <a:cubicBezTo>
                    <a:pt x="20779" y="6774"/>
                    <a:pt x="20564" y="6670"/>
                    <a:pt x="20280" y="6527"/>
                  </a:cubicBezTo>
                  <a:cubicBezTo>
                    <a:pt x="19995" y="6384"/>
                    <a:pt x="19640" y="6201"/>
                    <a:pt x="19323" y="6045"/>
                  </a:cubicBezTo>
                  <a:cubicBezTo>
                    <a:pt x="19005" y="5889"/>
                    <a:pt x="18725" y="5758"/>
                    <a:pt x="18428" y="5641"/>
                  </a:cubicBezTo>
                  <a:cubicBezTo>
                    <a:pt x="18131" y="5524"/>
                    <a:pt x="17818" y="5420"/>
                    <a:pt x="17508" y="5315"/>
                  </a:cubicBezTo>
                  <a:cubicBezTo>
                    <a:pt x="17199" y="5211"/>
                    <a:pt x="16894" y="5107"/>
                    <a:pt x="16593" y="4977"/>
                  </a:cubicBezTo>
                  <a:cubicBezTo>
                    <a:pt x="16292" y="4846"/>
                    <a:pt x="15995" y="4690"/>
                    <a:pt x="15694" y="4534"/>
                  </a:cubicBezTo>
                  <a:cubicBezTo>
                    <a:pt x="15393" y="4377"/>
                    <a:pt x="15088" y="4221"/>
                    <a:pt x="14770" y="4065"/>
                  </a:cubicBezTo>
                  <a:cubicBezTo>
                    <a:pt x="14453" y="3908"/>
                    <a:pt x="14123" y="3752"/>
                    <a:pt x="13805" y="3596"/>
                  </a:cubicBezTo>
                  <a:cubicBezTo>
                    <a:pt x="13488" y="3439"/>
                    <a:pt x="13183" y="3283"/>
                    <a:pt x="12877" y="3062"/>
                  </a:cubicBezTo>
                  <a:cubicBezTo>
                    <a:pt x="12572" y="2840"/>
                    <a:pt x="12267" y="2553"/>
                    <a:pt x="11958" y="2241"/>
                  </a:cubicBezTo>
                  <a:cubicBezTo>
                    <a:pt x="11649" y="1928"/>
                    <a:pt x="11335" y="1589"/>
                    <a:pt x="11022" y="1342"/>
                  </a:cubicBezTo>
                  <a:cubicBezTo>
                    <a:pt x="10708" y="1094"/>
                    <a:pt x="10395" y="938"/>
                    <a:pt x="10110" y="808"/>
                  </a:cubicBezTo>
                  <a:cubicBezTo>
                    <a:pt x="9826" y="677"/>
                    <a:pt x="9570" y="573"/>
                    <a:pt x="9290" y="495"/>
                  </a:cubicBezTo>
                  <a:cubicBezTo>
                    <a:pt x="9009" y="417"/>
                    <a:pt x="8704" y="365"/>
                    <a:pt x="8379" y="352"/>
                  </a:cubicBezTo>
                  <a:cubicBezTo>
                    <a:pt x="8053" y="339"/>
                    <a:pt x="7706" y="365"/>
                    <a:pt x="7376" y="391"/>
                  </a:cubicBezTo>
                  <a:cubicBezTo>
                    <a:pt x="7047" y="417"/>
                    <a:pt x="6733" y="443"/>
                    <a:pt x="6424" y="404"/>
                  </a:cubicBezTo>
                  <a:cubicBezTo>
                    <a:pt x="6115" y="365"/>
                    <a:pt x="5809" y="261"/>
                    <a:pt x="5488" y="195"/>
                  </a:cubicBezTo>
                  <a:cubicBezTo>
                    <a:pt x="5166" y="130"/>
                    <a:pt x="4828" y="104"/>
                    <a:pt x="4494" y="169"/>
                  </a:cubicBezTo>
                  <a:cubicBezTo>
                    <a:pt x="4160" y="234"/>
                    <a:pt x="3830" y="391"/>
                    <a:pt x="3562" y="586"/>
                  </a:cubicBezTo>
                  <a:cubicBezTo>
                    <a:pt x="3294" y="782"/>
                    <a:pt x="3088" y="1016"/>
                    <a:pt x="2882" y="12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2" name="Drawing"/>
          <p:cNvGrpSpPr/>
          <p:nvPr/>
        </p:nvGrpSpPr>
        <p:grpSpPr>
          <a:xfrm>
            <a:off x="368300" y="1682750"/>
            <a:ext cx="12604750" cy="8032750"/>
            <a:chOff x="0" y="0"/>
            <a:chExt cx="12604750" cy="8032750"/>
          </a:xfrm>
        </p:grpSpPr>
        <p:sp>
          <p:nvSpPr>
            <p:cNvPr id="1106" name="Line"/>
            <p:cNvSpPr/>
            <p:nvPr/>
          </p:nvSpPr>
          <p:spPr>
            <a:xfrm>
              <a:off x="226673" y="173153"/>
              <a:ext cx="235931" cy="34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17" fill="norm" stroke="1" extrusionOk="0">
                  <a:moveTo>
                    <a:pt x="7056" y="1079"/>
                  </a:moveTo>
                  <a:cubicBezTo>
                    <a:pt x="5909" y="1343"/>
                    <a:pt x="4762" y="1606"/>
                    <a:pt x="4475" y="2001"/>
                  </a:cubicBezTo>
                  <a:cubicBezTo>
                    <a:pt x="4188" y="2396"/>
                    <a:pt x="4762" y="2923"/>
                    <a:pt x="6196" y="3253"/>
                  </a:cubicBezTo>
                  <a:cubicBezTo>
                    <a:pt x="7629" y="3582"/>
                    <a:pt x="9923" y="3714"/>
                    <a:pt x="12408" y="3516"/>
                  </a:cubicBezTo>
                  <a:cubicBezTo>
                    <a:pt x="14893" y="3318"/>
                    <a:pt x="17569" y="2792"/>
                    <a:pt x="19194" y="2265"/>
                  </a:cubicBezTo>
                  <a:cubicBezTo>
                    <a:pt x="20819" y="1738"/>
                    <a:pt x="21392" y="1211"/>
                    <a:pt x="21296" y="750"/>
                  </a:cubicBezTo>
                  <a:cubicBezTo>
                    <a:pt x="21201" y="289"/>
                    <a:pt x="20436" y="-106"/>
                    <a:pt x="19098" y="26"/>
                  </a:cubicBezTo>
                  <a:cubicBezTo>
                    <a:pt x="17760" y="157"/>
                    <a:pt x="15849" y="816"/>
                    <a:pt x="14415" y="1804"/>
                  </a:cubicBezTo>
                  <a:cubicBezTo>
                    <a:pt x="12981" y="2792"/>
                    <a:pt x="12026" y="4109"/>
                    <a:pt x="11739" y="5096"/>
                  </a:cubicBezTo>
                  <a:cubicBezTo>
                    <a:pt x="11452" y="6084"/>
                    <a:pt x="11834" y="6743"/>
                    <a:pt x="12312" y="7335"/>
                  </a:cubicBezTo>
                  <a:cubicBezTo>
                    <a:pt x="12790" y="7928"/>
                    <a:pt x="13364" y="8455"/>
                    <a:pt x="12599" y="9311"/>
                  </a:cubicBezTo>
                  <a:cubicBezTo>
                    <a:pt x="11834" y="10167"/>
                    <a:pt x="9732" y="11353"/>
                    <a:pt x="7438" y="12867"/>
                  </a:cubicBezTo>
                  <a:cubicBezTo>
                    <a:pt x="5144" y="14382"/>
                    <a:pt x="2659" y="16226"/>
                    <a:pt x="1321" y="17543"/>
                  </a:cubicBezTo>
                  <a:cubicBezTo>
                    <a:pt x="-17" y="18860"/>
                    <a:pt x="-208" y="19650"/>
                    <a:pt x="174" y="20243"/>
                  </a:cubicBezTo>
                  <a:cubicBezTo>
                    <a:pt x="557" y="20835"/>
                    <a:pt x="1512" y="21231"/>
                    <a:pt x="3424" y="21362"/>
                  </a:cubicBezTo>
                  <a:cubicBezTo>
                    <a:pt x="5335" y="21494"/>
                    <a:pt x="8203" y="21362"/>
                    <a:pt x="1107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50850" y="343405"/>
              <a:ext cx="273050" cy="16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4088"/>
                  </a:moveTo>
                  <a:cubicBezTo>
                    <a:pt x="0" y="2703"/>
                    <a:pt x="0" y="1319"/>
                    <a:pt x="419" y="626"/>
                  </a:cubicBezTo>
                  <a:cubicBezTo>
                    <a:pt x="837" y="-66"/>
                    <a:pt x="1674" y="-66"/>
                    <a:pt x="2512" y="72"/>
                  </a:cubicBezTo>
                  <a:cubicBezTo>
                    <a:pt x="3349" y="211"/>
                    <a:pt x="4186" y="488"/>
                    <a:pt x="4772" y="1457"/>
                  </a:cubicBezTo>
                  <a:cubicBezTo>
                    <a:pt x="5358" y="2426"/>
                    <a:pt x="5693" y="4088"/>
                    <a:pt x="5274" y="7272"/>
                  </a:cubicBezTo>
                  <a:cubicBezTo>
                    <a:pt x="4856" y="10457"/>
                    <a:pt x="3684" y="15165"/>
                    <a:pt x="2763" y="17934"/>
                  </a:cubicBezTo>
                  <a:cubicBezTo>
                    <a:pt x="1842" y="20703"/>
                    <a:pt x="1172" y="21534"/>
                    <a:pt x="921" y="21257"/>
                  </a:cubicBezTo>
                  <a:cubicBezTo>
                    <a:pt x="670" y="20980"/>
                    <a:pt x="837" y="19596"/>
                    <a:pt x="2512" y="16411"/>
                  </a:cubicBezTo>
                  <a:cubicBezTo>
                    <a:pt x="4186" y="13226"/>
                    <a:pt x="7367" y="8242"/>
                    <a:pt x="9293" y="5334"/>
                  </a:cubicBezTo>
                  <a:cubicBezTo>
                    <a:pt x="11219" y="2426"/>
                    <a:pt x="11888" y="1596"/>
                    <a:pt x="11972" y="1734"/>
                  </a:cubicBezTo>
                  <a:cubicBezTo>
                    <a:pt x="12056" y="1872"/>
                    <a:pt x="11553" y="2980"/>
                    <a:pt x="11135" y="4365"/>
                  </a:cubicBezTo>
                  <a:cubicBezTo>
                    <a:pt x="10716" y="5749"/>
                    <a:pt x="10381" y="7411"/>
                    <a:pt x="10214" y="8934"/>
                  </a:cubicBezTo>
                  <a:cubicBezTo>
                    <a:pt x="10047" y="10457"/>
                    <a:pt x="10047" y="11842"/>
                    <a:pt x="10465" y="12949"/>
                  </a:cubicBezTo>
                  <a:cubicBezTo>
                    <a:pt x="10884" y="14057"/>
                    <a:pt x="11721" y="14888"/>
                    <a:pt x="13647" y="15442"/>
                  </a:cubicBezTo>
                  <a:cubicBezTo>
                    <a:pt x="15572" y="15996"/>
                    <a:pt x="18586" y="16272"/>
                    <a:pt x="21600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66700" y="527050"/>
              <a:ext cx="3492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8277"/>
                    <a:pt x="7069" y="14954"/>
                    <a:pt x="10669" y="11354"/>
                  </a:cubicBezTo>
                  <a:cubicBezTo>
                    <a:pt x="14269" y="7754"/>
                    <a:pt x="17935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66119" y="596900"/>
              <a:ext cx="230782" cy="8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70" fill="norm" stroke="1" extrusionOk="0">
                  <a:moveTo>
                    <a:pt x="4287" y="10800"/>
                  </a:moveTo>
                  <a:cubicBezTo>
                    <a:pt x="3120" y="12857"/>
                    <a:pt x="1952" y="14914"/>
                    <a:pt x="1076" y="16971"/>
                  </a:cubicBezTo>
                  <a:cubicBezTo>
                    <a:pt x="201" y="19029"/>
                    <a:pt x="-383" y="21086"/>
                    <a:pt x="298" y="21343"/>
                  </a:cubicBezTo>
                  <a:cubicBezTo>
                    <a:pt x="979" y="21600"/>
                    <a:pt x="2925" y="20057"/>
                    <a:pt x="6622" y="16200"/>
                  </a:cubicBezTo>
                  <a:cubicBezTo>
                    <a:pt x="10320" y="12343"/>
                    <a:pt x="15768" y="6171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19150" y="342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63599" y="4254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421900" y="182459"/>
              <a:ext cx="178300" cy="27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29" fill="norm" stroke="1" extrusionOk="0">
                  <a:moveTo>
                    <a:pt x="15129" y="2546"/>
                  </a:moveTo>
                  <a:cubicBezTo>
                    <a:pt x="15883" y="1418"/>
                    <a:pt x="16636" y="290"/>
                    <a:pt x="16259" y="48"/>
                  </a:cubicBezTo>
                  <a:cubicBezTo>
                    <a:pt x="15883" y="-194"/>
                    <a:pt x="14376" y="451"/>
                    <a:pt x="11487" y="2546"/>
                  </a:cubicBezTo>
                  <a:cubicBezTo>
                    <a:pt x="8599" y="4642"/>
                    <a:pt x="4329" y="8188"/>
                    <a:pt x="2069" y="11170"/>
                  </a:cubicBezTo>
                  <a:cubicBezTo>
                    <a:pt x="-192" y="14152"/>
                    <a:pt x="-443" y="16570"/>
                    <a:pt x="562" y="18263"/>
                  </a:cubicBezTo>
                  <a:cubicBezTo>
                    <a:pt x="1566" y="19955"/>
                    <a:pt x="3827" y="20922"/>
                    <a:pt x="7469" y="21164"/>
                  </a:cubicBezTo>
                  <a:cubicBezTo>
                    <a:pt x="11110" y="21406"/>
                    <a:pt x="16134" y="20922"/>
                    <a:pt x="21157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651470" y="155485"/>
              <a:ext cx="82081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39" fill="norm" stroke="1" extrusionOk="0">
                  <a:moveTo>
                    <a:pt x="9846" y="1012"/>
                  </a:moveTo>
                  <a:cubicBezTo>
                    <a:pt x="7631" y="476"/>
                    <a:pt x="5415" y="-61"/>
                    <a:pt x="4031" y="6"/>
                  </a:cubicBezTo>
                  <a:cubicBezTo>
                    <a:pt x="2646" y="73"/>
                    <a:pt x="2092" y="744"/>
                    <a:pt x="1815" y="3696"/>
                  </a:cubicBezTo>
                  <a:cubicBezTo>
                    <a:pt x="1539" y="6647"/>
                    <a:pt x="1539" y="11879"/>
                    <a:pt x="1539" y="14831"/>
                  </a:cubicBezTo>
                  <a:cubicBezTo>
                    <a:pt x="1539" y="17782"/>
                    <a:pt x="1539" y="18453"/>
                    <a:pt x="1262" y="19392"/>
                  </a:cubicBezTo>
                  <a:cubicBezTo>
                    <a:pt x="985" y="20332"/>
                    <a:pt x="431" y="21539"/>
                    <a:pt x="154" y="21539"/>
                  </a:cubicBezTo>
                  <a:cubicBezTo>
                    <a:pt x="-123" y="21539"/>
                    <a:pt x="-123" y="20332"/>
                    <a:pt x="985" y="18856"/>
                  </a:cubicBezTo>
                  <a:cubicBezTo>
                    <a:pt x="2092" y="17380"/>
                    <a:pt x="4308" y="15636"/>
                    <a:pt x="6800" y="14563"/>
                  </a:cubicBezTo>
                  <a:cubicBezTo>
                    <a:pt x="9292" y="13489"/>
                    <a:pt x="12062" y="13087"/>
                    <a:pt x="14000" y="13221"/>
                  </a:cubicBezTo>
                  <a:cubicBezTo>
                    <a:pt x="15939" y="13355"/>
                    <a:pt x="17046" y="14026"/>
                    <a:pt x="18154" y="15368"/>
                  </a:cubicBezTo>
                  <a:cubicBezTo>
                    <a:pt x="19262" y="16709"/>
                    <a:pt x="20369" y="18722"/>
                    <a:pt x="21477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797050" y="311150"/>
              <a:ext cx="19050" cy="1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8836"/>
                  </a:moveTo>
                  <a:cubicBezTo>
                    <a:pt x="0" y="10800"/>
                    <a:pt x="0" y="12764"/>
                    <a:pt x="1200" y="15218"/>
                  </a:cubicBezTo>
                  <a:cubicBezTo>
                    <a:pt x="2400" y="17673"/>
                    <a:pt x="4800" y="20618"/>
                    <a:pt x="7200" y="21109"/>
                  </a:cubicBezTo>
                  <a:cubicBezTo>
                    <a:pt x="9600" y="21600"/>
                    <a:pt x="12000" y="19636"/>
                    <a:pt x="13200" y="16691"/>
                  </a:cubicBezTo>
                  <a:cubicBezTo>
                    <a:pt x="14400" y="13745"/>
                    <a:pt x="14400" y="9818"/>
                    <a:pt x="14400" y="7036"/>
                  </a:cubicBezTo>
                  <a:cubicBezTo>
                    <a:pt x="14400" y="4255"/>
                    <a:pt x="14400" y="2618"/>
                    <a:pt x="15600" y="1636"/>
                  </a:cubicBezTo>
                  <a:cubicBezTo>
                    <a:pt x="16800" y="655"/>
                    <a:pt x="19200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864592" y="304847"/>
              <a:ext cx="65808" cy="10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670" fill="norm" stroke="1" extrusionOk="0">
                  <a:moveTo>
                    <a:pt x="20986" y="5073"/>
                  </a:moveTo>
                  <a:cubicBezTo>
                    <a:pt x="19636" y="2955"/>
                    <a:pt x="18286" y="838"/>
                    <a:pt x="15923" y="202"/>
                  </a:cubicBezTo>
                  <a:cubicBezTo>
                    <a:pt x="13561" y="-433"/>
                    <a:pt x="10186" y="414"/>
                    <a:pt x="7486" y="2955"/>
                  </a:cubicBezTo>
                  <a:cubicBezTo>
                    <a:pt x="4786" y="5496"/>
                    <a:pt x="2761" y="9732"/>
                    <a:pt x="1411" y="13332"/>
                  </a:cubicBezTo>
                  <a:cubicBezTo>
                    <a:pt x="61" y="16932"/>
                    <a:pt x="-614" y="19896"/>
                    <a:pt x="736" y="20532"/>
                  </a:cubicBezTo>
                  <a:cubicBezTo>
                    <a:pt x="2086" y="21167"/>
                    <a:pt x="5461" y="19473"/>
                    <a:pt x="7486" y="18414"/>
                  </a:cubicBezTo>
                  <a:cubicBezTo>
                    <a:pt x="9511" y="17355"/>
                    <a:pt x="10186" y="16932"/>
                    <a:pt x="10861" y="1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803400" y="292200"/>
              <a:ext cx="184150" cy="16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9010"/>
                  </a:moveTo>
                  <a:cubicBezTo>
                    <a:pt x="745" y="10104"/>
                    <a:pt x="1490" y="11198"/>
                    <a:pt x="3103" y="11744"/>
                  </a:cubicBezTo>
                  <a:cubicBezTo>
                    <a:pt x="4717" y="12291"/>
                    <a:pt x="7200" y="12291"/>
                    <a:pt x="9062" y="10787"/>
                  </a:cubicBezTo>
                  <a:cubicBezTo>
                    <a:pt x="10924" y="9284"/>
                    <a:pt x="12166" y="6276"/>
                    <a:pt x="12538" y="4089"/>
                  </a:cubicBezTo>
                  <a:cubicBezTo>
                    <a:pt x="12910" y="1901"/>
                    <a:pt x="12414" y="534"/>
                    <a:pt x="11545" y="124"/>
                  </a:cubicBezTo>
                  <a:cubicBezTo>
                    <a:pt x="10676" y="-286"/>
                    <a:pt x="9434" y="261"/>
                    <a:pt x="7821" y="2722"/>
                  </a:cubicBezTo>
                  <a:cubicBezTo>
                    <a:pt x="6207" y="5182"/>
                    <a:pt x="4221" y="9557"/>
                    <a:pt x="3228" y="12428"/>
                  </a:cubicBezTo>
                  <a:cubicBezTo>
                    <a:pt x="2234" y="15299"/>
                    <a:pt x="2234" y="16666"/>
                    <a:pt x="3103" y="18170"/>
                  </a:cubicBezTo>
                  <a:cubicBezTo>
                    <a:pt x="3972" y="19673"/>
                    <a:pt x="5710" y="21314"/>
                    <a:pt x="8938" y="21041"/>
                  </a:cubicBezTo>
                  <a:cubicBezTo>
                    <a:pt x="12166" y="20767"/>
                    <a:pt x="16883" y="18580"/>
                    <a:pt x="216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004555" y="281577"/>
              <a:ext cx="135395" cy="16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88" fill="norm" stroke="1" extrusionOk="0">
                  <a:moveTo>
                    <a:pt x="15274" y="3726"/>
                  </a:moveTo>
                  <a:cubicBezTo>
                    <a:pt x="15274" y="2393"/>
                    <a:pt x="15274" y="1059"/>
                    <a:pt x="14278" y="393"/>
                  </a:cubicBezTo>
                  <a:cubicBezTo>
                    <a:pt x="13281" y="-274"/>
                    <a:pt x="11287" y="-274"/>
                    <a:pt x="8794" y="1859"/>
                  </a:cubicBezTo>
                  <a:cubicBezTo>
                    <a:pt x="6302" y="3993"/>
                    <a:pt x="3311" y="8259"/>
                    <a:pt x="1650" y="11059"/>
                  </a:cubicBezTo>
                  <a:cubicBezTo>
                    <a:pt x="-12" y="13859"/>
                    <a:pt x="-344" y="15193"/>
                    <a:pt x="321" y="16926"/>
                  </a:cubicBezTo>
                  <a:cubicBezTo>
                    <a:pt x="985" y="18659"/>
                    <a:pt x="2647" y="20793"/>
                    <a:pt x="6302" y="21059"/>
                  </a:cubicBezTo>
                  <a:cubicBezTo>
                    <a:pt x="9958" y="21326"/>
                    <a:pt x="15607" y="19726"/>
                    <a:pt x="21256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176827" y="146050"/>
              <a:ext cx="1392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71"/>
                    <a:pt x="-1303" y="7341"/>
                    <a:pt x="240" y="10941"/>
                  </a:cubicBezTo>
                  <a:cubicBezTo>
                    <a:pt x="1783" y="14541"/>
                    <a:pt x="11040" y="1807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200057" y="247650"/>
              <a:ext cx="12404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5962" y="0"/>
                  </a:moveTo>
                  <a:cubicBezTo>
                    <a:pt x="11203" y="3150"/>
                    <a:pt x="6444" y="6300"/>
                    <a:pt x="3698" y="9112"/>
                  </a:cubicBezTo>
                  <a:cubicBezTo>
                    <a:pt x="952" y="11925"/>
                    <a:pt x="220" y="14400"/>
                    <a:pt x="37" y="16200"/>
                  </a:cubicBezTo>
                  <a:cubicBezTo>
                    <a:pt x="-146" y="18000"/>
                    <a:pt x="220" y="19125"/>
                    <a:pt x="3881" y="19912"/>
                  </a:cubicBezTo>
                  <a:cubicBezTo>
                    <a:pt x="7542" y="20700"/>
                    <a:pt x="14498" y="21150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800349" y="27304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838450" y="2286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931971" y="60555"/>
              <a:ext cx="84280" cy="4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27" fill="norm" stroke="1" extrusionOk="0">
                  <a:moveTo>
                    <a:pt x="20977" y="3051"/>
                  </a:moveTo>
                  <a:cubicBezTo>
                    <a:pt x="18343" y="2191"/>
                    <a:pt x="15709" y="1331"/>
                    <a:pt x="13075" y="740"/>
                  </a:cubicBezTo>
                  <a:cubicBezTo>
                    <a:pt x="10440" y="149"/>
                    <a:pt x="7806" y="-173"/>
                    <a:pt x="5699" y="96"/>
                  </a:cubicBezTo>
                  <a:cubicBezTo>
                    <a:pt x="3592" y="364"/>
                    <a:pt x="2011" y="1224"/>
                    <a:pt x="957" y="3158"/>
                  </a:cubicBezTo>
                  <a:cubicBezTo>
                    <a:pt x="-96" y="5093"/>
                    <a:pt x="-623" y="8102"/>
                    <a:pt x="1221" y="11326"/>
                  </a:cubicBezTo>
                  <a:cubicBezTo>
                    <a:pt x="3065" y="14549"/>
                    <a:pt x="7279" y="17988"/>
                    <a:pt x="11494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898065" y="304800"/>
              <a:ext cx="14358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566" y="21600"/>
                  </a:moveTo>
                  <a:cubicBezTo>
                    <a:pt x="-51" y="18720"/>
                    <a:pt x="-668" y="15840"/>
                    <a:pt x="1646" y="12240"/>
                  </a:cubicBezTo>
                  <a:cubicBezTo>
                    <a:pt x="3961" y="8640"/>
                    <a:pt x="9206" y="4320"/>
                    <a:pt x="12909" y="2160"/>
                  </a:cubicBezTo>
                  <a:cubicBezTo>
                    <a:pt x="16612" y="0"/>
                    <a:pt x="18772" y="0"/>
                    <a:pt x="209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554353" y="222250"/>
              <a:ext cx="9689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1038" y="0"/>
                  </a:moveTo>
                  <a:cubicBezTo>
                    <a:pt x="18740" y="0"/>
                    <a:pt x="16442" y="0"/>
                    <a:pt x="14144" y="878"/>
                  </a:cubicBezTo>
                  <a:cubicBezTo>
                    <a:pt x="11847" y="1756"/>
                    <a:pt x="9549" y="3512"/>
                    <a:pt x="7021" y="6498"/>
                  </a:cubicBezTo>
                  <a:cubicBezTo>
                    <a:pt x="4493" y="9483"/>
                    <a:pt x="1736" y="13698"/>
                    <a:pt x="587" y="16244"/>
                  </a:cubicBezTo>
                  <a:cubicBezTo>
                    <a:pt x="-562" y="18790"/>
                    <a:pt x="-102" y="19668"/>
                    <a:pt x="2655" y="20283"/>
                  </a:cubicBezTo>
                  <a:cubicBezTo>
                    <a:pt x="5412" y="20898"/>
                    <a:pt x="10468" y="21249"/>
                    <a:pt x="15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684993" y="285750"/>
              <a:ext cx="13546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600" fill="norm" stroke="1" extrusionOk="0">
                  <a:moveTo>
                    <a:pt x="12090" y="0"/>
                  </a:moveTo>
                  <a:cubicBezTo>
                    <a:pt x="8595" y="1286"/>
                    <a:pt x="5101" y="2571"/>
                    <a:pt x="2719" y="5657"/>
                  </a:cubicBezTo>
                  <a:cubicBezTo>
                    <a:pt x="337" y="8743"/>
                    <a:pt x="-934" y="13629"/>
                    <a:pt x="813" y="16843"/>
                  </a:cubicBezTo>
                  <a:cubicBezTo>
                    <a:pt x="2560" y="20057"/>
                    <a:pt x="7325" y="21600"/>
                    <a:pt x="11137" y="21600"/>
                  </a:cubicBezTo>
                  <a:cubicBezTo>
                    <a:pt x="14948" y="21600"/>
                    <a:pt x="17807" y="20057"/>
                    <a:pt x="19237" y="17357"/>
                  </a:cubicBezTo>
                  <a:cubicBezTo>
                    <a:pt x="20666" y="14657"/>
                    <a:pt x="20666" y="10800"/>
                    <a:pt x="19395" y="8100"/>
                  </a:cubicBezTo>
                  <a:cubicBezTo>
                    <a:pt x="18125" y="5400"/>
                    <a:pt x="15584" y="3857"/>
                    <a:pt x="13519" y="3086"/>
                  </a:cubicBezTo>
                  <a:cubicBezTo>
                    <a:pt x="11454" y="2314"/>
                    <a:pt x="9866" y="2314"/>
                    <a:pt x="9072" y="2957"/>
                  </a:cubicBezTo>
                  <a:cubicBezTo>
                    <a:pt x="8278" y="3600"/>
                    <a:pt x="8278" y="4886"/>
                    <a:pt x="8278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892550" y="3111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861979" y="215900"/>
              <a:ext cx="3057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21600"/>
                  </a:moveTo>
                  <a:cubicBezTo>
                    <a:pt x="10718" y="17760"/>
                    <a:pt x="4958" y="13920"/>
                    <a:pt x="2078" y="10800"/>
                  </a:cubicBezTo>
                  <a:cubicBezTo>
                    <a:pt x="-802" y="7680"/>
                    <a:pt x="-802" y="5280"/>
                    <a:pt x="2798" y="3600"/>
                  </a:cubicBezTo>
                  <a:cubicBezTo>
                    <a:pt x="6398" y="1920"/>
                    <a:pt x="13598" y="960"/>
                    <a:pt x="207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975100" y="241300"/>
              <a:ext cx="15296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0" y="0"/>
                  </a:moveTo>
                  <a:cubicBezTo>
                    <a:pt x="296" y="5175"/>
                    <a:pt x="592" y="10350"/>
                    <a:pt x="740" y="13725"/>
                  </a:cubicBezTo>
                  <a:cubicBezTo>
                    <a:pt x="888" y="17100"/>
                    <a:pt x="888" y="18675"/>
                    <a:pt x="1184" y="17775"/>
                  </a:cubicBezTo>
                  <a:cubicBezTo>
                    <a:pt x="1479" y="16875"/>
                    <a:pt x="2071" y="13500"/>
                    <a:pt x="3403" y="10462"/>
                  </a:cubicBezTo>
                  <a:cubicBezTo>
                    <a:pt x="4734" y="7425"/>
                    <a:pt x="6805" y="4725"/>
                    <a:pt x="9468" y="3487"/>
                  </a:cubicBezTo>
                  <a:cubicBezTo>
                    <a:pt x="12132" y="2250"/>
                    <a:pt x="15386" y="2475"/>
                    <a:pt x="17605" y="5062"/>
                  </a:cubicBezTo>
                  <a:cubicBezTo>
                    <a:pt x="19825" y="7650"/>
                    <a:pt x="21008" y="12600"/>
                    <a:pt x="21304" y="15750"/>
                  </a:cubicBezTo>
                  <a:cubicBezTo>
                    <a:pt x="21600" y="18900"/>
                    <a:pt x="21008" y="20250"/>
                    <a:pt x="20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641850" y="37465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637201" y="274294"/>
              <a:ext cx="23700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228" fill="norm" stroke="1" extrusionOk="0">
                  <a:moveTo>
                    <a:pt x="9353" y="20228"/>
                  </a:moveTo>
                  <a:cubicBezTo>
                    <a:pt x="3953" y="12452"/>
                    <a:pt x="-1447" y="4676"/>
                    <a:pt x="353" y="1652"/>
                  </a:cubicBezTo>
                  <a:cubicBezTo>
                    <a:pt x="2153" y="-1372"/>
                    <a:pt x="11153" y="356"/>
                    <a:pt x="20153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701359" y="287032"/>
              <a:ext cx="121868" cy="19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59" fill="norm" stroke="1" extrusionOk="0">
                  <a:moveTo>
                    <a:pt x="11479" y="2646"/>
                  </a:moveTo>
                  <a:cubicBezTo>
                    <a:pt x="10399" y="1717"/>
                    <a:pt x="9319" y="788"/>
                    <a:pt x="7339" y="324"/>
                  </a:cubicBezTo>
                  <a:cubicBezTo>
                    <a:pt x="5359" y="-141"/>
                    <a:pt x="2479" y="-141"/>
                    <a:pt x="1039" y="556"/>
                  </a:cubicBezTo>
                  <a:cubicBezTo>
                    <a:pt x="-401" y="1253"/>
                    <a:pt x="-401" y="2646"/>
                    <a:pt x="1399" y="4156"/>
                  </a:cubicBezTo>
                  <a:cubicBezTo>
                    <a:pt x="3199" y="5665"/>
                    <a:pt x="6799" y="7291"/>
                    <a:pt x="10399" y="9382"/>
                  </a:cubicBezTo>
                  <a:cubicBezTo>
                    <a:pt x="13999" y="11472"/>
                    <a:pt x="17599" y="14027"/>
                    <a:pt x="19399" y="16117"/>
                  </a:cubicBezTo>
                  <a:cubicBezTo>
                    <a:pt x="21199" y="18207"/>
                    <a:pt x="21199" y="19833"/>
                    <a:pt x="19219" y="20646"/>
                  </a:cubicBezTo>
                  <a:cubicBezTo>
                    <a:pt x="17239" y="21459"/>
                    <a:pt x="13279" y="21459"/>
                    <a:pt x="931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248456" y="303668"/>
              <a:ext cx="149045" cy="18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5" fill="norm" stroke="1" extrusionOk="0">
                  <a:moveTo>
                    <a:pt x="4994" y="2341"/>
                  </a:moveTo>
                  <a:cubicBezTo>
                    <a:pt x="3777" y="1113"/>
                    <a:pt x="2560" y="-114"/>
                    <a:pt x="1799" y="9"/>
                  </a:cubicBezTo>
                  <a:cubicBezTo>
                    <a:pt x="1039" y="131"/>
                    <a:pt x="735" y="1604"/>
                    <a:pt x="430" y="4918"/>
                  </a:cubicBezTo>
                  <a:cubicBezTo>
                    <a:pt x="126" y="8231"/>
                    <a:pt x="-178" y="13386"/>
                    <a:pt x="126" y="16577"/>
                  </a:cubicBezTo>
                  <a:cubicBezTo>
                    <a:pt x="430" y="19768"/>
                    <a:pt x="1343" y="20995"/>
                    <a:pt x="2408" y="21241"/>
                  </a:cubicBezTo>
                  <a:cubicBezTo>
                    <a:pt x="3473" y="21486"/>
                    <a:pt x="4690" y="20750"/>
                    <a:pt x="6059" y="18418"/>
                  </a:cubicBezTo>
                  <a:cubicBezTo>
                    <a:pt x="7428" y="16086"/>
                    <a:pt x="8949" y="12159"/>
                    <a:pt x="10014" y="9581"/>
                  </a:cubicBezTo>
                  <a:cubicBezTo>
                    <a:pt x="11078" y="7004"/>
                    <a:pt x="11687" y="5777"/>
                    <a:pt x="12143" y="6268"/>
                  </a:cubicBezTo>
                  <a:cubicBezTo>
                    <a:pt x="12599" y="6759"/>
                    <a:pt x="12904" y="8968"/>
                    <a:pt x="13512" y="10931"/>
                  </a:cubicBezTo>
                  <a:cubicBezTo>
                    <a:pt x="14121" y="12895"/>
                    <a:pt x="15033" y="14613"/>
                    <a:pt x="16402" y="15718"/>
                  </a:cubicBezTo>
                  <a:cubicBezTo>
                    <a:pt x="17771" y="16822"/>
                    <a:pt x="19597" y="17313"/>
                    <a:pt x="21422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448299" y="305234"/>
              <a:ext cx="101601" cy="17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1350" y="2209"/>
                  </a:moveTo>
                  <a:cubicBezTo>
                    <a:pt x="900" y="7734"/>
                    <a:pt x="450" y="13260"/>
                    <a:pt x="225" y="16650"/>
                  </a:cubicBezTo>
                  <a:cubicBezTo>
                    <a:pt x="0" y="20041"/>
                    <a:pt x="0" y="21297"/>
                    <a:pt x="0" y="21297"/>
                  </a:cubicBezTo>
                  <a:cubicBezTo>
                    <a:pt x="0" y="21297"/>
                    <a:pt x="0" y="20041"/>
                    <a:pt x="675" y="17027"/>
                  </a:cubicBezTo>
                  <a:cubicBezTo>
                    <a:pt x="1350" y="14013"/>
                    <a:pt x="2700" y="9241"/>
                    <a:pt x="3825" y="6227"/>
                  </a:cubicBezTo>
                  <a:cubicBezTo>
                    <a:pt x="4950" y="3213"/>
                    <a:pt x="5850" y="1957"/>
                    <a:pt x="7425" y="1078"/>
                  </a:cubicBezTo>
                  <a:cubicBezTo>
                    <a:pt x="9000" y="199"/>
                    <a:pt x="11250" y="-303"/>
                    <a:pt x="12825" y="199"/>
                  </a:cubicBezTo>
                  <a:cubicBezTo>
                    <a:pt x="14400" y="702"/>
                    <a:pt x="15300" y="2209"/>
                    <a:pt x="16650" y="5348"/>
                  </a:cubicBezTo>
                  <a:cubicBezTo>
                    <a:pt x="18000" y="8488"/>
                    <a:pt x="19800" y="13260"/>
                    <a:pt x="21600" y="18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613400" y="152400"/>
              <a:ext cx="116227" cy="30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33" fill="norm" stroke="1" extrusionOk="0">
                  <a:moveTo>
                    <a:pt x="0" y="0"/>
                  </a:moveTo>
                  <a:cubicBezTo>
                    <a:pt x="771" y="5550"/>
                    <a:pt x="1543" y="11100"/>
                    <a:pt x="1929" y="14250"/>
                  </a:cubicBezTo>
                  <a:cubicBezTo>
                    <a:pt x="2314" y="17400"/>
                    <a:pt x="2314" y="18150"/>
                    <a:pt x="2314" y="18900"/>
                  </a:cubicBezTo>
                  <a:cubicBezTo>
                    <a:pt x="2314" y="19650"/>
                    <a:pt x="2314" y="20400"/>
                    <a:pt x="2314" y="20400"/>
                  </a:cubicBezTo>
                  <a:cubicBezTo>
                    <a:pt x="2314" y="20400"/>
                    <a:pt x="2314" y="19650"/>
                    <a:pt x="3279" y="17850"/>
                  </a:cubicBezTo>
                  <a:cubicBezTo>
                    <a:pt x="4243" y="16050"/>
                    <a:pt x="6171" y="13200"/>
                    <a:pt x="7907" y="11475"/>
                  </a:cubicBezTo>
                  <a:cubicBezTo>
                    <a:pt x="9643" y="9750"/>
                    <a:pt x="11186" y="9150"/>
                    <a:pt x="12536" y="9150"/>
                  </a:cubicBezTo>
                  <a:cubicBezTo>
                    <a:pt x="13886" y="9150"/>
                    <a:pt x="15043" y="9750"/>
                    <a:pt x="16586" y="11325"/>
                  </a:cubicBezTo>
                  <a:cubicBezTo>
                    <a:pt x="18129" y="12900"/>
                    <a:pt x="20057" y="15450"/>
                    <a:pt x="20829" y="17175"/>
                  </a:cubicBezTo>
                  <a:cubicBezTo>
                    <a:pt x="21600" y="18900"/>
                    <a:pt x="21214" y="19800"/>
                    <a:pt x="18514" y="20475"/>
                  </a:cubicBezTo>
                  <a:cubicBezTo>
                    <a:pt x="15814" y="21150"/>
                    <a:pt x="10800" y="21600"/>
                    <a:pt x="7714" y="21525"/>
                  </a:cubicBezTo>
                  <a:cubicBezTo>
                    <a:pt x="4629" y="21450"/>
                    <a:pt x="3471" y="20850"/>
                    <a:pt x="3279" y="20175"/>
                  </a:cubicBezTo>
                  <a:cubicBezTo>
                    <a:pt x="3086" y="19500"/>
                    <a:pt x="3857" y="18750"/>
                    <a:pt x="4629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797550" y="28575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776504" y="227468"/>
              <a:ext cx="40096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349" fill="norm" stroke="1" extrusionOk="0">
                  <a:moveTo>
                    <a:pt x="7498" y="21349"/>
                  </a:moveTo>
                  <a:cubicBezTo>
                    <a:pt x="5338" y="16489"/>
                    <a:pt x="3178" y="11629"/>
                    <a:pt x="1558" y="7579"/>
                  </a:cubicBezTo>
                  <a:cubicBezTo>
                    <a:pt x="-62" y="3529"/>
                    <a:pt x="-1142" y="289"/>
                    <a:pt x="2098" y="19"/>
                  </a:cubicBezTo>
                  <a:cubicBezTo>
                    <a:pt x="5338" y="-251"/>
                    <a:pt x="12898" y="2449"/>
                    <a:pt x="20458" y="5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844091" y="280535"/>
              <a:ext cx="143960" cy="1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05" fill="norm" stroke="1" extrusionOk="0">
                  <a:moveTo>
                    <a:pt x="13778" y="5630"/>
                  </a:moveTo>
                  <a:cubicBezTo>
                    <a:pt x="13152" y="4018"/>
                    <a:pt x="12526" y="2406"/>
                    <a:pt x="11274" y="1278"/>
                  </a:cubicBezTo>
                  <a:cubicBezTo>
                    <a:pt x="10021" y="150"/>
                    <a:pt x="8143" y="-495"/>
                    <a:pt x="6108" y="472"/>
                  </a:cubicBezTo>
                  <a:cubicBezTo>
                    <a:pt x="4074" y="1439"/>
                    <a:pt x="1882" y="4018"/>
                    <a:pt x="787" y="6759"/>
                  </a:cubicBezTo>
                  <a:cubicBezTo>
                    <a:pt x="-309" y="9499"/>
                    <a:pt x="-309" y="12401"/>
                    <a:pt x="1100" y="14496"/>
                  </a:cubicBezTo>
                  <a:cubicBezTo>
                    <a:pt x="2508" y="16592"/>
                    <a:pt x="5326" y="17881"/>
                    <a:pt x="7204" y="17881"/>
                  </a:cubicBezTo>
                  <a:cubicBezTo>
                    <a:pt x="9082" y="17881"/>
                    <a:pt x="10021" y="16592"/>
                    <a:pt x="11274" y="14496"/>
                  </a:cubicBezTo>
                  <a:cubicBezTo>
                    <a:pt x="12526" y="12401"/>
                    <a:pt x="14091" y="9499"/>
                    <a:pt x="15343" y="9821"/>
                  </a:cubicBezTo>
                  <a:cubicBezTo>
                    <a:pt x="16595" y="10144"/>
                    <a:pt x="17534" y="13690"/>
                    <a:pt x="18474" y="16108"/>
                  </a:cubicBezTo>
                  <a:cubicBezTo>
                    <a:pt x="19413" y="18526"/>
                    <a:pt x="20352" y="19815"/>
                    <a:pt x="21291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034203" y="239288"/>
              <a:ext cx="68148" cy="20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69" fill="norm" stroke="1" extrusionOk="0">
                  <a:moveTo>
                    <a:pt x="21073" y="2855"/>
                  </a:moveTo>
                  <a:cubicBezTo>
                    <a:pt x="19764" y="1753"/>
                    <a:pt x="18455" y="651"/>
                    <a:pt x="16164" y="210"/>
                  </a:cubicBezTo>
                  <a:cubicBezTo>
                    <a:pt x="13873" y="-231"/>
                    <a:pt x="10600" y="-11"/>
                    <a:pt x="7328" y="1202"/>
                  </a:cubicBezTo>
                  <a:cubicBezTo>
                    <a:pt x="4055" y="2414"/>
                    <a:pt x="782" y="4618"/>
                    <a:pt x="128" y="6822"/>
                  </a:cubicBezTo>
                  <a:cubicBezTo>
                    <a:pt x="-527" y="9026"/>
                    <a:pt x="1437" y="11230"/>
                    <a:pt x="3728" y="12773"/>
                  </a:cubicBezTo>
                  <a:cubicBezTo>
                    <a:pt x="6018" y="14316"/>
                    <a:pt x="8637" y="15198"/>
                    <a:pt x="10928" y="16520"/>
                  </a:cubicBezTo>
                  <a:cubicBezTo>
                    <a:pt x="13218" y="17842"/>
                    <a:pt x="15182" y="19606"/>
                    <a:pt x="13546" y="20487"/>
                  </a:cubicBezTo>
                  <a:cubicBezTo>
                    <a:pt x="11909" y="21369"/>
                    <a:pt x="6673" y="21369"/>
                    <a:pt x="1437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146800" y="258270"/>
              <a:ext cx="107950" cy="1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1748"/>
                  </a:moveTo>
                  <a:cubicBezTo>
                    <a:pt x="4659" y="9206"/>
                    <a:pt x="9318" y="6665"/>
                    <a:pt x="11859" y="4601"/>
                  </a:cubicBezTo>
                  <a:cubicBezTo>
                    <a:pt x="14400" y="2536"/>
                    <a:pt x="14824" y="948"/>
                    <a:pt x="13976" y="312"/>
                  </a:cubicBezTo>
                  <a:cubicBezTo>
                    <a:pt x="13129" y="-323"/>
                    <a:pt x="11012" y="-5"/>
                    <a:pt x="8471" y="1424"/>
                  </a:cubicBezTo>
                  <a:cubicBezTo>
                    <a:pt x="5929" y="2853"/>
                    <a:pt x="2965" y="5395"/>
                    <a:pt x="1906" y="8889"/>
                  </a:cubicBezTo>
                  <a:cubicBezTo>
                    <a:pt x="847" y="12383"/>
                    <a:pt x="1694" y="16830"/>
                    <a:pt x="5294" y="19053"/>
                  </a:cubicBezTo>
                  <a:cubicBezTo>
                    <a:pt x="8894" y="21277"/>
                    <a:pt x="15247" y="21277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260393" y="26064"/>
              <a:ext cx="196962" cy="38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60" fill="norm" stroke="1" extrusionOk="0">
                  <a:moveTo>
                    <a:pt x="13036" y="14518"/>
                  </a:moveTo>
                  <a:cubicBezTo>
                    <a:pt x="10762" y="14402"/>
                    <a:pt x="8488" y="14287"/>
                    <a:pt x="6215" y="15037"/>
                  </a:cubicBezTo>
                  <a:cubicBezTo>
                    <a:pt x="3941" y="15788"/>
                    <a:pt x="1667" y="17405"/>
                    <a:pt x="644" y="18503"/>
                  </a:cubicBezTo>
                  <a:cubicBezTo>
                    <a:pt x="-379" y="19600"/>
                    <a:pt x="-152" y="20177"/>
                    <a:pt x="1099" y="20639"/>
                  </a:cubicBezTo>
                  <a:cubicBezTo>
                    <a:pt x="2349" y="21101"/>
                    <a:pt x="4623" y="21448"/>
                    <a:pt x="7124" y="20813"/>
                  </a:cubicBezTo>
                  <a:cubicBezTo>
                    <a:pt x="9625" y="20177"/>
                    <a:pt x="12354" y="18560"/>
                    <a:pt x="14741" y="15557"/>
                  </a:cubicBezTo>
                  <a:cubicBezTo>
                    <a:pt x="17128" y="12554"/>
                    <a:pt x="19175" y="8165"/>
                    <a:pt x="20198" y="5623"/>
                  </a:cubicBezTo>
                  <a:cubicBezTo>
                    <a:pt x="21221" y="3082"/>
                    <a:pt x="21221" y="2389"/>
                    <a:pt x="21107" y="1696"/>
                  </a:cubicBezTo>
                  <a:cubicBezTo>
                    <a:pt x="20994" y="1003"/>
                    <a:pt x="20766" y="310"/>
                    <a:pt x="20084" y="79"/>
                  </a:cubicBezTo>
                  <a:cubicBezTo>
                    <a:pt x="19402" y="-152"/>
                    <a:pt x="18265" y="79"/>
                    <a:pt x="16901" y="1350"/>
                  </a:cubicBezTo>
                  <a:cubicBezTo>
                    <a:pt x="15537" y="2620"/>
                    <a:pt x="13945" y="4930"/>
                    <a:pt x="13149" y="7587"/>
                  </a:cubicBezTo>
                  <a:cubicBezTo>
                    <a:pt x="12354" y="10244"/>
                    <a:pt x="12354" y="13247"/>
                    <a:pt x="13263" y="15268"/>
                  </a:cubicBezTo>
                  <a:cubicBezTo>
                    <a:pt x="14173" y="17290"/>
                    <a:pt x="15992" y="18329"/>
                    <a:pt x="17810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534150" y="3365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924939" y="48755"/>
              <a:ext cx="256911" cy="38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0" fill="norm" stroke="1" extrusionOk="0">
                  <a:moveTo>
                    <a:pt x="5023" y="4641"/>
                  </a:moveTo>
                  <a:cubicBezTo>
                    <a:pt x="4315" y="4990"/>
                    <a:pt x="3607" y="5338"/>
                    <a:pt x="2810" y="5454"/>
                  </a:cubicBezTo>
                  <a:cubicBezTo>
                    <a:pt x="2014" y="5570"/>
                    <a:pt x="1128" y="5454"/>
                    <a:pt x="597" y="5048"/>
                  </a:cubicBezTo>
                  <a:cubicBezTo>
                    <a:pt x="66" y="4641"/>
                    <a:pt x="-111" y="3945"/>
                    <a:pt x="66" y="3074"/>
                  </a:cubicBezTo>
                  <a:cubicBezTo>
                    <a:pt x="243" y="2203"/>
                    <a:pt x="774" y="1157"/>
                    <a:pt x="1482" y="577"/>
                  </a:cubicBezTo>
                  <a:cubicBezTo>
                    <a:pt x="2191" y="-4"/>
                    <a:pt x="3076" y="-120"/>
                    <a:pt x="3784" y="112"/>
                  </a:cubicBezTo>
                  <a:cubicBezTo>
                    <a:pt x="4492" y="345"/>
                    <a:pt x="5023" y="925"/>
                    <a:pt x="5643" y="2841"/>
                  </a:cubicBezTo>
                  <a:cubicBezTo>
                    <a:pt x="6263" y="4757"/>
                    <a:pt x="6971" y="8009"/>
                    <a:pt x="6971" y="10970"/>
                  </a:cubicBezTo>
                  <a:cubicBezTo>
                    <a:pt x="6971" y="13932"/>
                    <a:pt x="6263" y="16603"/>
                    <a:pt x="5643" y="18228"/>
                  </a:cubicBezTo>
                  <a:cubicBezTo>
                    <a:pt x="5023" y="19854"/>
                    <a:pt x="4492" y="20435"/>
                    <a:pt x="3784" y="20841"/>
                  </a:cubicBezTo>
                  <a:cubicBezTo>
                    <a:pt x="3076" y="21248"/>
                    <a:pt x="2191" y="21480"/>
                    <a:pt x="1659" y="21248"/>
                  </a:cubicBezTo>
                  <a:cubicBezTo>
                    <a:pt x="1128" y="21015"/>
                    <a:pt x="951" y="20319"/>
                    <a:pt x="1394" y="18925"/>
                  </a:cubicBezTo>
                  <a:cubicBezTo>
                    <a:pt x="1837" y="17532"/>
                    <a:pt x="2899" y="15441"/>
                    <a:pt x="3784" y="14222"/>
                  </a:cubicBezTo>
                  <a:cubicBezTo>
                    <a:pt x="4669" y="13003"/>
                    <a:pt x="5378" y="12654"/>
                    <a:pt x="6174" y="12364"/>
                  </a:cubicBezTo>
                  <a:cubicBezTo>
                    <a:pt x="6971" y="12074"/>
                    <a:pt x="7856" y="11841"/>
                    <a:pt x="8564" y="12190"/>
                  </a:cubicBezTo>
                  <a:cubicBezTo>
                    <a:pt x="9273" y="12538"/>
                    <a:pt x="9804" y="13467"/>
                    <a:pt x="10069" y="14570"/>
                  </a:cubicBezTo>
                  <a:cubicBezTo>
                    <a:pt x="10335" y="15674"/>
                    <a:pt x="10335" y="16951"/>
                    <a:pt x="10246" y="17880"/>
                  </a:cubicBezTo>
                  <a:cubicBezTo>
                    <a:pt x="10158" y="18809"/>
                    <a:pt x="9981" y="19390"/>
                    <a:pt x="9804" y="19390"/>
                  </a:cubicBezTo>
                  <a:cubicBezTo>
                    <a:pt x="9627" y="19390"/>
                    <a:pt x="9450" y="18809"/>
                    <a:pt x="9804" y="17532"/>
                  </a:cubicBezTo>
                  <a:cubicBezTo>
                    <a:pt x="10158" y="16254"/>
                    <a:pt x="11043" y="14280"/>
                    <a:pt x="11840" y="13003"/>
                  </a:cubicBezTo>
                  <a:cubicBezTo>
                    <a:pt x="12637" y="11725"/>
                    <a:pt x="13345" y="11145"/>
                    <a:pt x="14319" y="10796"/>
                  </a:cubicBezTo>
                  <a:cubicBezTo>
                    <a:pt x="15292" y="10448"/>
                    <a:pt x="16532" y="10332"/>
                    <a:pt x="17417" y="10506"/>
                  </a:cubicBezTo>
                  <a:cubicBezTo>
                    <a:pt x="18302" y="10680"/>
                    <a:pt x="18833" y="11145"/>
                    <a:pt x="19453" y="12712"/>
                  </a:cubicBezTo>
                  <a:cubicBezTo>
                    <a:pt x="20073" y="14280"/>
                    <a:pt x="20781" y="16951"/>
                    <a:pt x="21489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352050" y="234512"/>
              <a:ext cx="153651" cy="15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717" fill="norm" stroke="1" extrusionOk="0">
                  <a:moveTo>
                    <a:pt x="15059" y="3516"/>
                  </a:moveTo>
                  <a:cubicBezTo>
                    <a:pt x="13892" y="2364"/>
                    <a:pt x="12724" y="1212"/>
                    <a:pt x="11411" y="492"/>
                  </a:cubicBezTo>
                  <a:cubicBezTo>
                    <a:pt x="10097" y="-228"/>
                    <a:pt x="8638" y="-516"/>
                    <a:pt x="6594" y="2220"/>
                  </a:cubicBezTo>
                  <a:cubicBezTo>
                    <a:pt x="4551" y="4956"/>
                    <a:pt x="1924" y="10716"/>
                    <a:pt x="757" y="14460"/>
                  </a:cubicBezTo>
                  <a:cubicBezTo>
                    <a:pt x="-411" y="18204"/>
                    <a:pt x="-119" y="19932"/>
                    <a:pt x="903" y="20508"/>
                  </a:cubicBezTo>
                  <a:cubicBezTo>
                    <a:pt x="1924" y="21084"/>
                    <a:pt x="3675" y="20508"/>
                    <a:pt x="6157" y="18348"/>
                  </a:cubicBezTo>
                  <a:cubicBezTo>
                    <a:pt x="8638" y="16188"/>
                    <a:pt x="11848" y="12444"/>
                    <a:pt x="14038" y="9132"/>
                  </a:cubicBezTo>
                  <a:cubicBezTo>
                    <a:pt x="16227" y="5820"/>
                    <a:pt x="17394" y="2940"/>
                    <a:pt x="17832" y="2220"/>
                  </a:cubicBezTo>
                  <a:cubicBezTo>
                    <a:pt x="18270" y="1500"/>
                    <a:pt x="17978" y="2940"/>
                    <a:pt x="17686" y="5100"/>
                  </a:cubicBezTo>
                  <a:cubicBezTo>
                    <a:pt x="17394" y="7260"/>
                    <a:pt x="17103" y="10140"/>
                    <a:pt x="17686" y="12732"/>
                  </a:cubicBezTo>
                  <a:cubicBezTo>
                    <a:pt x="18270" y="15324"/>
                    <a:pt x="19730" y="17628"/>
                    <a:pt x="21189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569705" y="227470"/>
              <a:ext cx="139195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73" fill="norm" stroke="1" extrusionOk="0">
                  <a:moveTo>
                    <a:pt x="2867" y="146"/>
                  </a:moveTo>
                  <a:cubicBezTo>
                    <a:pt x="2213" y="5341"/>
                    <a:pt x="1558" y="10536"/>
                    <a:pt x="1067" y="13954"/>
                  </a:cubicBezTo>
                  <a:cubicBezTo>
                    <a:pt x="577" y="17372"/>
                    <a:pt x="249" y="19012"/>
                    <a:pt x="86" y="19149"/>
                  </a:cubicBezTo>
                  <a:cubicBezTo>
                    <a:pt x="-78" y="19286"/>
                    <a:pt x="-78" y="17919"/>
                    <a:pt x="740" y="15048"/>
                  </a:cubicBezTo>
                  <a:cubicBezTo>
                    <a:pt x="1558" y="12177"/>
                    <a:pt x="3195" y="7802"/>
                    <a:pt x="5813" y="4795"/>
                  </a:cubicBezTo>
                  <a:cubicBezTo>
                    <a:pt x="8431" y="1787"/>
                    <a:pt x="12031" y="146"/>
                    <a:pt x="14486" y="10"/>
                  </a:cubicBezTo>
                  <a:cubicBezTo>
                    <a:pt x="16940" y="-127"/>
                    <a:pt x="18249" y="1240"/>
                    <a:pt x="19231" y="5068"/>
                  </a:cubicBezTo>
                  <a:cubicBezTo>
                    <a:pt x="20213" y="8896"/>
                    <a:pt x="20867" y="15184"/>
                    <a:pt x="21522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8001000" y="192515"/>
              <a:ext cx="177800" cy="19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8933"/>
                  </a:moveTo>
                  <a:cubicBezTo>
                    <a:pt x="771" y="9872"/>
                    <a:pt x="1543" y="10811"/>
                    <a:pt x="3214" y="10928"/>
                  </a:cubicBezTo>
                  <a:cubicBezTo>
                    <a:pt x="4886" y="11046"/>
                    <a:pt x="7457" y="10341"/>
                    <a:pt x="9257" y="8933"/>
                  </a:cubicBezTo>
                  <a:cubicBezTo>
                    <a:pt x="11057" y="7524"/>
                    <a:pt x="12086" y="5411"/>
                    <a:pt x="12471" y="3767"/>
                  </a:cubicBezTo>
                  <a:cubicBezTo>
                    <a:pt x="12857" y="2124"/>
                    <a:pt x="12600" y="950"/>
                    <a:pt x="11829" y="363"/>
                  </a:cubicBezTo>
                  <a:cubicBezTo>
                    <a:pt x="11057" y="-224"/>
                    <a:pt x="9771" y="-224"/>
                    <a:pt x="7971" y="1302"/>
                  </a:cubicBezTo>
                  <a:cubicBezTo>
                    <a:pt x="6171" y="2828"/>
                    <a:pt x="3857" y="5880"/>
                    <a:pt x="2829" y="9167"/>
                  </a:cubicBezTo>
                  <a:cubicBezTo>
                    <a:pt x="1800" y="12454"/>
                    <a:pt x="2057" y="15976"/>
                    <a:pt x="4500" y="18206"/>
                  </a:cubicBezTo>
                  <a:cubicBezTo>
                    <a:pt x="6943" y="20437"/>
                    <a:pt x="11571" y="21376"/>
                    <a:pt x="14786" y="21024"/>
                  </a:cubicBezTo>
                  <a:cubicBezTo>
                    <a:pt x="18000" y="20672"/>
                    <a:pt x="19800" y="19028"/>
                    <a:pt x="21600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8190993" y="203200"/>
              <a:ext cx="8940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4641" y="0"/>
                  </a:moveTo>
                  <a:cubicBezTo>
                    <a:pt x="2632" y="655"/>
                    <a:pt x="623" y="1309"/>
                    <a:pt x="120" y="2182"/>
                  </a:cubicBezTo>
                  <a:cubicBezTo>
                    <a:pt x="-382" y="3055"/>
                    <a:pt x="623" y="4145"/>
                    <a:pt x="4390" y="7418"/>
                  </a:cubicBezTo>
                  <a:cubicBezTo>
                    <a:pt x="8158" y="10691"/>
                    <a:pt x="14688" y="16145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8223250" y="215900"/>
              <a:ext cx="952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43"/>
                    <a:pt x="12960" y="3086"/>
                    <a:pt x="9360" y="6686"/>
                  </a:cubicBezTo>
                  <a:cubicBezTo>
                    <a:pt x="5760" y="10286"/>
                    <a:pt x="288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293605" y="183643"/>
              <a:ext cx="115912" cy="37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00" fill="norm" stroke="1" extrusionOk="0">
                  <a:moveTo>
                    <a:pt x="8153" y="2909"/>
                  </a:moveTo>
                  <a:cubicBezTo>
                    <a:pt x="6190" y="6029"/>
                    <a:pt x="4226" y="9149"/>
                    <a:pt x="3048" y="11669"/>
                  </a:cubicBezTo>
                  <a:cubicBezTo>
                    <a:pt x="1870" y="14189"/>
                    <a:pt x="1477" y="16109"/>
                    <a:pt x="1281" y="17369"/>
                  </a:cubicBezTo>
                  <a:cubicBezTo>
                    <a:pt x="1084" y="18629"/>
                    <a:pt x="1084" y="19229"/>
                    <a:pt x="888" y="19949"/>
                  </a:cubicBezTo>
                  <a:cubicBezTo>
                    <a:pt x="691" y="20669"/>
                    <a:pt x="299" y="21509"/>
                    <a:pt x="102" y="21389"/>
                  </a:cubicBezTo>
                  <a:cubicBezTo>
                    <a:pt x="-94" y="21269"/>
                    <a:pt x="-94" y="20189"/>
                    <a:pt x="888" y="17429"/>
                  </a:cubicBezTo>
                  <a:cubicBezTo>
                    <a:pt x="1870" y="14669"/>
                    <a:pt x="3833" y="10229"/>
                    <a:pt x="5208" y="7229"/>
                  </a:cubicBezTo>
                  <a:cubicBezTo>
                    <a:pt x="6582" y="4229"/>
                    <a:pt x="7368" y="2669"/>
                    <a:pt x="8350" y="1649"/>
                  </a:cubicBezTo>
                  <a:cubicBezTo>
                    <a:pt x="9331" y="629"/>
                    <a:pt x="10510" y="149"/>
                    <a:pt x="12081" y="29"/>
                  </a:cubicBezTo>
                  <a:cubicBezTo>
                    <a:pt x="13651" y="-91"/>
                    <a:pt x="15615" y="149"/>
                    <a:pt x="17579" y="1049"/>
                  </a:cubicBezTo>
                  <a:cubicBezTo>
                    <a:pt x="19542" y="1949"/>
                    <a:pt x="21506" y="3509"/>
                    <a:pt x="21506" y="4829"/>
                  </a:cubicBezTo>
                  <a:cubicBezTo>
                    <a:pt x="21506" y="6149"/>
                    <a:pt x="19542" y="7229"/>
                    <a:pt x="16990" y="7889"/>
                  </a:cubicBezTo>
                  <a:cubicBezTo>
                    <a:pt x="14437" y="8549"/>
                    <a:pt x="11295" y="8789"/>
                    <a:pt x="8153" y="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773447" y="209550"/>
              <a:ext cx="141954" cy="18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33" fill="norm" stroke="1" extrusionOk="0">
                  <a:moveTo>
                    <a:pt x="4150" y="0"/>
                  </a:moveTo>
                  <a:cubicBezTo>
                    <a:pt x="2562" y="2731"/>
                    <a:pt x="974" y="5462"/>
                    <a:pt x="338" y="8814"/>
                  </a:cubicBezTo>
                  <a:cubicBezTo>
                    <a:pt x="-297" y="12166"/>
                    <a:pt x="21" y="16138"/>
                    <a:pt x="815" y="18497"/>
                  </a:cubicBezTo>
                  <a:cubicBezTo>
                    <a:pt x="1609" y="20855"/>
                    <a:pt x="2879" y="21600"/>
                    <a:pt x="3991" y="20855"/>
                  </a:cubicBezTo>
                  <a:cubicBezTo>
                    <a:pt x="5103" y="20110"/>
                    <a:pt x="6056" y="17876"/>
                    <a:pt x="7327" y="16883"/>
                  </a:cubicBezTo>
                  <a:cubicBezTo>
                    <a:pt x="8597" y="15890"/>
                    <a:pt x="10185" y="16138"/>
                    <a:pt x="11456" y="16759"/>
                  </a:cubicBezTo>
                  <a:cubicBezTo>
                    <a:pt x="12727" y="17379"/>
                    <a:pt x="13679" y="18372"/>
                    <a:pt x="14950" y="18869"/>
                  </a:cubicBezTo>
                  <a:cubicBezTo>
                    <a:pt x="16221" y="19366"/>
                    <a:pt x="17809" y="19366"/>
                    <a:pt x="18921" y="18745"/>
                  </a:cubicBezTo>
                  <a:cubicBezTo>
                    <a:pt x="20032" y="18124"/>
                    <a:pt x="20668" y="16883"/>
                    <a:pt x="20985" y="14648"/>
                  </a:cubicBezTo>
                  <a:cubicBezTo>
                    <a:pt x="21303" y="12414"/>
                    <a:pt x="21303" y="9186"/>
                    <a:pt x="21303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9004300" y="2603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9007162" y="152400"/>
              <a:ext cx="3523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21600"/>
                  </a:moveTo>
                  <a:cubicBezTo>
                    <a:pt x="1977" y="16000"/>
                    <a:pt x="-1623" y="10400"/>
                    <a:pt x="777" y="6800"/>
                  </a:cubicBezTo>
                  <a:cubicBezTo>
                    <a:pt x="3177" y="3200"/>
                    <a:pt x="11577" y="1600"/>
                    <a:pt x="199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061184" y="38100"/>
              <a:ext cx="266967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8695" y="0"/>
                  </a:moveTo>
                  <a:cubicBezTo>
                    <a:pt x="7675" y="4916"/>
                    <a:pt x="6654" y="9832"/>
                    <a:pt x="6144" y="13183"/>
                  </a:cubicBezTo>
                  <a:cubicBezTo>
                    <a:pt x="5634" y="16535"/>
                    <a:pt x="5634" y="18323"/>
                    <a:pt x="5804" y="19589"/>
                  </a:cubicBezTo>
                  <a:cubicBezTo>
                    <a:pt x="5974" y="20855"/>
                    <a:pt x="6314" y="21600"/>
                    <a:pt x="6654" y="21600"/>
                  </a:cubicBezTo>
                  <a:cubicBezTo>
                    <a:pt x="6994" y="21600"/>
                    <a:pt x="7334" y="20855"/>
                    <a:pt x="7164" y="19663"/>
                  </a:cubicBezTo>
                  <a:cubicBezTo>
                    <a:pt x="6994" y="18472"/>
                    <a:pt x="6314" y="16833"/>
                    <a:pt x="5464" y="15641"/>
                  </a:cubicBezTo>
                  <a:cubicBezTo>
                    <a:pt x="4613" y="14450"/>
                    <a:pt x="3593" y="13705"/>
                    <a:pt x="2487" y="13332"/>
                  </a:cubicBezTo>
                  <a:cubicBezTo>
                    <a:pt x="1382" y="12960"/>
                    <a:pt x="191" y="12960"/>
                    <a:pt x="21" y="12811"/>
                  </a:cubicBezTo>
                  <a:cubicBezTo>
                    <a:pt x="-149" y="12662"/>
                    <a:pt x="701" y="12364"/>
                    <a:pt x="2402" y="10949"/>
                  </a:cubicBezTo>
                  <a:cubicBezTo>
                    <a:pt x="4103" y="9534"/>
                    <a:pt x="6654" y="7001"/>
                    <a:pt x="8270" y="5437"/>
                  </a:cubicBezTo>
                  <a:cubicBezTo>
                    <a:pt x="9886" y="3873"/>
                    <a:pt x="10566" y="3277"/>
                    <a:pt x="11331" y="2756"/>
                  </a:cubicBezTo>
                  <a:cubicBezTo>
                    <a:pt x="12097" y="2234"/>
                    <a:pt x="12947" y="1788"/>
                    <a:pt x="13372" y="2011"/>
                  </a:cubicBezTo>
                  <a:cubicBezTo>
                    <a:pt x="13797" y="2234"/>
                    <a:pt x="13797" y="3128"/>
                    <a:pt x="13712" y="5661"/>
                  </a:cubicBezTo>
                  <a:cubicBezTo>
                    <a:pt x="13627" y="8193"/>
                    <a:pt x="13457" y="12364"/>
                    <a:pt x="13287" y="14897"/>
                  </a:cubicBezTo>
                  <a:cubicBezTo>
                    <a:pt x="13117" y="17429"/>
                    <a:pt x="12947" y="18323"/>
                    <a:pt x="12692" y="19142"/>
                  </a:cubicBezTo>
                  <a:cubicBezTo>
                    <a:pt x="12437" y="19961"/>
                    <a:pt x="12097" y="20706"/>
                    <a:pt x="11842" y="20632"/>
                  </a:cubicBezTo>
                  <a:cubicBezTo>
                    <a:pt x="11586" y="20557"/>
                    <a:pt x="11416" y="19663"/>
                    <a:pt x="12182" y="18099"/>
                  </a:cubicBezTo>
                  <a:cubicBezTo>
                    <a:pt x="12947" y="16535"/>
                    <a:pt x="14648" y="14301"/>
                    <a:pt x="15923" y="13109"/>
                  </a:cubicBezTo>
                  <a:cubicBezTo>
                    <a:pt x="17199" y="11917"/>
                    <a:pt x="18049" y="11768"/>
                    <a:pt x="18900" y="12290"/>
                  </a:cubicBezTo>
                  <a:cubicBezTo>
                    <a:pt x="19750" y="12811"/>
                    <a:pt x="20601" y="14003"/>
                    <a:pt x="21026" y="15418"/>
                  </a:cubicBezTo>
                  <a:cubicBezTo>
                    <a:pt x="21451" y="16833"/>
                    <a:pt x="21451" y="18472"/>
                    <a:pt x="2145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9773975" y="71551"/>
              <a:ext cx="112976" cy="29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84" fill="norm" stroke="1" extrusionOk="0">
                  <a:moveTo>
                    <a:pt x="21350" y="796"/>
                  </a:moveTo>
                  <a:cubicBezTo>
                    <a:pt x="19750" y="337"/>
                    <a:pt x="18150" y="-123"/>
                    <a:pt x="16550" y="30"/>
                  </a:cubicBezTo>
                  <a:cubicBezTo>
                    <a:pt x="14950" y="183"/>
                    <a:pt x="13350" y="949"/>
                    <a:pt x="10550" y="3783"/>
                  </a:cubicBezTo>
                  <a:cubicBezTo>
                    <a:pt x="7750" y="6617"/>
                    <a:pt x="3750" y="11520"/>
                    <a:pt x="1750" y="14354"/>
                  </a:cubicBezTo>
                  <a:cubicBezTo>
                    <a:pt x="-250" y="17188"/>
                    <a:pt x="-250" y="17954"/>
                    <a:pt x="350" y="18796"/>
                  </a:cubicBezTo>
                  <a:cubicBezTo>
                    <a:pt x="950" y="19639"/>
                    <a:pt x="2150" y="20558"/>
                    <a:pt x="3750" y="21017"/>
                  </a:cubicBezTo>
                  <a:cubicBezTo>
                    <a:pt x="5350" y="21477"/>
                    <a:pt x="7350" y="21477"/>
                    <a:pt x="9350" y="21171"/>
                  </a:cubicBezTo>
                  <a:cubicBezTo>
                    <a:pt x="11350" y="20864"/>
                    <a:pt x="13350" y="20251"/>
                    <a:pt x="14550" y="19332"/>
                  </a:cubicBezTo>
                  <a:cubicBezTo>
                    <a:pt x="15750" y="18413"/>
                    <a:pt x="16150" y="17188"/>
                    <a:pt x="15750" y="16268"/>
                  </a:cubicBezTo>
                  <a:cubicBezTo>
                    <a:pt x="15350" y="15349"/>
                    <a:pt x="14150" y="14737"/>
                    <a:pt x="11950" y="14200"/>
                  </a:cubicBezTo>
                  <a:cubicBezTo>
                    <a:pt x="9750" y="13664"/>
                    <a:pt x="6550" y="13205"/>
                    <a:pt x="3350" y="12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9939866" y="82550"/>
              <a:ext cx="10070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10350" y="0"/>
                  </a:moveTo>
                  <a:cubicBezTo>
                    <a:pt x="7200" y="3668"/>
                    <a:pt x="4050" y="7336"/>
                    <a:pt x="2250" y="9509"/>
                  </a:cubicBezTo>
                  <a:cubicBezTo>
                    <a:pt x="450" y="11683"/>
                    <a:pt x="0" y="12362"/>
                    <a:pt x="0" y="13042"/>
                  </a:cubicBezTo>
                  <a:cubicBezTo>
                    <a:pt x="0" y="13721"/>
                    <a:pt x="450" y="14400"/>
                    <a:pt x="1800" y="14536"/>
                  </a:cubicBezTo>
                  <a:cubicBezTo>
                    <a:pt x="3150" y="14672"/>
                    <a:pt x="5400" y="14264"/>
                    <a:pt x="8325" y="13585"/>
                  </a:cubicBezTo>
                  <a:cubicBezTo>
                    <a:pt x="11250" y="12906"/>
                    <a:pt x="14850" y="11955"/>
                    <a:pt x="17325" y="11208"/>
                  </a:cubicBezTo>
                  <a:cubicBezTo>
                    <a:pt x="19800" y="10460"/>
                    <a:pt x="21150" y="9917"/>
                    <a:pt x="21375" y="10053"/>
                  </a:cubicBezTo>
                  <a:cubicBezTo>
                    <a:pt x="21600" y="10189"/>
                    <a:pt x="20700" y="11004"/>
                    <a:pt x="19800" y="13042"/>
                  </a:cubicBezTo>
                  <a:cubicBezTo>
                    <a:pt x="18900" y="15079"/>
                    <a:pt x="18000" y="18340"/>
                    <a:pt x="17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0591800" y="2413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0473266" y="0"/>
              <a:ext cx="13758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541"/>
                  </a:moveTo>
                  <a:cubicBezTo>
                    <a:pt x="20271" y="1906"/>
                    <a:pt x="18942" y="1271"/>
                    <a:pt x="17446" y="794"/>
                  </a:cubicBezTo>
                  <a:cubicBezTo>
                    <a:pt x="15951" y="318"/>
                    <a:pt x="14289" y="0"/>
                    <a:pt x="12794" y="0"/>
                  </a:cubicBezTo>
                  <a:cubicBezTo>
                    <a:pt x="11298" y="0"/>
                    <a:pt x="9969" y="318"/>
                    <a:pt x="7975" y="1747"/>
                  </a:cubicBezTo>
                  <a:cubicBezTo>
                    <a:pt x="5982" y="3176"/>
                    <a:pt x="3323" y="5718"/>
                    <a:pt x="1828" y="8894"/>
                  </a:cubicBezTo>
                  <a:cubicBezTo>
                    <a:pt x="332" y="12071"/>
                    <a:pt x="0" y="15882"/>
                    <a:pt x="0" y="18106"/>
                  </a:cubicBezTo>
                  <a:cubicBezTo>
                    <a:pt x="0" y="20329"/>
                    <a:pt x="332" y="20965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420349" y="215900"/>
              <a:ext cx="152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850" y="11520"/>
                  </a:cubicBezTo>
                  <a:cubicBezTo>
                    <a:pt x="5700" y="8640"/>
                    <a:pt x="11400" y="6480"/>
                    <a:pt x="15000" y="4680"/>
                  </a:cubicBezTo>
                  <a:cubicBezTo>
                    <a:pt x="18600" y="2880"/>
                    <a:pt x="20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589282" y="34839"/>
              <a:ext cx="104118" cy="365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34" fill="norm" stroke="1" extrusionOk="0">
                  <a:moveTo>
                    <a:pt x="21250" y="1309"/>
                  </a:moveTo>
                  <a:cubicBezTo>
                    <a:pt x="19954" y="688"/>
                    <a:pt x="18658" y="67"/>
                    <a:pt x="17362" y="5"/>
                  </a:cubicBezTo>
                  <a:cubicBezTo>
                    <a:pt x="16066" y="-57"/>
                    <a:pt x="14770" y="440"/>
                    <a:pt x="13042" y="2488"/>
                  </a:cubicBezTo>
                  <a:cubicBezTo>
                    <a:pt x="11314" y="4536"/>
                    <a:pt x="9154" y="8136"/>
                    <a:pt x="6994" y="11364"/>
                  </a:cubicBezTo>
                  <a:cubicBezTo>
                    <a:pt x="4834" y="14591"/>
                    <a:pt x="2674" y="17446"/>
                    <a:pt x="1378" y="19184"/>
                  </a:cubicBezTo>
                  <a:cubicBezTo>
                    <a:pt x="82" y="20922"/>
                    <a:pt x="-350" y="21543"/>
                    <a:pt x="298" y="21419"/>
                  </a:cubicBezTo>
                  <a:cubicBezTo>
                    <a:pt x="946" y="21295"/>
                    <a:pt x="2674" y="20426"/>
                    <a:pt x="4402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666777" y="253999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680700" y="181704"/>
              <a:ext cx="50800" cy="142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900" y="15614"/>
                    <a:pt x="1800" y="9897"/>
                    <a:pt x="2700" y="6085"/>
                  </a:cubicBezTo>
                  <a:cubicBezTo>
                    <a:pt x="3600" y="2273"/>
                    <a:pt x="4500" y="367"/>
                    <a:pt x="7650" y="50"/>
                  </a:cubicBezTo>
                  <a:cubicBezTo>
                    <a:pt x="10800" y="-268"/>
                    <a:pt x="16200" y="1003"/>
                    <a:pt x="21600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712875" y="209550"/>
              <a:ext cx="120247" cy="41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24" fill="norm" stroke="1" extrusionOk="0">
                  <a:moveTo>
                    <a:pt x="8863" y="2645"/>
                  </a:moveTo>
                  <a:cubicBezTo>
                    <a:pt x="8118" y="4629"/>
                    <a:pt x="7373" y="6612"/>
                    <a:pt x="6070" y="9367"/>
                  </a:cubicBezTo>
                  <a:cubicBezTo>
                    <a:pt x="4766" y="12122"/>
                    <a:pt x="2904" y="15649"/>
                    <a:pt x="1787" y="17908"/>
                  </a:cubicBezTo>
                  <a:cubicBezTo>
                    <a:pt x="670" y="20167"/>
                    <a:pt x="297" y="21159"/>
                    <a:pt x="111" y="21380"/>
                  </a:cubicBezTo>
                  <a:cubicBezTo>
                    <a:pt x="-75" y="21600"/>
                    <a:pt x="-75" y="21049"/>
                    <a:pt x="484" y="18790"/>
                  </a:cubicBezTo>
                  <a:cubicBezTo>
                    <a:pt x="1042" y="16531"/>
                    <a:pt x="2159" y="12563"/>
                    <a:pt x="3463" y="9588"/>
                  </a:cubicBezTo>
                  <a:cubicBezTo>
                    <a:pt x="4766" y="6612"/>
                    <a:pt x="6256" y="4629"/>
                    <a:pt x="7559" y="3306"/>
                  </a:cubicBezTo>
                  <a:cubicBezTo>
                    <a:pt x="8863" y="1984"/>
                    <a:pt x="9980" y="1322"/>
                    <a:pt x="11284" y="827"/>
                  </a:cubicBezTo>
                  <a:cubicBezTo>
                    <a:pt x="12587" y="331"/>
                    <a:pt x="14077" y="0"/>
                    <a:pt x="15566" y="0"/>
                  </a:cubicBezTo>
                  <a:cubicBezTo>
                    <a:pt x="17056" y="0"/>
                    <a:pt x="18546" y="331"/>
                    <a:pt x="19663" y="1322"/>
                  </a:cubicBezTo>
                  <a:cubicBezTo>
                    <a:pt x="20780" y="2314"/>
                    <a:pt x="21525" y="3967"/>
                    <a:pt x="20966" y="5069"/>
                  </a:cubicBezTo>
                  <a:cubicBezTo>
                    <a:pt x="20408" y="6171"/>
                    <a:pt x="18546" y="6722"/>
                    <a:pt x="16684" y="6943"/>
                  </a:cubicBezTo>
                  <a:cubicBezTo>
                    <a:pt x="14822" y="7163"/>
                    <a:pt x="12959" y="7053"/>
                    <a:pt x="11097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915649" y="191946"/>
              <a:ext cx="69902" cy="18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45" fill="norm" stroke="1" extrusionOk="0">
                  <a:moveTo>
                    <a:pt x="19059" y="3474"/>
                  </a:moveTo>
                  <a:cubicBezTo>
                    <a:pt x="20329" y="2261"/>
                    <a:pt x="21600" y="1047"/>
                    <a:pt x="20647" y="441"/>
                  </a:cubicBezTo>
                  <a:cubicBezTo>
                    <a:pt x="19694" y="-166"/>
                    <a:pt x="16518" y="-166"/>
                    <a:pt x="13341" y="562"/>
                  </a:cubicBezTo>
                  <a:cubicBezTo>
                    <a:pt x="10165" y="1290"/>
                    <a:pt x="6988" y="2746"/>
                    <a:pt x="7624" y="5537"/>
                  </a:cubicBezTo>
                  <a:cubicBezTo>
                    <a:pt x="8259" y="8328"/>
                    <a:pt x="12706" y="12454"/>
                    <a:pt x="15565" y="15124"/>
                  </a:cubicBezTo>
                  <a:cubicBezTo>
                    <a:pt x="18424" y="17794"/>
                    <a:pt x="19694" y="19007"/>
                    <a:pt x="18741" y="19856"/>
                  </a:cubicBezTo>
                  <a:cubicBezTo>
                    <a:pt x="17788" y="20706"/>
                    <a:pt x="14612" y="21191"/>
                    <a:pt x="11118" y="21313"/>
                  </a:cubicBezTo>
                  <a:cubicBezTo>
                    <a:pt x="7624" y="21434"/>
                    <a:pt x="3812" y="21191"/>
                    <a:pt x="0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1068049" y="406399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1308219" y="160866"/>
              <a:ext cx="159882" cy="22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7" fill="norm" stroke="1" extrusionOk="0">
                  <a:moveTo>
                    <a:pt x="1005" y="1615"/>
                  </a:moveTo>
                  <a:cubicBezTo>
                    <a:pt x="2426" y="807"/>
                    <a:pt x="3847" y="0"/>
                    <a:pt x="5979" y="0"/>
                  </a:cubicBezTo>
                  <a:cubicBezTo>
                    <a:pt x="8110" y="0"/>
                    <a:pt x="10952" y="807"/>
                    <a:pt x="12515" y="2422"/>
                  </a:cubicBezTo>
                  <a:cubicBezTo>
                    <a:pt x="14079" y="4037"/>
                    <a:pt x="14363" y="6460"/>
                    <a:pt x="12515" y="9185"/>
                  </a:cubicBezTo>
                  <a:cubicBezTo>
                    <a:pt x="10668" y="11910"/>
                    <a:pt x="6689" y="14938"/>
                    <a:pt x="3989" y="17058"/>
                  </a:cubicBezTo>
                  <a:cubicBezTo>
                    <a:pt x="1289" y="19178"/>
                    <a:pt x="-132" y="20389"/>
                    <a:pt x="10" y="20994"/>
                  </a:cubicBezTo>
                  <a:cubicBezTo>
                    <a:pt x="152" y="21600"/>
                    <a:pt x="1857" y="21600"/>
                    <a:pt x="5694" y="20893"/>
                  </a:cubicBezTo>
                  <a:cubicBezTo>
                    <a:pt x="9531" y="20187"/>
                    <a:pt x="15500" y="18774"/>
                    <a:pt x="21468" y="17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1525183" y="140982"/>
              <a:ext cx="114367" cy="26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20" fill="norm" stroke="1" extrusionOk="0">
                  <a:moveTo>
                    <a:pt x="21220" y="1953"/>
                  </a:moveTo>
                  <a:cubicBezTo>
                    <a:pt x="20042" y="1267"/>
                    <a:pt x="18864" y="582"/>
                    <a:pt x="17293" y="239"/>
                  </a:cubicBezTo>
                  <a:cubicBezTo>
                    <a:pt x="15722" y="-104"/>
                    <a:pt x="13758" y="-104"/>
                    <a:pt x="11205" y="410"/>
                  </a:cubicBezTo>
                  <a:cubicBezTo>
                    <a:pt x="8653" y="925"/>
                    <a:pt x="5511" y="1953"/>
                    <a:pt x="3744" y="2896"/>
                  </a:cubicBezTo>
                  <a:cubicBezTo>
                    <a:pt x="1976" y="3839"/>
                    <a:pt x="1584" y="4696"/>
                    <a:pt x="995" y="5810"/>
                  </a:cubicBezTo>
                  <a:cubicBezTo>
                    <a:pt x="405" y="6925"/>
                    <a:pt x="-380" y="8296"/>
                    <a:pt x="209" y="8896"/>
                  </a:cubicBezTo>
                  <a:cubicBezTo>
                    <a:pt x="798" y="9496"/>
                    <a:pt x="2762" y="9325"/>
                    <a:pt x="4725" y="9239"/>
                  </a:cubicBezTo>
                  <a:cubicBezTo>
                    <a:pt x="6689" y="9153"/>
                    <a:pt x="8653" y="9153"/>
                    <a:pt x="11205" y="10010"/>
                  </a:cubicBezTo>
                  <a:cubicBezTo>
                    <a:pt x="13758" y="10867"/>
                    <a:pt x="16900" y="12582"/>
                    <a:pt x="18471" y="14039"/>
                  </a:cubicBezTo>
                  <a:cubicBezTo>
                    <a:pt x="20042" y="15496"/>
                    <a:pt x="20042" y="16696"/>
                    <a:pt x="19453" y="17725"/>
                  </a:cubicBezTo>
                  <a:cubicBezTo>
                    <a:pt x="18864" y="18753"/>
                    <a:pt x="17685" y="19610"/>
                    <a:pt x="16115" y="20210"/>
                  </a:cubicBezTo>
                  <a:cubicBezTo>
                    <a:pt x="14544" y="20810"/>
                    <a:pt x="12580" y="21153"/>
                    <a:pt x="10420" y="21325"/>
                  </a:cubicBezTo>
                  <a:cubicBezTo>
                    <a:pt x="8260" y="21496"/>
                    <a:pt x="5904" y="21496"/>
                    <a:pt x="4529" y="20810"/>
                  </a:cubicBezTo>
                  <a:cubicBezTo>
                    <a:pt x="3155" y="20125"/>
                    <a:pt x="2762" y="18753"/>
                    <a:pt x="2369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1906249" y="127000"/>
              <a:ext cx="508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80"/>
                    <a:pt x="14400" y="11160"/>
                    <a:pt x="10800" y="14760"/>
                  </a:cubicBezTo>
                  <a:cubicBezTo>
                    <a:pt x="7200" y="18360"/>
                    <a:pt x="3600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893550" y="131032"/>
              <a:ext cx="189707" cy="27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1" fill="norm" stroke="1" extrusionOk="0">
                  <a:moveTo>
                    <a:pt x="0" y="14526"/>
                  </a:moveTo>
                  <a:cubicBezTo>
                    <a:pt x="4320" y="12712"/>
                    <a:pt x="8640" y="10898"/>
                    <a:pt x="11880" y="8837"/>
                  </a:cubicBezTo>
                  <a:cubicBezTo>
                    <a:pt x="15120" y="6776"/>
                    <a:pt x="17280" y="4468"/>
                    <a:pt x="18720" y="2736"/>
                  </a:cubicBezTo>
                  <a:cubicBezTo>
                    <a:pt x="20160" y="1005"/>
                    <a:pt x="20880" y="-149"/>
                    <a:pt x="21240" y="16"/>
                  </a:cubicBezTo>
                  <a:cubicBezTo>
                    <a:pt x="21600" y="181"/>
                    <a:pt x="21600" y="1665"/>
                    <a:pt x="21240" y="4385"/>
                  </a:cubicBezTo>
                  <a:cubicBezTo>
                    <a:pt x="20880" y="7106"/>
                    <a:pt x="20160" y="11063"/>
                    <a:pt x="19320" y="14114"/>
                  </a:cubicBezTo>
                  <a:cubicBezTo>
                    <a:pt x="18480" y="17164"/>
                    <a:pt x="17520" y="19307"/>
                    <a:pt x="1656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2166600" y="3238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608666" y="949235"/>
              <a:ext cx="153729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7" fill="norm" stroke="1" extrusionOk="0">
                  <a:moveTo>
                    <a:pt x="592" y="1582"/>
                  </a:moveTo>
                  <a:cubicBezTo>
                    <a:pt x="296" y="5201"/>
                    <a:pt x="0" y="8821"/>
                    <a:pt x="0" y="11681"/>
                  </a:cubicBezTo>
                  <a:cubicBezTo>
                    <a:pt x="0" y="14542"/>
                    <a:pt x="296" y="16643"/>
                    <a:pt x="740" y="18044"/>
                  </a:cubicBezTo>
                  <a:cubicBezTo>
                    <a:pt x="1184" y="19445"/>
                    <a:pt x="1775" y="20146"/>
                    <a:pt x="2663" y="20671"/>
                  </a:cubicBezTo>
                  <a:cubicBezTo>
                    <a:pt x="3551" y="21197"/>
                    <a:pt x="4734" y="21547"/>
                    <a:pt x="5918" y="21547"/>
                  </a:cubicBezTo>
                  <a:cubicBezTo>
                    <a:pt x="7101" y="21547"/>
                    <a:pt x="8285" y="21197"/>
                    <a:pt x="10652" y="19679"/>
                  </a:cubicBezTo>
                  <a:cubicBezTo>
                    <a:pt x="13019" y="18161"/>
                    <a:pt x="16570" y="15476"/>
                    <a:pt x="18641" y="12440"/>
                  </a:cubicBezTo>
                  <a:cubicBezTo>
                    <a:pt x="20712" y="9404"/>
                    <a:pt x="21304" y="6018"/>
                    <a:pt x="21452" y="4033"/>
                  </a:cubicBezTo>
                  <a:cubicBezTo>
                    <a:pt x="21600" y="2049"/>
                    <a:pt x="21304" y="1465"/>
                    <a:pt x="20712" y="939"/>
                  </a:cubicBezTo>
                  <a:cubicBezTo>
                    <a:pt x="20121" y="414"/>
                    <a:pt x="19233" y="-53"/>
                    <a:pt x="18641" y="5"/>
                  </a:cubicBezTo>
                  <a:cubicBezTo>
                    <a:pt x="18049" y="64"/>
                    <a:pt x="17753" y="648"/>
                    <a:pt x="17605" y="1406"/>
                  </a:cubicBezTo>
                  <a:cubicBezTo>
                    <a:pt x="17458" y="2165"/>
                    <a:pt x="17458" y="3099"/>
                    <a:pt x="17458" y="4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764102" y="1071428"/>
              <a:ext cx="66680" cy="21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227" fill="norm" stroke="1" extrusionOk="0">
                  <a:moveTo>
                    <a:pt x="15607" y="6590"/>
                  </a:moveTo>
                  <a:cubicBezTo>
                    <a:pt x="15607" y="5520"/>
                    <a:pt x="15607" y="4451"/>
                    <a:pt x="14336" y="3168"/>
                  </a:cubicBezTo>
                  <a:cubicBezTo>
                    <a:pt x="13065" y="1885"/>
                    <a:pt x="10524" y="388"/>
                    <a:pt x="7983" y="67"/>
                  </a:cubicBezTo>
                  <a:cubicBezTo>
                    <a:pt x="5442" y="-254"/>
                    <a:pt x="2901" y="601"/>
                    <a:pt x="1313" y="2098"/>
                  </a:cubicBezTo>
                  <a:cubicBezTo>
                    <a:pt x="-276" y="3596"/>
                    <a:pt x="-911" y="5734"/>
                    <a:pt x="2265" y="8514"/>
                  </a:cubicBezTo>
                  <a:cubicBezTo>
                    <a:pt x="5442" y="11295"/>
                    <a:pt x="12430" y="14716"/>
                    <a:pt x="16242" y="16962"/>
                  </a:cubicBezTo>
                  <a:cubicBezTo>
                    <a:pt x="20054" y="19207"/>
                    <a:pt x="20689" y="20277"/>
                    <a:pt x="19418" y="20811"/>
                  </a:cubicBezTo>
                  <a:cubicBezTo>
                    <a:pt x="18148" y="21346"/>
                    <a:pt x="14971" y="21346"/>
                    <a:pt x="12430" y="20918"/>
                  </a:cubicBezTo>
                  <a:cubicBezTo>
                    <a:pt x="9889" y="20491"/>
                    <a:pt x="7983" y="19635"/>
                    <a:pt x="6077" y="1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869000" y="1097011"/>
              <a:ext cx="150300" cy="19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56" fill="norm" stroke="1" extrusionOk="0">
                  <a:moveTo>
                    <a:pt x="6002" y="11317"/>
                  </a:moveTo>
                  <a:cubicBezTo>
                    <a:pt x="8402" y="8762"/>
                    <a:pt x="10802" y="6207"/>
                    <a:pt x="12152" y="4233"/>
                  </a:cubicBezTo>
                  <a:cubicBezTo>
                    <a:pt x="13502" y="2259"/>
                    <a:pt x="13802" y="865"/>
                    <a:pt x="13202" y="285"/>
                  </a:cubicBezTo>
                  <a:cubicBezTo>
                    <a:pt x="12602" y="-296"/>
                    <a:pt x="11102" y="-64"/>
                    <a:pt x="8702" y="1678"/>
                  </a:cubicBezTo>
                  <a:cubicBezTo>
                    <a:pt x="6302" y="3420"/>
                    <a:pt x="3002" y="6672"/>
                    <a:pt x="1352" y="10039"/>
                  </a:cubicBezTo>
                  <a:cubicBezTo>
                    <a:pt x="-298" y="13407"/>
                    <a:pt x="-298" y="16891"/>
                    <a:pt x="602" y="18865"/>
                  </a:cubicBezTo>
                  <a:cubicBezTo>
                    <a:pt x="1502" y="20839"/>
                    <a:pt x="3302" y="21304"/>
                    <a:pt x="6902" y="20723"/>
                  </a:cubicBezTo>
                  <a:cubicBezTo>
                    <a:pt x="10502" y="20143"/>
                    <a:pt x="15902" y="18517"/>
                    <a:pt x="21302" y="1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671409" y="1009649"/>
              <a:ext cx="17339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8195" y="4221"/>
                    <a:pt x="15072" y="8441"/>
                    <a:pt x="12210" y="11421"/>
                  </a:cubicBezTo>
                  <a:cubicBezTo>
                    <a:pt x="9347" y="14400"/>
                    <a:pt x="6745" y="16138"/>
                    <a:pt x="4793" y="16759"/>
                  </a:cubicBezTo>
                  <a:cubicBezTo>
                    <a:pt x="2841" y="17379"/>
                    <a:pt x="1540" y="16883"/>
                    <a:pt x="759" y="15890"/>
                  </a:cubicBezTo>
                  <a:cubicBezTo>
                    <a:pt x="-22" y="14897"/>
                    <a:pt x="-282" y="13407"/>
                    <a:pt x="369" y="11421"/>
                  </a:cubicBezTo>
                  <a:cubicBezTo>
                    <a:pt x="1019" y="9434"/>
                    <a:pt x="2581" y="6952"/>
                    <a:pt x="4663" y="6083"/>
                  </a:cubicBezTo>
                  <a:cubicBezTo>
                    <a:pt x="6745" y="5214"/>
                    <a:pt x="9347" y="5959"/>
                    <a:pt x="11949" y="8814"/>
                  </a:cubicBezTo>
                  <a:cubicBezTo>
                    <a:pt x="14552" y="11669"/>
                    <a:pt x="17154" y="16634"/>
                    <a:pt x="19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914649" y="10795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940050" y="1155700"/>
              <a:ext cx="95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216932" y="1010597"/>
              <a:ext cx="114702" cy="14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06" fill="norm" stroke="1" extrusionOk="0">
                  <a:moveTo>
                    <a:pt x="14606" y="2531"/>
                  </a:moveTo>
                  <a:cubicBezTo>
                    <a:pt x="13035" y="1347"/>
                    <a:pt x="11464" y="164"/>
                    <a:pt x="9697" y="16"/>
                  </a:cubicBezTo>
                  <a:cubicBezTo>
                    <a:pt x="7929" y="-132"/>
                    <a:pt x="5966" y="756"/>
                    <a:pt x="4198" y="3567"/>
                  </a:cubicBezTo>
                  <a:cubicBezTo>
                    <a:pt x="2431" y="6378"/>
                    <a:pt x="860" y="11112"/>
                    <a:pt x="271" y="14219"/>
                  </a:cubicBezTo>
                  <a:cubicBezTo>
                    <a:pt x="-318" y="17326"/>
                    <a:pt x="75" y="18805"/>
                    <a:pt x="1253" y="19841"/>
                  </a:cubicBezTo>
                  <a:cubicBezTo>
                    <a:pt x="2431" y="20876"/>
                    <a:pt x="4395" y="21468"/>
                    <a:pt x="7733" y="20136"/>
                  </a:cubicBezTo>
                  <a:cubicBezTo>
                    <a:pt x="11071" y="18805"/>
                    <a:pt x="15784" y="15550"/>
                    <a:pt x="18337" y="12739"/>
                  </a:cubicBezTo>
                  <a:cubicBezTo>
                    <a:pt x="20889" y="9928"/>
                    <a:pt x="21282" y="7561"/>
                    <a:pt x="21282" y="5638"/>
                  </a:cubicBezTo>
                  <a:cubicBezTo>
                    <a:pt x="21282" y="3715"/>
                    <a:pt x="20889" y="2235"/>
                    <a:pt x="19711" y="1347"/>
                  </a:cubicBezTo>
                  <a:cubicBezTo>
                    <a:pt x="18533" y="460"/>
                    <a:pt x="16569" y="164"/>
                    <a:pt x="14998" y="904"/>
                  </a:cubicBezTo>
                  <a:cubicBezTo>
                    <a:pt x="13427" y="1643"/>
                    <a:pt x="12249" y="3419"/>
                    <a:pt x="11071" y="5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403600" y="10858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534432" y="996950"/>
              <a:ext cx="78161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02" fill="norm" stroke="1" extrusionOk="0">
                  <a:moveTo>
                    <a:pt x="14318" y="0"/>
                  </a:moveTo>
                  <a:cubicBezTo>
                    <a:pt x="11476" y="332"/>
                    <a:pt x="8634" y="665"/>
                    <a:pt x="6076" y="3323"/>
                  </a:cubicBezTo>
                  <a:cubicBezTo>
                    <a:pt x="3518" y="5982"/>
                    <a:pt x="1244" y="10966"/>
                    <a:pt x="392" y="14289"/>
                  </a:cubicBezTo>
                  <a:cubicBezTo>
                    <a:pt x="-461" y="17612"/>
                    <a:pt x="107" y="19274"/>
                    <a:pt x="1813" y="20271"/>
                  </a:cubicBezTo>
                  <a:cubicBezTo>
                    <a:pt x="3518" y="21268"/>
                    <a:pt x="6360" y="21600"/>
                    <a:pt x="9771" y="19938"/>
                  </a:cubicBezTo>
                  <a:cubicBezTo>
                    <a:pt x="13181" y="18277"/>
                    <a:pt x="17160" y="14622"/>
                    <a:pt x="19150" y="11963"/>
                  </a:cubicBezTo>
                  <a:cubicBezTo>
                    <a:pt x="21139" y="9305"/>
                    <a:pt x="21139" y="7643"/>
                    <a:pt x="20855" y="5815"/>
                  </a:cubicBezTo>
                  <a:cubicBezTo>
                    <a:pt x="20571" y="3988"/>
                    <a:pt x="20002" y="1994"/>
                    <a:pt x="18297" y="1163"/>
                  </a:cubicBezTo>
                  <a:cubicBezTo>
                    <a:pt x="16592" y="332"/>
                    <a:pt x="13750" y="665"/>
                    <a:pt x="10907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650433" y="955939"/>
              <a:ext cx="90936" cy="23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297" fill="norm" stroke="1" extrusionOk="0">
                  <a:moveTo>
                    <a:pt x="14585" y="3103"/>
                  </a:moveTo>
                  <a:cubicBezTo>
                    <a:pt x="14585" y="2156"/>
                    <a:pt x="14585" y="1208"/>
                    <a:pt x="13385" y="640"/>
                  </a:cubicBezTo>
                  <a:cubicBezTo>
                    <a:pt x="12185" y="71"/>
                    <a:pt x="9785" y="-118"/>
                    <a:pt x="7385" y="71"/>
                  </a:cubicBezTo>
                  <a:cubicBezTo>
                    <a:pt x="4985" y="261"/>
                    <a:pt x="2585" y="829"/>
                    <a:pt x="1145" y="2156"/>
                  </a:cubicBezTo>
                  <a:cubicBezTo>
                    <a:pt x="-295" y="3482"/>
                    <a:pt x="-775" y="5566"/>
                    <a:pt x="2105" y="7935"/>
                  </a:cubicBezTo>
                  <a:cubicBezTo>
                    <a:pt x="4985" y="10303"/>
                    <a:pt x="11225" y="12956"/>
                    <a:pt x="15065" y="14850"/>
                  </a:cubicBezTo>
                  <a:cubicBezTo>
                    <a:pt x="18905" y="16745"/>
                    <a:pt x="20345" y="17882"/>
                    <a:pt x="20585" y="18924"/>
                  </a:cubicBezTo>
                  <a:cubicBezTo>
                    <a:pt x="20825" y="19966"/>
                    <a:pt x="19865" y="20914"/>
                    <a:pt x="17945" y="21198"/>
                  </a:cubicBezTo>
                  <a:cubicBezTo>
                    <a:pt x="16025" y="21482"/>
                    <a:pt x="13145" y="21103"/>
                    <a:pt x="10265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670300" y="958286"/>
              <a:ext cx="2413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05" y="11375"/>
                    <a:pt x="10611" y="2735"/>
                    <a:pt x="14211" y="575"/>
                  </a:cubicBezTo>
                  <a:cubicBezTo>
                    <a:pt x="17811" y="-1585"/>
                    <a:pt x="1970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0" y="1498600"/>
              <a:ext cx="12598400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42"/>
                  </a:moveTo>
                  <a:cubicBezTo>
                    <a:pt x="145" y="1786"/>
                    <a:pt x="290" y="1730"/>
                    <a:pt x="437" y="1702"/>
                  </a:cubicBezTo>
                  <a:cubicBezTo>
                    <a:pt x="584" y="1674"/>
                    <a:pt x="733" y="1674"/>
                    <a:pt x="878" y="1674"/>
                  </a:cubicBezTo>
                  <a:cubicBezTo>
                    <a:pt x="1023" y="1674"/>
                    <a:pt x="1165" y="1674"/>
                    <a:pt x="1290" y="1674"/>
                  </a:cubicBezTo>
                  <a:cubicBezTo>
                    <a:pt x="1415" y="1674"/>
                    <a:pt x="1524" y="1674"/>
                    <a:pt x="1640" y="1674"/>
                  </a:cubicBezTo>
                  <a:cubicBezTo>
                    <a:pt x="1756" y="1674"/>
                    <a:pt x="1880" y="1674"/>
                    <a:pt x="2001" y="1647"/>
                  </a:cubicBezTo>
                  <a:cubicBezTo>
                    <a:pt x="2123" y="1619"/>
                    <a:pt x="2243" y="1563"/>
                    <a:pt x="2381" y="1507"/>
                  </a:cubicBezTo>
                  <a:cubicBezTo>
                    <a:pt x="2519" y="1451"/>
                    <a:pt x="2675" y="1395"/>
                    <a:pt x="2831" y="1340"/>
                  </a:cubicBezTo>
                  <a:cubicBezTo>
                    <a:pt x="2987" y="1284"/>
                    <a:pt x="3143" y="1228"/>
                    <a:pt x="3263" y="1172"/>
                  </a:cubicBezTo>
                  <a:cubicBezTo>
                    <a:pt x="3382" y="1116"/>
                    <a:pt x="3466" y="1060"/>
                    <a:pt x="3602" y="977"/>
                  </a:cubicBezTo>
                  <a:cubicBezTo>
                    <a:pt x="3738" y="893"/>
                    <a:pt x="3927" y="781"/>
                    <a:pt x="4066" y="698"/>
                  </a:cubicBezTo>
                  <a:cubicBezTo>
                    <a:pt x="4206" y="614"/>
                    <a:pt x="4297" y="558"/>
                    <a:pt x="4449" y="502"/>
                  </a:cubicBezTo>
                  <a:cubicBezTo>
                    <a:pt x="4602" y="447"/>
                    <a:pt x="4816" y="391"/>
                    <a:pt x="4970" y="335"/>
                  </a:cubicBezTo>
                  <a:cubicBezTo>
                    <a:pt x="5124" y="279"/>
                    <a:pt x="5219" y="223"/>
                    <a:pt x="5324" y="195"/>
                  </a:cubicBezTo>
                  <a:cubicBezTo>
                    <a:pt x="5429" y="167"/>
                    <a:pt x="5545" y="167"/>
                    <a:pt x="5658" y="140"/>
                  </a:cubicBezTo>
                  <a:cubicBezTo>
                    <a:pt x="5770" y="112"/>
                    <a:pt x="5879" y="56"/>
                    <a:pt x="6044" y="28"/>
                  </a:cubicBezTo>
                  <a:cubicBezTo>
                    <a:pt x="6209" y="0"/>
                    <a:pt x="6431" y="0"/>
                    <a:pt x="6605" y="0"/>
                  </a:cubicBezTo>
                  <a:cubicBezTo>
                    <a:pt x="6779" y="0"/>
                    <a:pt x="6906" y="0"/>
                    <a:pt x="7029" y="0"/>
                  </a:cubicBezTo>
                  <a:cubicBezTo>
                    <a:pt x="7153" y="0"/>
                    <a:pt x="7273" y="0"/>
                    <a:pt x="7394" y="28"/>
                  </a:cubicBezTo>
                  <a:cubicBezTo>
                    <a:pt x="7516" y="56"/>
                    <a:pt x="7639" y="112"/>
                    <a:pt x="7761" y="167"/>
                  </a:cubicBezTo>
                  <a:cubicBezTo>
                    <a:pt x="7882" y="223"/>
                    <a:pt x="8002" y="279"/>
                    <a:pt x="8129" y="335"/>
                  </a:cubicBezTo>
                  <a:cubicBezTo>
                    <a:pt x="8256" y="391"/>
                    <a:pt x="8390" y="447"/>
                    <a:pt x="8523" y="502"/>
                  </a:cubicBezTo>
                  <a:cubicBezTo>
                    <a:pt x="8655" y="558"/>
                    <a:pt x="8786" y="614"/>
                    <a:pt x="8920" y="670"/>
                  </a:cubicBezTo>
                  <a:cubicBezTo>
                    <a:pt x="9054" y="726"/>
                    <a:pt x="9192" y="781"/>
                    <a:pt x="9325" y="837"/>
                  </a:cubicBezTo>
                  <a:cubicBezTo>
                    <a:pt x="9457" y="893"/>
                    <a:pt x="9584" y="949"/>
                    <a:pt x="9720" y="1033"/>
                  </a:cubicBezTo>
                  <a:cubicBezTo>
                    <a:pt x="9856" y="1116"/>
                    <a:pt x="10002" y="1228"/>
                    <a:pt x="10145" y="1312"/>
                  </a:cubicBezTo>
                  <a:cubicBezTo>
                    <a:pt x="10288" y="1395"/>
                    <a:pt x="10430" y="1451"/>
                    <a:pt x="10573" y="1535"/>
                  </a:cubicBezTo>
                  <a:cubicBezTo>
                    <a:pt x="10717" y="1619"/>
                    <a:pt x="10862" y="1730"/>
                    <a:pt x="11001" y="1842"/>
                  </a:cubicBezTo>
                  <a:cubicBezTo>
                    <a:pt x="11141" y="1953"/>
                    <a:pt x="11275" y="2065"/>
                    <a:pt x="11421" y="2177"/>
                  </a:cubicBezTo>
                  <a:cubicBezTo>
                    <a:pt x="11566" y="2288"/>
                    <a:pt x="11722" y="2400"/>
                    <a:pt x="11872" y="2540"/>
                  </a:cubicBezTo>
                  <a:cubicBezTo>
                    <a:pt x="12023" y="2679"/>
                    <a:pt x="12168" y="2847"/>
                    <a:pt x="12315" y="2986"/>
                  </a:cubicBezTo>
                  <a:cubicBezTo>
                    <a:pt x="12462" y="3126"/>
                    <a:pt x="12611" y="3237"/>
                    <a:pt x="12754" y="3377"/>
                  </a:cubicBezTo>
                  <a:cubicBezTo>
                    <a:pt x="12898" y="3516"/>
                    <a:pt x="13035" y="3684"/>
                    <a:pt x="13182" y="3851"/>
                  </a:cubicBezTo>
                  <a:cubicBezTo>
                    <a:pt x="13329" y="4019"/>
                    <a:pt x="13485" y="4186"/>
                    <a:pt x="13636" y="4353"/>
                  </a:cubicBezTo>
                  <a:cubicBezTo>
                    <a:pt x="13787" y="4521"/>
                    <a:pt x="13932" y="4688"/>
                    <a:pt x="14081" y="4884"/>
                  </a:cubicBezTo>
                  <a:cubicBezTo>
                    <a:pt x="14229" y="5079"/>
                    <a:pt x="14382" y="5302"/>
                    <a:pt x="14525" y="5498"/>
                  </a:cubicBezTo>
                  <a:cubicBezTo>
                    <a:pt x="14669" y="5693"/>
                    <a:pt x="14803" y="5860"/>
                    <a:pt x="14946" y="6056"/>
                  </a:cubicBezTo>
                  <a:cubicBezTo>
                    <a:pt x="15090" y="6251"/>
                    <a:pt x="15242" y="6474"/>
                    <a:pt x="15389" y="6726"/>
                  </a:cubicBezTo>
                  <a:cubicBezTo>
                    <a:pt x="15536" y="6977"/>
                    <a:pt x="15677" y="7256"/>
                    <a:pt x="15821" y="7507"/>
                  </a:cubicBezTo>
                  <a:cubicBezTo>
                    <a:pt x="15964" y="7758"/>
                    <a:pt x="16109" y="7981"/>
                    <a:pt x="16245" y="8205"/>
                  </a:cubicBezTo>
                  <a:cubicBezTo>
                    <a:pt x="16381" y="8428"/>
                    <a:pt x="16508" y="8651"/>
                    <a:pt x="16645" y="8874"/>
                  </a:cubicBezTo>
                  <a:cubicBezTo>
                    <a:pt x="16781" y="9098"/>
                    <a:pt x="16926" y="9321"/>
                    <a:pt x="17066" y="9572"/>
                  </a:cubicBezTo>
                  <a:cubicBezTo>
                    <a:pt x="17205" y="9823"/>
                    <a:pt x="17340" y="10102"/>
                    <a:pt x="17474" y="10381"/>
                  </a:cubicBezTo>
                  <a:cubicBezTo>
                    <a:pt x="17608" y="10660"/>
                    <a:pt x="17742" y="10940"/>
                    <a:pt x="17936" y="11330"/>
                  </a:cubicBezTo>
                  <a:cubicBezTo>
                    <a:pt x="18131" y="11721"/>
                    <a:pt x="18385" y="12223"/>
                    <a:pt x="18573" y="12614"/>
                  </a:cubicBezTo>
                  <a:cubicBezTo>
                    <a:pt x="18762" y="13005"/>
                    <a:pt x="18885" y="13284"/>
                    <a:pt x="19007" y="13563"/>
                  </a:cubicBezTo>
                  <a:cubicBezTo>
                    <a:pt x="19129" y="13842"/>
                    <a:pt x="19248" y="14121"/>
                    <a:pt x="19419" y="14512"/>
                  </a:cubicBezTo>
                  <a:cubicBezTo>
                    <a:pt x="19590" y="14902"/>
                    <a:pt x="19811" y="15405"/>
                    <a:pt x="20027" y="15935"/>
                  </a:cubicBezTo>
                  <a:cubicBezTo>
                    <a:pt x="20243" y="16465"/>
                    <a:pt x="20453" y="17023"/>
                    <a:pt x="20598" y="17414"/>
                  </a:cubicBezTo>
                  <a:cubicBezTo>
                    <a:pt x="20744" y="17805"/>
                    <a:pt x="20823" y="18028"/>
                    <a:pt x="20979" y="18698"/>
                  </a:cubicBezTo>
                  <a:cubicBezTo>
                    <a:pt x="21135" y="19367"/>
                    <a:pt x="21368" y="20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26609" y="1854200"/>
              <a:ext cx="20839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1480" y="0"/>
                  </a:moveTo>
                  <a:cubicBezTo>
                    <a:pt x="20825" y="3168"/>
                    <a:pt x="20171" y="6336"/>
                    <a:pt x="18753" y="9072"/>
                  </a:cubicBezTo>
                  <a:cubicBezTo>
                    <a:pt x="17335" y="11808"/>
                    <a:pt x="15153" y="14112"/>
                    <a:pt x="13625" y="15552"/>
                  </a:cubicBezTo>
                  <a:cubicBezTo>
                    <a:pt x="12098" y="16992"/>
                    <a:pt x="11225" y="17568"/>
                    <a:pt x="9807" y="17928"/>
                  </a:cubicBezTo>
                  <a:cubicBezTo>
                    <a:pt x="8389" y="18288"/>
                    <a:pt x="6425" y="18432"/>
                    <a:pt x="4680" y="17712"/>
                  </a:cubicBezTo>
                  <a:cubicBezTo>
                    <a:pt x="2935" y="16992"/>
                    <a:pt x="1407" y="15408"/>
                    <a:pt x="644" y="14040"/>
                  </a:cubicBezTo>
                  <a:cubicBezTo>
                    <a:pt x="-120" y="12672"/>
                    <a:pt x="-120" y="11520"/>
                    <a:pt x="207" y="10656"/>
                  </a:cubicBezTo>
                  <a:cubicBezTo>
                    <a:pt x="535" y="9792"/>
                    <a:pt x="1189" y="9216"/>
                    <a:pt x="2062" y="8856"/>
                  </a:cubicBezTo>
                  <a:cubicBezTo>
                    <a:pt x="2935" y="8496"/>
                    <a:pt x="4025" y="8352"/>
                    <a:pt x="5662" y="9072"/>
                  </a:cubicBezTo>
                  <a:cubicBezTo>
                    <a:pt x="7298" y="9792"/>
                    <a:pt x="9480" y="11376"/>
                    <a:pt x="11662" y="13392"/>
                  </a:cubicBezTo>
                  <a:cubicBezTo>
                    <a:pt x="13844" y="15408"/>
                    <a:pt x="16025" y="17856"/>
                    <a:pt x="17553" y="19296"/>
                  </a:cubicBezTo>
                  <a:cubicBezTo>
                    <a:pt x="19080" y="20736"/>
                    <a:pt x="19953" y="21168"/>
                    <a:pt x="20498" y="21384"/>
                  </a:cubicBezTo>
                  <a:cubicBezTo>
                    <a:pt x="21044" y="21600"/>
                    <a:pt x="21262" y="21600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23900" y="200660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81049" y="20955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84174" y="1970477"/>
              <a:ext cx="120772" cy="18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0702" fill="norm" stroke="1" extrusionOk="0">
                  <a:moveTo>
                    <a:pt x="16485" y="485"/>
                  </a:moveTo>
                  <a:cubicBezTo>
                    <a:pt x="14325" y="16"/>
                    <a:pt x="12165" y="-454"/>
                    <a:pt x="9105" y="837"/>
                  </a:cubicBezTo>
                  <a:cubicBezTo>
                    <a:pt x="6045" y="2129"/>
                    <a:pt x="2085" y="5181"/>
                    <a:pt x="645" y="8703"/>
                  </a:cubicBezTo>
                  <a:cubicBezTo>
                    <a:pt x="-795" y="12224"/>
                    <a:pt x="285" y="16216"/>
                    <a:pt x="2805" y="18446"/>
                  </a:cubicBezTo>
                  <a:cubicBezTo>
                    <a:pt x="5325" y="20676"/>
                    <a:pt x="9285" y="21146"/>
                    <a:pt x="12525" y="20324"/>
                  </a:cubicBezTo>
                  <a:cubicBezTo>
                    <a:pt x="15765" y="19503"/>
                    <a:pt x="18285" y="17389"/>
                    <a:pt x="19545" y="15042"/>
                  </a:cubicBezTo>
                  <a:cubicBezTo>
                    <a:pt x="20805" y="12694"/>
                    <a:pt x="20805" y="10111"/>
                    <a:pt x="19905" y="8116"/>
                  </a:cubicBezTo>
                  <a:cubicBezTo>
                    <a:pt x="19005" y="6120"/>
                    <a:pt x="17205" y="4711"/>
                    <a:pt x="15945" y="4476"/>
                  </a:cubicBezTo>
                  <a:cubicBezTo>
                    <a:pt x="14685" y="4242"/>
                    <a:pt x="13965" y="5181"/>
                    <a:pt x="13245" y="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307464" y="20828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409700" y="1958693"/>
              <a:ext cx="99092" cy="24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54" fill="norm" stroke="1" extrusionOk="0">
                  <a:moveTo>
                    <a:pt x="18900" y="304"/>
                  </a:moveTo>
                  <a:cubicBezTo>
                    <a:pt x="16650" y="118"/>
                    <a:pt x="14400" y="-68"/>
                    <a:pt x="11475" y="25"/>
                  </a:cubicBezTo>
                  <a:cubicBezTo>
                    <a:pt x="8550" y="118"/>
                    <a:pt x="4950" y="491"/>
                    <a:pt x="4275" y="1608"/>
                  </a:cubicBezTo>
                  <a:cubicBezTo>
                    <a:pt x="3600" y="2725"/>
                    <a:pt x="5850" y="4587"/>
                    <a:pt x="9225" y="7101"/>
                  </a:cubicBezTo>
                  <a:cubicBezTo>
                    <a:pt x="12600" y="9615"/>
                    <a:pt x="17100" y="12780"/>
                    <a:pt x="19350" y="14829"/>
                  </a:cubicBezTo>
                  <a:cubicBezTo>
                    <a:pt x="21600" y="16877"/>
                    <a:pt x="21600" y="17808"/>
                    <a:pt x="19575" y="18739"/>
                  </a:cubicBezTo>
                  <a:cubicBezTo>
                    <a:pt x="17550" y="19670"/>
                    <a:pt x="13500" y="20601"/>
                    <a:pt x="10350" y="21066"/>
                  </a:cubicBezTo>
                  <a:cubicBezTo>
                    <a:pt x="7200" y="21532"/>
                    <a:pt x="4950" y="21532"/>
                    <a:pt x="3375" y="20322"/>
                  </a:cubicBezTo>
                  <a:cubicBezTo>
                    <a:pt x="1800" y="19111"/>
                    <a:pt x="900" y="16691"/>
                    <a:pt x="0" y="14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419928" y="1972451"/>
              <a:ext cx="165311" cy="21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0868" fill="norm" stroke="1" extrusionOk="0">
                  <a:moveTo>
                    <a:pt x="11371" y="4597"/>
                  </a:moveTo>
                  <a:cubicBezTo>
                    <a:pt x="11897" y="2727"/>
                    <a:pt x="12424" y="858"/>
                    <a:pt x="12029" y="235"/>
                  </a:cubicBezTo>
                  <a:cubicBezTo>
                    <a:pt x="11634" y="-388"/>
                    <a:pt x="10317" y="235"/>
                    <a:pt x="8341" y="2000"/>
                  </a:cubicBezTo>
                  <a:cubicBezTo>
                    <a:pt x="6366" y="3766"/>
                    <a:pt x="3732" y="6674"/>
                    <a:pt x="2019" y="9581"/>
                  </a:cubicBezTo>
                  <a:cubicBezTo>
                    <a:pt x="307" y="12489"/>
                    <a:pt x="-483" y="15397"/>
                    <a:pt x="307" y="17577"/>
                  </a:cubicBezTo>
                  <a:cubicBezTo>
                    <a:pt x="1097" y="19758"/>
                    <a:pt x="3468" y="21212"/>
                    <a:pt x="7024" y="20797"/>
                  </a:cubicBezTo>
                  <a:cubicBezTo>
                    <a:pt x="10580" y="20381"/>
                    <a:pt x="15322" y="18097"/>
                    <a:pt x="17956" y="15397"/>
                  </a:cubicBezTo>
                  <a:cubicBezTo>
                    <a:pt x="20590" y="12697"/>
                    <a:pt x="21117" y="9581"/>
                    <a:pt x="20063" y="7193"/>
                  </a:cubicBezTo>
                  <a:cubicBezTo>
                    <a:pt x="19010" y="4804"/>
                    <a:pt x="16376" y="3143"/>
                    <a:pt x="14400" y="2312"/>
                  </a:cubicBezTo>
                  <a:cubicBezTo>
                    <a:pt x="12424" y="1481"/>
                    <a:pt x="11107" y="1481"/>
                    <a:pt x="10580" y="2208"/>
                  </a:cubicBezTo>
                  <a:cubicBezTo>
                    <a:pt x="10054" y="2935"/>
                    <a:pt x="10317" y="4389"/>
                    <a:pt x="10580" y="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644649" y="1942215"/>
              <a:ext cx="92165" cy="25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20" fill="norm" stroke="1" extrusionOk="0">
                  <a:moveTo>
                    <a:pt x="20618" y="2199"/>
                  </a:moveTo>
                  <a:cubicBezTo>
                    <a:pt x="19145" y="1490"/>
                    <a:pt x="17673" y="782"/>
                    <a:pt x="15464" y="340"/>
                  </a:cubicBezTo>
                  <a:cubicBezTo>
                    <a:pt x="13255" y="-103"/>
                    <a:pt x="10309" y="-280"/>
                    <a:pt x="7855" y="871"/>
                  </a:cubicBezTo>
                  <a:cubicBezTo>
                    <a:pt x="5400" y="2022"/>
                    <a:pt x="3436" y="4500"/>
                    <a:pt x="4909" y="6802"/>
                  </a:cubicBezTo>
                  <a:cubicBezTo>
                    <a:pt x="6382" y="9104"/>
                    <a:pt x="11291" y="11228"/>
                    <a:pt x="14973" y="13441"/>
                  </a:cubicBezTo>
                  <a:cubicBezTo>
                    <a:pt x="18655" y="15654"/>
                    <a:pt x="21109" y="17956"/>
                    <a:pt x="21355" y="19372"/>
                  </a:cubicBezTo>
                  <a:cubicBezTo>
                    <a:pt x="21600" y="20789"/>
                    <a:pt x="19636" y="21320"/>
                    <a:pt x="15709" y="21054"/>
                  </a:cubicBezTo>
                  <a:cubicBezTo>
                    <a:pt x="11782" y="20789"/>
                    <a:pt x="5891" y="19727"/>
                    <a:pt x="0" y="18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638300" y="1924413"/>
              <a:ext cx="2667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14" y="11918"/>
                    <a:pt x="8229" y="3818"/>
                    <a:pt x="11829" y="1118"/>
                  </a:cubicBezTo>
                  <a:cubicBezTo>
                    <a:pt x="15429" y="-1582"/>
                    <a:pt x="185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133599" y="20320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146300" y="2070100"/>
              <a:ext cx="2413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323836" y="1974850"/>
              <a:ext cx="151723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600" fill="norm" stroke="1" extrusionOk="0">
                  <a:moveTo>
                    <a:pt x="4298" y="0"/>
                  </a:moveTo>
                  <a:cubicBezTo>
                    <a:pt x="2309" y="0"/>
                    <a:pt x="319" y="0"/>
                    <a:pt x="35" y="0"/>
                  </a:cubicBezTo>
                  <a:cubicBezTo>
                    <a:pt x="-249" y="0"/>
                    <a:pt x="1172" y="0"/>
                    <a:pt x="4440" y="379"/>
                  </a:cubicBezTo>
                  <a:cubicBezTo>
                    <a:pt x="7709" y="758"/>
                    <a:pt x="12825" y="1516"/>
                    <a:pt x="16235" y="2747"/>
                  </a:cubicBezTo>
                  <a:cubicBezTo>
                    <a:pt x="19646" y="3979"/>
                    <a:pt x="21351" y="5684"/>
                    <a:pt x="19788" y="8526"/>
                  </a:cubicBezTo>
                  <a:cubicBezTo>
                    <a:pt x="18225" y="11368"/>
                    <a:pt x="13393" y="15347"/>
                    <a:pt x="10551" y="17716"/>
                  </a:cubicBezTo>
                  <a:cubicBezTo>
                    <a:pt x="7709" y="20084"/>
                    <a:pt x="6856" y="20842"/>
                    <a:pt x="60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029898" y="1899120"/>
              <a:ext cx="208602" cy="16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25" fill="norm" stroke="1" extrusionOk="0">
                  <a:moveTo>
                    <a:pt x="1866" y="2463"/>
                  </a:moveTo>
                  <a:cubicBezTo>
                    <a:pt x="6447" y="1902"/>
                    <a:pt x="11029" y="1341"/>
                    <a:pt x="13866" y="920"/>
                  </a:cubicBezTo>
                  <a:cubicBezTo>
                    <a:pt x="16702" y="499"/>
                    <a:pt x="17793" y="219"/>
                    <a:pt x="18884" y="78"/>
                  </a:cubicBezTo>
                  <a:cubicBezTo>
                    <a:pt x="19975" y="-62"/>
                    <a:pt x="21066" y="-62"/>
                    <a:pt x="21284" y="499"/>
                  </a:cubicBezTo>
                  <a:cubicBezTo>
                    <a:pt x="21502" y="1060"/>
                    <a:pt x="20847" y="2182"/>
                    <a:pt x="18011" y="4286"/>
                  </a:cubicBezTo>
                  <a:cubicBezTo>
                    <a:pt x="15175" y="6390"/>
                    <a:pt x="10157" y="9476"/>
                    <a:pt x="7102" y="11439"/>
                  </a:cubicBezTo>
                  <a:cubicBezTo>
                    <a:pt x="4047" y="13403"/>
                    <a:pt x="2957" y="14244"/>
                    <a:pt x="1975" y="15226"/>
                  </a:cubicBezTo>
                  <a:cubicBezTo>
                    <a:pt x="993" y="16208"/>
                    <a:pt x="120" y="17330"/>
                    <a:pt x="11" y="18452"/>
                  </a:cubicBezTo>
                  <a:cubicBezTo>
                    <a:pt x="-98" y="19574"/>
                    <a:pt x="557" y="20696"/>
                    <a:pt x="3066" y="21117"/>
                  </a:cubicBezTo>
                  <a:cubicBezTo>
                    <a:pt x="5575" y="21538"/>
                    <a:pt x="9938" y="21257"/>
                    <a:pt x="13320" y="20837"/>
                  </a:cubicBezTo>
                  <a:cubicBezTo>
                    <a:pt x="16702" y="20416"/>
                    <a:pt x="19102" y="19855"/>
                    <a:pt x="21502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214382" y="1987550"/>
              <a:ext cx="144768" cy="11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9" fill="norm" stroke="1" extrusionOk="0">
                  <a:moveTo>
                    <a:pt x="19532" y="0"/>
                  </a:moveTo>
                  <a:cubicBezTo>
                    <a:pt x="18280" y="4000"/>
                    <a:pt x="17027" y="8000"/>
                    <a:pt x="15149" y="11600"/>
                  </a:cubicBezTo>
                  <a:cubicBezTo>
                    <a:pt x="13271" y="15200"/>
                    <a:pt x="10767" y="18400"/>
                    <a:pt x="8732" y="20000"/>
                  </a:cubicBezTo>
                  <a:cubicBezTo>
                    <a:pt x="6697" y="21600"/>
                    <a:pt x="5132" y="21600"/>
                    <a:pt x="3723" y="21000"/>
                  </a:cubicBezTo>
                  <a:cubicBezTo>
                    <a:pt x="2314" y="20400"/>
                    <a:pt x="1062" y="19200"/>
                    <a:pt x="436" y="17600"/>
                  </a:cubicBezTo>
                  <a:cubicBezTo>
                    <a:pt x="-190" y="16000"/>
                    <a:pt x="-190" y="14000"/>
                    <a:pt x="749" y="12800"/>
                  </a:cubicBezTo>
                  <a:cubicBezTo>
                    <a:pt x="1688" y="11600"/>
                    <a:pt x="3567" y="11200"/>
                    <a:pt x="7167" y="12400"/>
                  </a:cubicBezTo>
                  <a:cubicBezTo>
                    <a:pt x="10767" y="13600"/>
                    <a:pt x="16088" y="16400"/>
                    <a:pt x="2141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340100" y="1974850"/>
              <a:ext cx="1016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000"/>
                    <a:pt x="11700" y="8000"/>
                    <a:pt x="8100" y="11600"/>
                  </a:cubicBezTo>
                  <a:cubicBezTo>
                    <a:pt x="4500" y="15200"/>
                    <a:pt x="225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416300" y="2088586"/>
              <a:ext cx="152400" cy="9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0" y="1501"/>
                  </a:moveTo>
                  <a:cubicBezTo>
                    <a:pt x="1500" y="582"/>
                    <a:pt x="3000" y="-337"/>
                    <a:pt x="4950" y="123"/>
                  </a:cubicBezTo>
                  <a:cubicBezTo>
                    <a:pt x="6900" y="582"/>
                    <a:pt x="9300" y="2420"/>
                    <a:pt x="10350" y="4489"/>
                  </a:cubicBezTo>
                  <a:cubicBezTo>
                    <a:pt x="11400" y="6557"/>
                    <a:pt x="11100" y="8854"/>
                    <a:pt x="10200" y="10693"/>
                  </a:cubicBezTo>
                  <a:cubicBezTo>
                    <a:pt x="9300" y="12531"/>
                    <a:pt x="7800" y="13910"/>
                    <a:pt x="6300" y="15289"/>
                  </a:cubicBezTo>
                  <a:cubicBezTo>
                    <a:pt x="4800" y="16667"/>
                    <a:pt x="3300" y="18046"/>
                    <a:pt x="3300" y="19195"/>
                  </a:cubicBezTo>
                  <a:cubicBezTo>
                    <a:pt x="3300" y="20344"/>
                    <a:pt x="4800" y="21263"/>
                    <a:pt x="8100" y="20344"/>
                  </a:cubicBezTo>
                  <a:cubicBezTo>
                    <a:pt x="11400" y="19425"/>
                    <a:pt x="16500" y="16667"/>
                    <a:pt x="21600" y="13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727450" y="19875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714750" y="20828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197350" y="1917700"/>
              <a:ext cx="190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745"/>
                    <a:pt x="16800" y="9491"/>
                    <a:pt x="13200" y="13091"/>
                  </a:cubicBezTo>
                  <a:cubicBezTo>
                    <a:pt x="9600" y="16691"/>
                    <a:pt x="48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311650" y="20891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4398392" y="1944070"/>
              <a:ext cx="115006" cy="31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91" fill="norm" stroke="1" extrusionOk="0">
                  <a:moveTo>
                    <a:pt x="17751" y="6800"/>
                  </a:moveTo>
                  <a:cubicBezTo>
                    <a:pt x="17751" y="5370"/>
                    <a:pt x="17751" y="3939"/>
                    <a:pt x="17365" y="2723"/>
                  </a:cubicBezTo>
                  <a:cubicBezTo>
                    <a:pt x="16979" y="1508"/>
                    <a:pt x="16208" y="506"/>
                    <a:pt x="14086" y="149"/>
                  </a:cubicBezTo>
                  <a:cubicBezTo>
                    <a:pt x="11965" y="-209"/>
                    <a:pt x="8493" y="77"/>
                    <a:pt x="5793" y="1007"/>
                  </a:cubicBezTo>
                  <a:cubicBezTo>
                    <a:pt x="3093" y="1937"/>
                    <a:pt x="1165" y="3510"/>
                    <a:pt x="393" y="4655"/>
                  </a:cubicBezTo>
                  <a:cubicBezTo>
                    <a:pt x="-378" y="5799"/>
                    <a:pt x="8" y="6514"/>
                    <a:pt x="1358" y="6943"/>
                  </a:cubicBezTo>
                  <a:cubicBezTo>
                    <a:pt x="2708" y="7372"/>
                    <a:pt x="5022" y="7516"/>
                    <a:pt x="7722" y="7158"/>
                  </a:cubicBezTo>
                  <a:cubicBezTo>
                    <a:pt x="10422" y="6800"/>
                    <a:pt x="13508" y="5942"/>
                    <a:pt x="15822" y="5298"/>
                  </a:cubicBezTo>
                  <a:cubicBezTo>
                    <a:pt x="18136" y="4655"/>
                    <a:pt x="19679" y="4225"/>
                    <a:pt x="20451" y="4368"/>
                  </a:cubicBezTo>
                  <a:cubicBezTo>
                    <a:pt x="21222" y="4512"/>
                    <a:pt x="21222" y="5227"/>
                    <a:pt x="19679" y="7730"/>
                  </a:cubicBezTo>
                  <a:cubicBezTo>
                    <a:pt x="18136" y="10233"/>
                    <a:pt x="15051" y="14525"/>
                    <a:pt x="13315" y="17100"/>
                  </a:cubicBezTo>
                  <a:cubicBezTo>
                    <a:pt x="11579" y="19674"/>
                    <a:pt x="11193" y="20533"/>
                    <a:pt x="1080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603750" y="1930400"/>
              <a:ext cx="133350" cy="27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16800" y="2160"/>
                    <a:pt x="12000" y="4320"/>
                    <a:pt x="8743" y="7394"/>
                  </a:cubicBezTo>
                  <a:cubicBezTo>
                    <a:pt x="5486" y="10468"/>
                    <a:pt x="3771" y="14455"/>
                    <a:pt x="3086" y="16865"/>
                  </a:cubicBezTo>
                  <a:cubicBezTo>
                    <a:pt x="2400" y="19274"/>
                    <a:pt x="2743" y="20105"/>
                    <a:pt x="3771" y="20686"/>
                  </a:cubicBezTo>
                  <a:cubicBezTo>
                    <a:pt x="4800" y="21268"/>
                    <a:pt x="6514" y="21600"/>
                    <a:pt x="9086" y="21434"/>
                  </a:cubicBezTo>
                  <a:cubicBezTo>
                    <a:pt x="11657" y="21268"/>
                    <a:pt x="15086" y="20603"/>
                    <a:pt x="17314" y="19938"/>
                  </a:cubicBezTo>
                  <a:cubicBezTo>
                    <a:pt x="19543" y="19274"/>
                    <a:pt x="20571" y="18609"/>
                    <a:pt x="21086" y="17862"/>
                  </a:cubicBezTo>
                  <a:cubicBezTo>
                    <a:pt x="21600" y="17114"/>
                    <a:pt x="21600" y="16283"/>
                    <a:pt x="20229" y="15535"/>
                  </a:cubicBezTo>
                  <a:cubicBezTo>
                    <a:pt x="18857" y="14788"/>
                    <a:pt x="16114" y="14123"/>
                    <a:pt x="12514" y="14040"/>
                  </a:cubicBezTo>
                  <a:cubicBezTo>
                    <a:pt x="8914" y="13957"/>
                    <a:pt x="4457" y="14455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200650" y="2082800"/>
              <a:ext cx="425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2" y="17100"/>
                    <a:pt x="4943" y="12600"/>
                    <a:pt x="8167" y="9000"/>
                  </a:cubicBezTo>
                  <a:cubicBezTo>
                    <a:pt x="11391" y="5400"/>
                    <a:pt x="15367" y="2700"/>
                    <a:pt x="17731" y="1350"/>
                  </a:cubicBezTo>
                  <a:cubicBezTo>
                    <a:pt x="20096" y="0"/>
                    <a:pt x="208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245099" y="2139950"/>
              <a:ext cx="336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8327"/>
                    <a:pt x="8966" y="15055"/>
                    <a:pt x="12566" y="11455"/>
                  </a:cubicBezTo>
                  <a:cubicBezTo>
                    <a:pt x="16166" y="7855"/>
                    <a:pt x="1888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5600700" y="2012950"/>
              <a:ext cx="120222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0" y="0"/>
                  </a:moveTo>
                  <a:cubicBezTo>
                    <a:pt x="3661" y="1516"/>
                    <a:pt x="7322" y="3032"/>
                    <a:pt x="11166" y="4358"/>
                  </a:cubicBezTo>
                  <a:cubicBezTo>
                    <a:pt x="15010" y="5684"/>
                    <a:pt x="19037" y="6821"/>
                    <a:pt x="20319" y="8716"/>
                  </a:cubicBezTo>
                  <a:cubicBezTo>
                    <a:pt x="21600" y="10611"/>
                    <a:pt x="20136" y="13263"/>
                    <a:pt x="17756" y="15537"/>
                  </a:cubicBezTo>
                  <a:cubicBezTo>
                    <a:pt x="15376" y="17811"/>
                    <a:pt x="12081" y="19705"/>
                    <a:pt x="8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301316" y="2002151"/>
              <a:ext cx="283635" cy="47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6609" y="3015"/>
                  </a:moveTo>
                  <a:cubicBezTo>
                    <a:pt x="4997" y="2921"/>
                    <a:pt x="3385" y="2827"/>
                    <a:pt x="2337" y="2592"/>
                  </a:cubicBezTo>
                  <a:cubicBezTo>
                    <a:pt x="1290" y="2358"/>
                    <a:pt x="806" y="1982"/>
                    <a:pt x="645" y="1559"/>
                  </a:cubicBezTo>
                  <a:cubicBezTo>
                    <a:pt x="484" y="1137"/>
                    <a:pt x="645" y="667"/>
                    <a:pt x="1451" y="339"/>
                  </a:cubicBezTo>
                  <a:cubicBezTo>
                    <a:pt x="2257" y="10"/>
                    <a:pt x="3707" y="-178"/>
                    <a:pt x="4836" y="245"/>
                  </a:cubicBezTo>
                  <a:cubicBezTo>
                    <a:pt x="5964" y="667"/>
                    <a:pt x="6770" y="1700"/>
                    <a:pt x="6770" y="3485"/>
                  </a:cubicBezTo>
                  <a:cubicBezTo>
                    <a:pt x="6770" y="5269"/>
                    <a:pt x="5964" y="7805"/>
                    <a:pt x="5239" y="9307"/>
                  </a:cubicBezTo>
                  <a:cubicBezTo>
                    <a:pt x="4513" y="10810"/>
                    <a:pt x="3869" y="11279"/>
                    <a:pt x="3224" y="11655"/>
                  </a:cubicBezTo>
                  <a:cubicBezTo>
                    <a:pt x="2579" y="12031"/>
                    <a:pt x="1934" y="12312"/>
                    <a:pt x="1290" y="12312"/>
                  </a:cubicBezTo>
                  <a:cubicBezTo>
                    <a:pt x="645" y="12312"/>
                    <a:pt x="0" y="12031"/>
                    <a:pt x="0" y="11373"/>
                  </a:cubicBezTo>
                  <a:cubicBezTo>
                    <a:pt x="0" y="10716"/>
                    <a:pt x="645" y="9683"/>
                    <a:pt x="3385" y="8133"/>
                  </a:cubicBezTo>
                  <a:cubicBezTo>
                    <a:pt x="6125" y="6584"/>
                    <a:pt x="10961" y="4518"/>
                    <a:pt x="13863" y="3297"/>
                  </a:cubicBezTo>
                  <a:cubicBezTo>
                    <a:pt x="16764" y="2076"/>
                    <a:pt x="17731" y="1700"/>
                    <a:pt x="17731" y="1841"/>
                  </a:cubicBezTo>
                  <a:cubicBezTo>
                    <a:pt x="17731" y="1982"/>
                    <a:pt x="16764" y="2639"/>
                    <a:pt x="15233" y="4283"/>
                  </a:cubicBezTo>
                  <a:cubicBezTo>
                    <a:pt x="13701" y="5926"/>
                    <a:pt x="11606" y="8556"/>
                    <a:pt x="9994" y="11092"/>
                  </a:cubicBezTo>
                  <a:cubicBezTo>
                    <a:pt x="8382" y="13627"/>
                    <a:pt x="7254" y="16069"/>
                    <a:pt x="6690" y="17712"/>
                  </a:cubicBezTo>
                  <a:cubicBezTo>
                    <a:pt x="6125" y="19356"/>
                    <a:pt x="6125" y="20201"/>
                    <a:pt x="6528" y="20718"/>
                  </a:cubicBezTo>
                  <a:cubicBezTo>
                    <a:pt x="6931" y="21234"/>
                    <a:pt x="7737" y="21422"/>
                    <a:pt x="9107" y="21187"/>
                  </a:cubicBezTo>
                  <a:cubicBezTo>
                    <a:pt x="10478" y="20952"/>
                    <a:pt x="12412" y="20295"/>
                    <a:pt x="13701" y="19450"/>
                  </a:cubicBezTo>
                  <a:cubicBezTo>
                    <a:pt x="14991" y="18605"/>
                    <a:pt x="15636" y="17572"/>
                    <a:pt x="15958" y="16773"/>
                  </a:cubicBezTo>
                  <a:cubicBezTo>
                    <a:pt x="16281" y="15975"/>
                    <a:pt x="16281" y="15412"/>
                    <a:pt x="16039" y="14942"/>
                  </a:cubicBezTo>
                  <a:cubicBezTo>
                    <a:pt x="15797" y="14472"/>
                    <a:pt x="15313" y="14097"/>
                    <a:pt x="14346" y="13815"/>
                  </a:cubicBezTo>
                  <a:cubicBezTo>
                    <a:pt x="13379" y="13533"/>
                    <a:pt x="11928" y="13345"/>
                    <a:pt x="11687" y="13299"/>
                  </a:cubicBezTo>
                  <a:cubicBezTo>
                    <a:pt x="11445" y="13252"/>
                    <a:pt x="12412" y="13345"/>
                    <a:pt x="14266" y="13299"/>
                  </a:cubicBezTo>
                  <a:cubicBezTo>
                    <a:pt x="16119" y="13252"/>
                    <a:pt x="18860" y="13064"/>
                    <a:pt x="21600" y="12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978650" y="2019300"/>
              <a:ext cx="254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4"/>
                    <a:pt x="10800" y="1029"/>
                    <a:pt x="10800" y="2507"/>
                  </a:cubicBezTo>
                  <a:cubicBezTo>
                    <a:pt x="10800" y="3986"/>
                    <a:pt x="16200" y="6429"/>
                    <a:pt x="15300" y="9771"/>
                  </a:cubicBezTo>
                  <a:cubicBezTo>
                    <a:pt x="14400" y="13114"/>
                    <a:pt x="7200" y="17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080250" y="2127250"/>
              <a:ext cx="203200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0"/>
                  </a:moveTo>
                  <a:cubicBezTo>
                    <a:pt x="675" y="5018"/>
                    <a:pt x="1350" y="10036"/>
                    <a:pt x="1800" y="13309"/>
                  </a:cubicBezTo>
                  <a:cubicBezTo>
                    <a:pt x="2250" y="16582"/>
                    <a:pt x="2475" y="18109"/>
                    <a:pt x="2925" y="19309"/>
                  </a:cubicBezTo>
                  <a:cubicBezTo>
                    <a:pt x="3375" y="20509"/>
                    <a:pt x="4050" y="21382"/>
                    <a:pt x="4837" y="21491"/>
                  </a:cubicBezTo>
                  <a:cubicBezTo>
                    <a:pt x="5625" y="21600"/>
                    <a:pt x="6525" y="20945"/>
                    <a:pt x="7312" y="19964"/>
                  </a:cubicBezTo>
                  <a:cubicBezTo>
                    <a:pt x="8100" y="18982"/>
                    <a:pt x="8775" y="17673"/>
                    <a:pt x="9337" y="16364"/>
                  </a:cubicBezTo>
                  <a:cubicBezTo>
                    <a:pt x="9900" y="15055"/>
                    <a:pt x="10350" y="13745"/>
                    <a:pt x="11025" y="13745"/>
                  </a:cubicBezTo>
                  <a:cubicBezTo>
                    <a:pt x="11700" y="13745"/>
                    <a:pt x="12600" y="15055"/>
                    <a:pt x="13275" y="16255"/>
                  </a:cubicBezTo>
                  <a:cubicBezTo>
                    <a:pt x="13950" y="17455"/>
                    <a:pt x="14400" y="18545"/>
                    <a:pt x="15075" y="18655"/>
                  </a:cubicBezTo>
                  <a:cubicBezTo>
                    <a:pt x="15750" y="18764"/>
                    <a:pt x="16650" y="17891"/>
                    <a:pt x="17550" y="15273"/>
                  </a:cubicBezTo>
                  <a:cubicBezTo>
                    <a:pt x="18450" y="12655"/>
                    <a:pt x="19350" y="8291"/>
                    <a:pt x="20025" y="5564"/>
                  </a:cubicBezTo>
                  <a:cubicBezTo>
                    <a:pt x="20700" y="2836"/>
                    <a:pt x="21150" y="1745"/>
                    <a:pt x="21600" y="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359650" y="2005468"/>
              <a:ext cx="16151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39" fill="norm" stroke="1" extrusionOk="0">
                  <a:moveTo>
                    <a:pt x="16200" y="1240"/>
                  </a:moveTo>
                  <a:cubicBezTo>
                    <a:pt x="13500" y="590"/>
                    <a:pt x="10800" y="-61"/>
                    <a:pt x="12150" y="4"/>
                  </a:cubicBezTo>
                  <a:cubicBezTo>
                    <a:pt x="13500" y="69"/>
                    <a:pt x="18900" y="850"/>
                    <a:pt x="20250" y="3582"/>
                  </a:cubicBezTo>
                  <a:cubicBezTo>
                    <a:pt x="21600" y="6315"/>
                    <a:pt x="18900" y="10999"/>
                    <a:pt x="14850" y="14317"/>
                  </a:cubicBezTo>
                  <a:cubicBezTo>
                    <a:pt x="10800" y="17635"/>
                    <a:pt x="5400" y="19587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600950" y="2101850"/>
              <a:ext cx="19896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68" y="1137"/>
                    <a:pt x="4136" y="2274"/>
                    <a:pt x="7353" y="3695"/>
                  </a:cubicBezTo>
                  <a:cubicBezTo>
                    <a:pt x="10570" y="5116"/>
                    <a:pt x="14936" y="6821"/>
                    <a:pt x="17694" y="7768"/>
                  </a:cubicBezTo>
                  <a:cubicBezTo>
                    <a:pt x="20451" y="8716"/>
                    <a:pt x="21600" y="8905"/>
                    <a:pt x="21600" y="9095"/>
                  </a:cubicBezTo>
                  <a:cubicBezTo>
                    <a:pt x="21600" y="9284"/>
                    <a:pt x="20451" y="9474"/>
                    <a:pt x="17809" y="10800"/>
                  </a:cubicBezTo>
                  <a:cubicBezTo>
                    <a:pt x="15166" y="12126"/>
                    <a:pt x="11030" y="14589"/>
                    <a:pt x="8502" y="16105"/>
                  </a:cubicBezTo>
                  <a:cubicBezTo>
                    <a:pt x="5974" y="17621"/>
                    <a:pt x="5055" y="18189"/>
                    <a:pt x="4251" y="18853"/>
                  </a:cubicBezTo>
                  <a:cubicBezTo>
                    <a:pt x="3447" y="19516"/>
                    <a:pt x="2757" y="20274"/>
                    <a:pt x="2413" y="20747"/>
                  </a:cubicBezTo>
                  <a:cubicBezTo>
                    <a:pt x="2068" y="21221"/>
                    <a:pt x="2068" y="21411"/>
                    <a:pt x="20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128000" y="2044700"/>
              <a:ext cx="190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20"/>
                    <a:pt x="14400" y="8640"/>
                    <a:pt x="18000" y="12240"/>
                  </a:cubicBezTo>
                  <a:cubicBezTo>
                    <a:pt x="21600" y="15840"/>
                    <a:pt x="21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223250" y="22034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357925" y="2031991"/>
              <a:ext cx="105466" cy="31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8" fill="norm" stroke="1" extrusionOk="0">
                  <a:moveTo>
                    <a:pt x="18794" y="3863"/>
                  </a:moveTo>
                  <a:cubicBezTo>
                    <a:pt x="18794" y="3148"/>
                    <a:pt x="18794" y="2433"/>
                    <a:pt x="18370" y="1718"/>
                  </a:cubicBezTo>
                  <a:cubicBezTo>
                    <a:pt x="17947" y="1002"/>
                    <a:pt x="17100" y="287"/>
                    <a:pt x="14559" y="73"/>
                  </a:cubicBezTo>
                  <a:cubicBezTo>
                    <a:pt x="12017" y="-142"/>
                    <a:pt x="7782" y="144"/>
                    <a:pt x="5029" y="645"/>
                  </a:cubicBezTo>
                  <a:cubicBezTo>
                    <a:pt x="2276" y="1145"/>
                    <a:pt x="1006" y="1861"/>
                    <a:pt x="370" y="2576"/>
                  </a:cubicBezTo>
                  <a:cubicBezTo>
                    <a:pt x="-265" y="3291"/>
                    <a:pt x="-265" y="4006"/>
                    <a:pt x="1853" y="4435"/>
                  </a:cubicBezTo>
                  <a:cubicBezTo>
                    <a:pt x="3970" y="4865"/>
                    <a:pt x="8206" y="5008"/>
                    <a:pt x="11806" y="4793"/>
                  </a:cubicBezTo>
                  <a:cubicBezTo>
                    <a:pt x="15406" y="4579"/>
                    <a:pt x="18370" y="4006"/>
                    <a:pt x="19853" y="4292"/>
                  </a:cubicBezTo>
                  <a:cubicBezTo>
                    <a:pt x="21335" y="4579"/>
                    <a:pt x="21335" y="5723"/>
                    <a:pt x="20700" y="8226"/>
                  </a:cubicBezTo>
                  <a:cubicBezTo>
                    <a:pt x="20064" y="10730"/>
                    <a:pt x="18794" y="14592"/>
                    <a:pt x="18159" y="17024"/>
                  </a:cubicBezTo>
                  <a:cubicBezTo>
                    <a:pt x="17523" y="19455"/>
                    <a:pt x="17523" y="20457"/>
                    <a:pt x="1752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566150" y="2032000"/>
              <a:ext cx="127000" cy="28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0"/>
                  </a:moveTo>
                  <a:cubicBezTo>
                    <a:pt x="18360" y="946"/>
                    <a:pt x="15120" y="1892"/>
                    <a:pt x="11520" y="4415"/>
                  </a:cubicBezTo>
                  <a:cubicBezTo>
                    <a:pt x="7920" y="6937"/>
                    <a:pt x="3960" y="11036"/>
                    <a:pt x="1980" y="13638"/>
                  </a:cubicBezTo>
                  <a:cubicBezTo>
                    <a:pt x="0" y="16239"/>
                    <a:pt x="0" y="17343"/>
                    <a:pt x="0" y="18368"/>
                  </a:cubicBezTo>
                  <a:cubicBezTo>
                    <a:pt x="0" y="19393"/>
                    <a:pt x="0" y="20339"/>
                    <a:pt x="1260" y="20891"/>
                  </a:cubicBezTo>
                  <a:cubicBezTo>
                    <a:pt x="2520" y="21442"/>
                    <a:pt x="5040" y="21600"/>
                    <a:pt x="7740" y="21206"/>
                  </a:cubicBezTo>
                  <a:cubicBezTo>
                    <a:pt x="10440" y="20812"/>
                    <a:pt x="13320" y="19866"/>
                    <a:pt x="14940" y="18999"/>
                  </a:cubicBezTo>
                  <a:cubicBezTo>
                    <a:pt x="16560" y="18131"/>
                    <a:pt x="16920" y="17343"/>
                    <a:pt x="16380" y="16712"/>
                  </a:cubicBezTo>
                  <a:cubicBezTo>
                    <a:pt x="15840" y="16082"/>
                    <a:pt x="14400" y="15609"/>
                    <a:pt x="12780" y="15293"/>
                  </a:cubicBezTo>
                  <a:cubicBezTo>
                    <a:pt x="11160" y="14978"/>
                    <a:pt x="9360" y="14820"/>
                    <a:pt x="8100" y="15057"/>
                  </a:cubicBezTo>
                  <a:cubicBezTo>
                    <a:pt x="6840" y="15293"/>
                    <a:pt x="6120" y="15924"/>
                    <a:pt x="5400" y="1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712200" y="2311400"/>
              <a:ext cx="444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188450" y="2148863"/>
              <a:ext cx="133350" cy="14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537"/>
                  </a:moveTo>
                  <a:cubicBezTo>
                    <a:pt x="2057" y="-63"/>
                    <a:pt x="4114" y="-663"/>
                    <a:pt x="7029" y="1737"/>
                  </a:cubicBezTo>
                  <a:cubicBezTo>
                    <a:pt x="9943" y="4137"/>
                    <a:pt x="13714" y="9537"/>
                    <a:pt x="15600" y="13137"/>
                  </a:cubicBezTo>
                  <a:cubicBezTo>
                    <a:pt x="17486" y="16737"/>
                    <a:pt x="17486" y="18537"/>
                    <a:pt x="16629" y="19587"/>
                  </a:cubicBezTo>
                  <a:cubicBezTo>
                    <a:pt x="15771" y="20637"/>
                    <a:pt x="14057" y="20937"/>
                    <a:pt x="12857" y="20037"/>
                  </a:cubicBezTo>
                  <a:cubicBezTo>
                    <a:pt x="11657" y="19137"/>
                    <a:pt x="10971" y="17037"/>
                    <a:pt x="10629" y="14637"/>
                  </a:cubicBezTo>
                  <a:cubicBezTo>
                    <a:pt x="10286" y="12237"/>
                    <a:pt x="10286" y="9537"/>
                    <a:pt x="12171" y="7587"/>
                  </a:cubicBezTo>
                  <a:cubicBezTo>
                    <a:pt x="14057" y="5637"/>
                    <a:pt x="17829" y="4437"/>
                    <a:pt x="21600" y="3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338647" y="2160701"/>
              <a:ext cx="141904" cy="1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508" fill="norm" stroke="1" extrusionOk="0">
                  <a:moveTo>
                    <a:pt x="5095" y="6133"/>
                  </a:moveTo>
                  <a:cubicBezTo>
                    <a:pt x="6366" y="4837"/>
                    <a:pt x="7636" y="3541"/>
                    <a:pt x="7636" y="2245"/>
                  </a:cubicBezTo>
                  <a:cubicBezTo>
                    <a:pt x="7636" y="949"/>
                    <a:pt x="6366" y="-347"/>
                    <a:pt x="4936" y="85"/>
                  </a:cubicBezTo>
                  <a:cubicBezTo>
                    <a:pt x="3507" y="517"/>
                    <a:pt x="1919" y="2677"/>
                    <a:pt x="966" y="4837"/>
                  </a:cubicBezTo>
                  <a:cubicBezTo>
                    <a:pt x="13" y="6997"/>
                    <a:pt x="-305" y="9157"/>
                    <a:pt x="330" y="12181"/>
                  </a:cubicBezTo>
                  <a:cubicBezTo>
                    <a:pt x="966" y="15205"/>
                    <a:pt x="2554" y="19093"/>
                    <a:pt x="6207" y="20173"/>
                  </a:cubicBezTo>
                  <a:cubicBezTo>
                    <a:pt x="9860" y="21253"/>
                    <a:pt x="15577" y="19525"/>
                    <a:pt x="21295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499600" y="2159000"/>
              <a:ext cx="75258" cy="34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4" fill="norm" stroke="1" extrusionOk="0">
                  <a:moveTo>
                    <a:pt x="14400" y="0"/>
                  </a:moveTo>
                  <a:cubicBezTo>
                    <a:pt x="12600" y="530"/>
                    <a:pt x="10800" y="1060"/>
                    <a:pt x="11400" y="2187"/>
                  </a:cubicBezTo>
                  <a:cubicBezTo>
                    <a:pt x="12000" y="3313"/>
                    <a:pt x="15000" y="5036"/>
                    <a:pt x="17400" y="7620"/>
                  </a:cubicBezTo>
                  <a:cubicBezTo>
                    <a:pt x="19800" y="10204"/>
                    <a:pt x="21600" y="13649"/>
                    <a:pt x="21300" y="16034"/>
                  </a:cubicBezTo>
                  <a:cubicBezTo>
                    <a:pt x="21000" y="18420"/>
                    <a:pt x="18600" y="19745"/>
                    <a:pt x="15900" y="20540"/>
                  </a:cubicBezTo>
                  <a:cubicBezTo>
                    <a:pt x="13200" y="21335"/>
                    <a:pt x="10200" y="21600"/>
                    <a:pt x="8100" y="21401"/>
                  </a:cubicBezTo>
                  <a:cubicBezTo>
                    <a:pt x="6000" y="21202"/>
                    <a:pt x="4800" y="20540"/>
                    <a:pt x="3600" y="18618"/>
                  </a:cubicBezTo>
                  <a:cubicBezTo>
                    <a:pt x="2400" y="16697"/>
                    <a:pt x="1200" y="13517"/>
                    <a:pt x="0" y="1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544050" y="20955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605433" y="2125815"/>
              <a:ext cx="90488" cy="15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14" fill="norm" stroke="1" extrusionOk="0">
                  <a:moveTo>
                    <a:pt x="4909" y="8955"/>
                  </a:moveTo>
                  <a:cubicBezTo>
                    <a:pt x="9818" y="7787"/>
                    <a:pt x="14727" y="6619"/>
                    <a:pt x="17673" y="5160"/>
                  </a:cubicBezTo>
                  <a:cubicBezTo>
                    <a:pt x="20618" y="3700"/>
                    <a:pt x="21600" y="1949"/>
                    <a:pt x="20618" y="928"/>
                  </a:cubicBezTo>
                  <a:cubicBezTo>
                    <a:pt x="19636" y="-94"/>
                    <a:pt x="16691" y="-386"/>
                    <a:pt x="13255" y="636"/>
                  </a:cubicBezTo>
                  <a:cubicBezTo>
                    <a:pt x="9818" y="1657"/>
                    <a:pt x="5891" y="3992"/>
                    <a:pt x="3436" y="6765"/>
                  </a:cubicBezTo>
                  <a:cubicBezTo>
                    <a:pt x="982" y="9538"/>
                    <a:pt x="0" y="12749"/>
                    <a:pt x="0" y="15084"/>
                  </a:cubicBezTo>
                  <a:cubicBezTo>
                    <a:pt x="0" y="17419"/>
                    <a:pt x="982" y="18879"/>
                    <a:pt x="2700" y="19755"/>
                  </a:cubicBezTo>
                  <a:cubicBezTo>
                    <a:pt x="4418" y="20630"/>
                    <a:pt x="6873" y="20922"/>
                    <a:pt x="9327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726765" y="2125943"/>
              <a:ext cx="96686" cy="15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977" fill="norm" stroke="1" extrusionOk="0">
                  <a:moveTo>
                    <a:pt x="20992" y="175"/>
                  </a:moveTo>
                  <a:cubicBezTo>
                    <a:pt x="17315" y="-109"/>
                    <a:pt x="13639" y="-393"/>
                    <a:pt x="9962" y="2307"/>
                  </a:cubicBezTo>
                  <a:cubicBezTo>
                    <a:pt x="6286" y="5007"/>
                    <a:pt x="2609" y="10691"/>
                    <a:pt x="1001" y="14244"/>
                  </a:cubicBezTo>
                  <a:cubicBezTo>
                    <a:pt x="-608" y="17796"/>
                    <a:pt x="-148" y="19218"/>
                    <a:pt x="1460" y="20070"/>
                  </a:cubicBezTo>
                  <a:cubicBezTo>
                    <a:pt x="3069" y="20923"/>
                    <a:pt x="5826" y="21207"/>
                    <a:pt x="8354" y="20781"/>
                  </a:cubicBezTo>
                  <a:cubicBezTo>
                    <a:pt x="10881" y="20354"/>
                    <a:pt x="13179" y="19218"/>
                    <a:pt x="15477" y="1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866870" y="1987550"/>
              <a:ext cx="7723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fill="norm" stroke="1" extrusionOk="0">
                  <a:moveTo>
                    <a:pt x="20740" y="0"/>
                  </a:moveTo>
                  <a:cubicBezTo>
                    <a:pt x="13919" y="3086"/>
                    <a:pt x="7098" y="6171"/>
                    <a:pt x="3403" y="9110"/>
                  </a:cubicBezTo>
                  <a:cubicBezTo>
                    <a:pt x="-292" y="12049"/>
                    <a:pt x="-860" y="14841"/>
                    <a:pt x="1129" y="16898"/>
                  </a:cubicBezTo>
                  <a:cubicBezTo>
                    <a:pt x="3119" y="18955"/>
                    <a:pt x="7666" y="20278"/>
                    <a:pt x="12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821333" y="2165350"/>
              <a:ext cx="11641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21600"/>
                    <a:pt x="0" y="21600"/>
                    <a:pt x="0" y="19800"/>
                  </a:cubicBezTo>
                  <a:cubicBezTo>
                    <a:pt x="0" y="18000"/>
                    <a:pt x="1964" y="14400"/>
                    <a:pt x="5891" y="10800"/>
                  </a:cubicBezTo>
                  <a:cubicBezTo>
                    <a:pt x="9818" y="7200"/>
                    <a:pt x="157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332193" y="2057400"/>
              <a:ext cx="20786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8348" y="0"/>
                  </a:moveTo>
                  <a:cubicBezTo>
                    <a:pt x="7268" y="3014"/>
                    <a:pt x="6188" y="6028"/>
                    <a:pt x="5540" y="8874"/>
                  </a:cubicBezTo>
                  <a:cubicBezTo>
                    <a:pt x="4892" y="11721"/>
                    <a:pt x="4676" y="14400"/>
                    <a:pt x="4568" y="16158"/>
                  </a:cubicBezTo>
                  <a:cubicBezTo>
                    <a:pt x="4460" y="17916"/>
                    <a:pt x="4460" y="18753"/>
                    <a:pt x="4136" y="19507"/>
                  </a:cubicBezTo>
                  <a:cubicBezTo>
                    <a:pt x="3812" y="20260"/>
                    <a:pt x="3164" y="20930"/>
                    <a:pt x="2516" y="20847"/>
                  </a:cubicBezTo>
                  <a:cubicBezTo>
                    <a:pt x="1868" y="20763"/>
                    <a:pt x="1220" y="19926"/>
                    <a:pt x="680" y="18921"/>
                  </a:cubicBezTo>
                  <a:cubicBezTo>
                    <a:pt x="140" y="17916"/>
                    <a:pt x="-292" y="16744"/>
                    <a:pt x="248" y="16074"/>
                  </a:cubicBezTo>
                  <a:cubicBezTo>
                    <a:pt x="788" y="15405"/>
                    <a:pt x="2300" y="15237"/>
                    <a:pt x="5000" y="13981"/>
                  </a:cubicBezTo>
                  <a:cubicBezTo>
                    <a:pt x="7700" y="12726"/>
                    <a:pt x="11588" y="10381"/>
                    <a:pt x="14180" y="8456"/>
                  </a:cubicBezTo>
                  <a:cubicBezTo>
                    <a:pt x="16772" y="6530"/>
                    <a:pt x="18068" y="5023"/>
                    <a:pt x="19148" y="3767"/>
                  </a:cubicBezTo>
                  <a:cubicBezTo>
                    <a:pt x="20228" y="2512"/>
                    <a:pt x="21092" y="1507"/>
                    <a:pt x="21200" y="1758"/>
                  </a:cubicBezTo>
                  <a:cubicBezTo>
                    <a:pt x="21308" y="2009"/>
                    <a:pt x="20660" y="3516"/>
                    <a:pt x="19580" y="7033"/>
                  </a:cubicBezTo>
                  <a:cubicBezTo>
                    <a:pt x="18500" y="10549"/>
                    <a:pt x="16988" y="16074"/>
                    <a:pt x="15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516394" y="2266949"/>
              <a:ext cx="68622" cy="9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74" fill="norm" stroke="1" extrusionOk="0">
                  <a:moveTo>
                    <a:pt x="13103" y="0"/>
                  </a:moveTo>
                  <a:cubicBezTo>
                    <a:pt x="9927" y="1440"/>
                    <a:pt x="6750" y="2880"/>
                    <a:pt x="4527" y="4800"/>
                  </a:cubicBezTo>
                  <a:cubicBezTo>
                    <a:pt x="2303" y="6720"/>
                    <a:pt x="1033" y="9120"/>
                    <a:pt x="397" y="12000"/>
                  </a:cubicBezTo>
                  <a:cubicBezTo>
                    <a:pt x="-238" y="14880"/>
                    <a:pt x="-238" y="18240"/>
                    <a:pt x="1350" y="19920"/>
                  </a:cubicBezTo>
                  <a:cubicBezTo>
                    <a:pt x="2938" y="21600"/>
                    <a:pt x="6115" y="21600"/>
                    <a:pt x="9291" y="21360"/>
                  </a:cubicBezTo>
                  <a:cubicBezTo>
                    <a:pt x="12468" y="21120"/>
                    <a:pt x="15644" y="20640"/>
                    <a:pt x="17868" y="19200"/>
                  </a:cubicBezTo>
                  <a:cubicBezTo>
                    <a:pt x="20091" y="17760"/>
                    <a:pt x="21362" y="15360"/>
                    <a:pt x="20091" y="12720"/>
                  </a:cubicBezTo>
                  <a:cubicBezTo>
                    <a:pt x="18821" y="10080"/>
                    <a:pt x="15009" y="7200"/>
                    <a:pt x="1119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92672" y="2819400"/>
              <a:ext cx="21729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142"/>
                    <a:pt x="-1443" y="6284"/>
                    <a:pt x="1502" y="9884"/>
                  </a:cubicBezTo>
                  <a:cubicBezTo>
                    <a:pt x="4448" y="13484"/>
                    <a:pt x="12302" y="1754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882650" y="2838197"/>
              <a:ext cx="177800" cy="32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3903"/>
                  </a:moveTo>
                  <a:cubicBezTo>
                    <a:pt x="3857" y="13342"/>
                    <a:pt x="7714" y="12781"/>
                    <a:pt x="11186" y="10817"/>
                  </a:cubicBezTo>
                  <a:cubicBezTo>
                    <a:pt x="14657" y="8854"/>
                    <a:pt x="17743" y="5487"/>
                    <a:pt x="19414" y="3313"/>
                  </a:cubicBezTo>
                  <a:cubicBezTo>
                    <a:pt x="21086" y="1139"/>
                    <a:pt x="21343" y="158"/>
                    <a:pt x="21343" y="17"/>
                  </a:cubicBezTo>
                  <a:cubicBezTo>
                    <a:pt x="21343" y="-123"/>
                    <a:pt x="21086" y="578"/>
                    <a:pt x="20957" y="3594"/>
                  </a:cubicBezTo>
                  <a:cubicBezTo>
                    <a:pt x="20829" y="6609"/>
                    <a:pt x="20829" y="11939"/>
                    <a:pt x="20957" y="15306"/>
                  </a:cubicBezTo>
                  <a:cubicBezTo>
                    <a:pt x="21086" y="18672"/>
                    <a:pt x="21343" y="20074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120523" y="3086100"/>
              <a:ext cx="65651" cy="8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47" fill="norm" stroke="1" extrusionOk="0">
                  <a:moveTo>
                    <a:pt x="13243" y="1543"/>
                  </a:moveTo>
                  <a:cubicBezTo>
                    <a:pt x="9868" y="1543"/>
                    <a:pt x="6493" y="1543"/>
                    <a:pt x="4130" y="2829"/>
                  </a:cubicBezTo>
                  <a:cubicBezTo>
                    <a:pt x="1768" y="4114"/>
                    <a:pt x="418" y="6686"/>
                    <a:pt x="80" y="10029"/>
                  </a:cubicBezTo>
                  <a:cubicBezTo>
                    <a:pt x="-257" y="13371"/>
                    <a:pt x="418" y="17486"/>
                    <a:pt x="3118" y="19543"/>
                  </a:cubicBezTo>
                  <a:cubicBezTo>
                    <a:pt x="5818" y="21600"/>
                    <a:pt x="10543" y="21600"/>
                    <a:pt x="13918" y="20571"/>
                  </a:cubicBezTo>
                  <a:cubicBezTo>
                    <a:pt x="17293" y="19543"/>
                    <a:pt x="19318" y="17486"/>
                    <a:pt x="20331" y="14914"/>
                  </a:cubicBezTo>
                  <a:cubicBezTo>
                    <a:pt x="21343" y="12343"/>
                    <a:pt x="21343" y="9257"/>
                    <a:pt x="18306" y="6686"/>
                  </a:cubicBezTo>
                  <a:cubicBezTo>
                    <a:pt x="15268" y="4114"/>
                    <a:pt x="9193" y="2057"/>
                    <a:pt x="3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301750" y="29273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308100" y="30924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663700" y="2946400"/>
              <a:ext cx="127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42"/>
                    <a:pt x="14400" y="6085"/>
                    <a:pt x="10800" y="9127"/>
                  </a:cubicBezTo>
                  <a:cubicBezTo>
                    <a:pt x="7200" y="12169"/>
                    <a:pt x="3600" y="15211"/>
                    <a:pt x="1800" y="17087"/>
                  </a:cubicBezTo>
                  <a:cubicBezTo>
                    <a:pt x="0" y="18963"/>
                    <a:pt x="0" y="19673"/>
                    <a:pt x="0" y="20332"/>
                  </a:cubicBezTo>
                  <a:cubicBezTo>
                    <a:pt x="0" y="20992"/>
                    <a:pt x="0" y="21600"/>
                    <a:pt x="1800" y="21600"/>
                  </a:cubicBezTo>
                  <a:cubicBezTo>
                    <a:pt x="3600" y="21600"/>
                    <a:pt x="7200" y="20992"/>
                    <a:pt x="10800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646980" y="2895847"/>
              <a:ext cx="143855" cy="20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133" fill="norm" stroke="1" extrusionOk="0">
                  <a:moveTo>
                    <a:pt x="1511" y="13860"/>
                  </a:moveTo>
                  <a:cubicBezTo>
                    <a:pt x="586" y="11435"/>
                    <a:pt x="-340" y="9011"/>
                    <a:pt x="123" y="6586"/>
                  </a:cubicBezTo>
                  <a:cubicBezTo>
                    <a:pt x="586" y="4162"/>
                    <a:pt x="2437" y="1737"/>
                    <a:pt x="5060" y="635"/>
                  </a:cubicBezTo>
                  <a:cubicBezTo>
                    <a:pt x="7683" y="-467"/>
                    <a:pt x="11077" y="-247"/>
                    <a:pt x="14471" y="2178"/>
                  </a:cubicBezTo>
                  <a:cubicBezTo>
                    <a:pt x="17866" y="4602"/>
                    <a:pt x="21260" y="9231"/>
                    <a:pt x="20951" y="12757"/>
                  </a:cubicBezTo>
                  <a:cubicBezTo>
                    <a:pt x="20643" y="16284"/>
                    <a:pt x="16631" y="18709"/>
                    <a:pt x="12774" y="19921"/>
                  </a:cubicBezTo>
                  <a:cubicBezTo>
                    <a:pt x="8917" y="21133"/>
                    <a:pt x="5214" y="21133"/>
                    <a:pt x="1511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032000" y="294640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038350" y="307340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362247" y="2939067"/>
              <a:ext cx="136738" cy="21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63" fill="norm" stroke="1" extrusionOk="0">
                  <a:moveTo>
                    <a:pt x="15701" y="734"/>
                  </a:moveTo>
                  <a:cubicBezTo>
                    <a:pt x="14065" y="98"/>
                    <a:pt x="12429" y="-537"/>
                    <a:pt x="9974" y="734"/>
                  </a:cubicBezTo>
                  <a:cubicBezTo>
                    <a:pt x="7520" y="2004"/>
                    <a:pt x="4247" y="5181"/>
                    <a:pt x="2283" y="8251"/>
                  </a:cubicBezTo>
                  <a:cubicBezTo>
                    <a:pt x="320" y="11322"/>
                    <a:pt x="-335" y="14287"/>
                    <a:pt x="156" y="16722"/>
                  </a:cubicBezTo>
                  <a:cubicBezTo>
                    <a:pt x="647" y="19157"/>
                    <a:pt x="2283" y="21063"/>
                    <a:pt x="5720" y="21063"/>
                  </a:cubicBezTo>
                  <a:cubicBezTo>
                    <a:pt x="9156" y="21063"/>
                    <a:pt x="14392" y="19157"/>
                    <a:pt x="17338" y="16616"/>
                  </a:cubicBezTo>
                  <a:cubicBezTo>
                    <a:pt x="20283" y="14075"/>
                    <a:pt x="20938" y="10898"/>
                    <a:pt x="21101" y="8675"/>
                  </a:cubicBezTo>
                  <a:cubicBezTo>
                    <a:pt x="21265" y="6451"/>
                    <a:pt x="20938" y="5181"/>
                    <a:pt x="19956" y="4228"/>
                  </a:cubicBezTo>
                  <a:cubicBezTo>
                    <a:pt x="18974" y="3275"/>
                    <a:pt x="17338" y="2639"/>
                    <a:pt x="16192" y="2851"/>
                  </a:cubicBezTo>
                  <a:cubicBezTo>
                    <a:pt x="15047" y="3063"/>
                    <a:pt x="14392" y="4122"/>
                    <a:pt x="13738" y="5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571750" y="307340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679700" y="2887268"/>
              <a:ext cx="117877" cy="29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03" fill="norm" stroke="1" extrusionOk="0">
                  <a:moveTo>
                    <a:pt x="18189" y="2011"/>
                  </a:moveTo>
                  <a:cubicBezTo>
                    <a:pt x="14779" y="1234"/>
                    <a:pt x="11368" y="457"/>
                    <a:pt x="8716" y="146"/>
                  </a:cubicBezTo>
                  <a:cubicBezTo>
                    <a:pt x="6063" y="-165"/>
                    <a:pt x="4168" y="-10"/>
                    <a:pt x="2653" y="923"/>
                  </a:cubicBezTo>
                  <a:cubicBezTo>
                    <a:pt x="1137" y="1855"/>
                    <a:pt x="0" y="3564"/>
                    <a:pt x="1326" y="5507"/>
                  </a:cubicBezTo>
                  <a:cubicBezTo>
                    <a:pt x="2653" y="7449"/>
                    <a:pt x="6442" y="9625"/>
                    <a:pt x="10232" y="11567"/>
                  </a:cubicBezTo>
                  <a:cubicBezTo>
                    <a:pt x="14021" y="13510"/>
                    <a:pt x="17811" y="15219"/>
                    <a:pt x="19705" y="16462"/>
                  </a:cubicBezTo>
                  <a:cubicBezTo>
                    <a:pt x="21600" y="17706"/>
                    <a:pt x="21600" y="18482"/>
                    <a:pt x="19516" y="19337"/>
                  </a:cubicBezTo>
                  <a:cubicBezTo>
                    <a:pt x="17432" y="20192"/>
                    <a:pt x="13263" y="21124"/>
                    <a:pt x="9663" y="21280"/>
                  </a:cubicBezTo>
                  <a:cubicBezTo>
                    <a:pt x="6063" y="21435"/>
                    <a:pt x="3032" y="20813"/>
                    <a:pt x="0" y="20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724150" y="2876550"/>
              <a:ext cx="2286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5709"/>
                    <a:pt x="6800" y="9818"/>
                    <a:pt x="10400" y="6218"/>
                  </a:cubicBezTo>
                  <a:cubicBezTo>
                    <a:pt x="14000" y="2618"/>
                    <a:pt x="178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594100" y="2982606"/>
              <a:ext cx="133350" cy="18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674"/>
                  </a:moveTo>
                  <a:cubicBezTo>
                    <a:pt x="1714" y="7256"/>
                    <a:pt x="3429" y="12838"/>
                    <a:pt x="4800" y="16357"/>
                  </a:cubicBezTo>
                  <a:cubicBezTo>
                    <a:pt x="6171" y="19876"/>
                    <a:pt x="7200" y="21332"/>
                    <a:pt x="8057" y="21332"/>
                  </a:cubicBezTo>
                  <a:cubicBezTo>
                    <a:pt x="8914" y="21332"/>
                    <a:pt x="9600" y="19876"/>
                    <a:pt x="10114" y="17085"/>
                  </a:cubicBezTo>
                  <a:cubicBezTo>
                    <a:pt x="10629" y="14294"/>
                    <a:pt x="10971" y="10168"/>
                    <a:pt x="11657" y="7013"/>
                  </a:cubicBezTo>
                  <a:cubicBezTo>
                    <a:pt x="12343" y="3858"/>
                    <a:pt x="13371" y="1674"/>
                    <a:pt x="15086" y="703"/>
                  </a:cubicBezTo>
                  <a:cubicBezTo>
                    <a:pt x="16800" y="-268"/>
                    <a:pt x="19200" y="-25"/>
                    <a:pt x="21600" y="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721100" y="2972979"/>
              <a:ext cx="100656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62" fill="norm" stroke="1" extrusionOk="0">
                  <a:moveTo>
                    <a:pt x="16200" y="2841"/>
                  </a:moveTo>
                  <a:cubicBezTo>
                    <a:pt x="14850" y="1848"/>
                    <a:pt x="13500" y="855"/>
                    <a:pt x="11700" y="359"/>
                  </a:cubicBezTo>
                  <a:cubicBezTo>
                    <a:pt x="9900" y="-138"/>
                    <a:pt x="7650" y="-138"/>
                    <a:pt x="5850" y="483"/>
                  </a:cubicBezTo>
                  <a:cubicBezTo>
                    <a:pt x="4050" y="1103"/>
                    <a:pt x="2700" y="2345"/>
                    <a:pt x="2700" y="4331"/>
                  </a:cubicBezTo>
                  <a:cubicBezTo>
                    <a:pt x="2700" y="6317"/>
                    <a:pt x="4050" y="9048"/>
                    <a:pt x="6975" y="11034"/>
                  </a:cubicBezTo>
                  <a:cubicBezTo>
                    <a:pt x="9900" y="13021"/>
                    <a:pt x="14400" y="14262"/>
                    <a:pt x="17325" y="15628"/>
                  </a:cubicBezTo>
                  <a:cubicBezTo>
                    <a:pt x="20250" y="16993"/>
                    <a:pt x="21600" y="18483"/>
                    <a:pt x="21375" y="19600"/>
                  </a:cubicBezTo>
                  <a:cubicBezTo>
                    <a:pt x="21150" y="20717"/>
                    <a:pt x="19350" y="21462"/>
                    <a:pt x="15525" y="21462"/>
                  </a:cubicBezTo>
                  <a:cubicBezTo>
                    <a:pt x="11700" y="21462"/>
                    <a:pt x="5850" y="20717"/>
                    <a:pt x="0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917950" y="313055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484674" y="2872692"/>
              <a:ext cx="207712" cy="41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46" fill="norm" stroke="1" extrusionOk="0">
                  <a:moveTo>
                    <a:pt x="3765" y="515"/>
                  </a:moveTo>
                  <a:cubicBezTo>
                    <a:pt x="3765" y="-19"/>
                    <a:pt x="3765" y="-554"/>
                    <a:pt x="4202" y="1210"/>
                  </a:cubicBezTo>
                  <a:cubicBezTo>
                    <a:pt x="4638" y="2975"/>
                    <a:pt x="5511" y="7038"/>
                    <a:pt x="6056" y="9925"/>
                  </a:cubicBezTo>
                  <a:cubicBezTo>
                    <a:pt x="6602" y="12812"/>
                    <a:pt x="6820" y="14523"/>
                    <a:pt x="6820" y="15699"/>
                  </a:cubicBezTo>
                  <a:cubicBezTo>
                    <a:pt x="6820" y="16876"/>
                    <a:pt x="6602" y="17517"/>
                    <a:pt x="6056" y="17998"/>
                  </a:cubicBezTo>
                  <a:cubicBezTo>
                    <a:pt x="5511" y="18480"/>
                    <a:pt x="4638" y="18800"/>
                    <a:pt x="3874" y="18747"/>
                  </a:cubicBezTo>
                  <a:cubicBezTo>
                    <a:pt x="3111" y="18694"/>
                    <a:pt x="2456" y="18266"/>
                    <a:pt x="1802" y="17357"/>
                  </a:cubicBezTo>
                  <a:cubicBezTo>
                    <a:pt x="1147" y="16448"/>
                    <a:pt x="493" y="15058"/>
                    <a:pt x="165" y="14096"/>
                  </a:cubicBezTo>
                  <a:cubicBezTo>
                    <a:pt x="-162" y="13133"/>
                    <a:pt x="-162" y="12598"/>
                    <a:pt x="1693" y="12064"/>
                  </a:cubicBezTo>
                  <a:cubicBezTo>
                    <a:pt x="3547" y="11529"/>
                    <a:pt x="7256" y="10995"/>
                    <a:pt x="10747" y="9711"/>
                  </a:cubicBezTo>
                  <a:cubicBezTo>
                    <a:pt x="14238" y="8428"/>
                    <a:pt x="17511" y="6396"/>
                    <a:pt x="19256" y="5006"/>
                  </a:cubicBezTo>
                  <a:cubicBezTo>
                    <a:pt x="21002" y="3616"/>
                    <a:pt x="21220" y="2868"/>
                    <a:pt x="21329" y="2761"/>
                  </a:cubicBezTo>
                  <a:cubicBezTo>
                    <a:pt x="21438" y="2654"/>
                    <a:pt x="21438" y="3189"/>
                    <a:pt x="21329" y="5327"/>
                  </a:cubicBezTo>
                  <a:cubicBezTo>
                    <a:pt x="21220" y="7466"/>
                    <a:pt x="21002" y="11208"/>
                    <a:pt x="20565" y="14096"/>
                  </a:cubicBezTo>
                  <a:cubicBezTo>
                    <a:pt x="20129" y="16983"/>
                    <a:pt x="19474" y="19014"/>
                    <a:pt x="18820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781550" y="32131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870450" y="30607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908550" y="32194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150355" y="3013997"/>
              <a:ext cx="193307" cy="53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20" fill="norm" stroke="1" extrusionOk="0">
                  <a:moveTo>
                    <a:pt x="6149" y="5703"/>
                  </a:moveTo>
                  <a:cubicBezTo>
                    <a:pt x="5230" y="7914"/>
                    <a:pt x="4311" y="10125"/>
                    <a:pt x="3277" y="12591"/>
                  </a:cubicBezTo>
                  <a:cubicBezTo>
                    <a:pt x="2243" y="15057"/>
                    <a:pt x="1094" y="17778"/>
                    <a:pt x="519" y="19394"/>
                  </a:cubicBezTo>
                  <a:cubicBezTo>
                    <a:pt x="-55" y="21010"/>
                    <a:pt x="-55" y="21520"/>
                    <a:pt x="60" y="21520"/>
                  </a:cubicBezTo>
                  <a:cubicBezTo>
                    <a:pt x="175" y="21520"/>
                    <a:pt x="405" y="21010"/>
                    <a:pt x="1439" y="19224"/>
                  </a:cubicBezTo>
                  <a:cubicBezTo>
                    <a:pt x="2473" y="17438"/>
                    <a:pt x="4311" y="14377"/>
                    <a:pt x="5575" y="11570"/>
                  </a:cubicBezTo>
                  <a:cubicBezTo>
                    <a:pt x="6839" y="8764"/>
                    <a:pt x="7528" y="6213"/>
                    <a:pt x="8217" y="4512"/>
                  </a:cubicBezTo>
                  <a:cubicBezTo>
                    <a:pt x="8907" y="2811"/>
                    <a:pt x="9596" y="1961"/>
                    <a:pt x="10285" y="1366"/>
                  </a:cubicBezTo>
                  <a:cubicBezTo>
                    <a:pt x="10975" y="770"/>
                    <a:pt x="11664" y="430"/>
                    <a:pt x="12698" y="218"/>
                  </a:cubicBezTo>
                  <a:cubicBezTo>
                    <a:pt x="13732" y="5"/>
                    <a:pt x="15111" y="-80"/>
                    <a:pt x="16490" y="90"/>
                  </a:cubicBezTo>
                  <a:cubicBezTo>
                    <a:pt x="17868" y="260"/>
                    <a:pt x="19247" y="685"/>
                    <a:pt x="20166" y="1493"/>
                  </a:cubicBezTo>
                  <a:cubicBezTo>
                    <a:pt x="21085" y="2301"/>
                    <a:pt x="21545" y="3492"/>
                    <a:pt x="19822" y="4555"/>
                  </a:cubicBezTo>
                  <a:cubicBezTo>
                    <a:pt x="18098" y="5618"/>
                    <a:pt x="14192" y="6553"/>
                    <a:pt x="11549" y="7063"/>
                  </a:cubicBezTo>
                  <a:cubicBezTo>
                    <a:pt x="8907" y="7574"/>
                    <a:pt x="7528" y="7659"/>
                    <a:pt x="6149" y="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467349" y="311150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21600"/>
                  </a:moveTo>
                  <a:cubicBezTo>
                    <a:pt x="1490" y="21600"/>
                    <a:pt x="0" y="21600"/>
                    <a:pt x="0" y="18000"/>
                  </a:cubicBezTo>
                  <a:cubicBezTo>
                    <a:pt x="0" y="14400"/>
                    <a:pt x="1490" y="7200"/>
                    <a:pt x="5338" y="3600"/>
                  </a:cubicBezTo>
                  <a:cubicBezTo>
                    <a:pt x="9186" y="0"/>
                    <a:pt x="1539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480049" y="31940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8000"/>
                    <a:pt x="11613" y="14400"/>
                    <a:pt x="15213" y="10800"/>
                  </a:cubicBezTo>
                  <a:cubicBezTo>
                    <a:pt x="18813" y="7200"/>
                    <a:pt x="202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568949" y="3003550"/>
              <a:ext cx="1016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267"/>
                    <a:pt x="12600" y="8533"/>
                    <a:pt x="9000" y="12133"/>
                  </a:cubicBezTo>
                  <a:cubicBezTo>
                    <a:pt x="5400" y="15733"/>
                    <a:pt x="27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751992" y="3103943"/>
              <a:ext cx="96358" cy="18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115" fill="norm" stroke="1" extrusionOk="0">
                  <a:moveTo>
                    <a:pt x="20485" y="1612"/>
                  </a:moveTo>
                  <a:cubicBezTo>
                    <a:pt x="18685" y="876"/>
                    <a:pt x="16885" y="139"/>
                    <a:pt x="14860" y="17"/>
                  </a:cubicBezTo>
                  <a:cubicBezTo>
                    <a:pt x="12835" y="-106"/>
                    <a:pt x="10585" y="385"/>
                    <a:pt x="7660" y="2962"/>
                  </a:cubicBezTo>
                  <a:cubicBezTo>
                    <a:pt x="4735" y="5539"/>
                    <a:pt x="1135" y="10203"/>
                    <a:pt x="235" y="13639"/>
                  </a:cubicBezTo>
                  <a:cubicBezTo>
                    <a:pt x="-665" y="17076"/>
                    <a:pt x="1135" y="19285"/>
                    <a:pt x="3610" y="20389"/>
                  </a:cubicBezTo>
                  <a:cubicBezTo>
                    <a:pt x="6085" y="21494"/>
                    <a:pt x="9235" y="21494"/>
                    <a:pt x="12610" y="19285"/>
                  </a:cubicBezTo>
                  <a:cubicBezTo>
                    <a:pt x="15985" y="17076"/>
                    <a:pt x="19585" y="12658"/>
                    <a:pt x="20260" y="9221"/>
                  </a:cubicBezTo>
                  <a:cubicBezTo>
                    <a:pt x="20935" y="5785"/>
                    <a:pt x="18685" y="3330"/>
                    <a:pt x="16435" y="2226"/>
                  </a:cubicBezTo>
                  <a:cubicBezTo>
                    <a:pt x="14185" y="1121"/>
                    <a:pt x="11935" y="1367"/>
                    <a:pt x="9685" y="1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956300" y="31813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061806" y="3020210"/>
              <a:ext cx="89228" cy="28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47" fill="norm" stroke="1" extrusionOk="0">
                  <a:moveTo>
                    <a:pt x="18663" y="1586"/>
                  </a:moveTo>
                  <a:cubicBezTo>
                    <a:pt x="16654" y="960"/>
                    <a:pt x="14645" y="334"/>
                    <a:pt x="12133" y="99"/>
                  </a:cubicBezTo>
                  <a:cubicBezTo>
                    <a:pt x="9622" y="-136"/>
                    <a:pt x="6608" y="21"/>
                    <a:pt x="4096" y="881"/>
                  </a:cubicBezTo>
                  <a:cubicBezTo>
                    <a:pt x="1584" y="1742"/>
                    <a:pt x="-425" y="3307"/>
                    <a:pt x="77" y="4716"/>
                  </a:cubicBezTo>
                  <a:cubicBezTo>
                    <a:pt x="580" y="6125"/>
                    <a:pt x="3594" y="7377"/>
                    <a:pt x="7361" y="9177"/>
                  </a:cubicBezTo>
                  <a:cubicBezTo>
                    <a:pt x="11128" y="10977"/>
                    <a:pt x="15649" y="13325"/>
                    <a:pt x="18161" y="14968"/>
                  </a:cubicBezTo>
                  <a:cubicBezTo>
                    <a:pt x="20673" y="16612"/>
                    <a:pt x="21175" y="17551"/>
                    <a:pt x="21175" y="18412"/>
                  </a:cubicBezTo>
                  <a:cubicBezTo>
                    <a:pt x="21175" y="19273"/>
                    <a:pt x="20673" y="20055"/>
                    <a:pt x="19166" y="20603"/>
                  </a:cubicBezTo>
                  <a:cubicBezTo>
                    <a:pt x="17659" y="21151"/>
                    <a:pt x="15147" y="21464"/>
                    <a:pt x="13138" y="21307"/>
                  </a:cubicBezTo>
                  <a:cubicBezTo>
                    <a:pt x="11128" y="21151"/>
                    <a:pt x="9622" y="20525"/>
                    <a:pt x="8868" y="19586"/>
                  </a:cubicBezTo>
                  <a:cubicBezTo>
                    <a:pt x="8115" y="18647"/>
                    <a:pt x="8115" y="17394"/>
                    <a:pt x="8115" y="16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121399" y="3002986"/>
              <a:ext cx="127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368550" y="3289300"/>
              <a:ext cx="469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5" y="17400"/>
                    <a:pt x="6811" y="13200"/>
                    <a:pt x="10411" y="9600"/>
                  </a:cubicBezTo>
                  <a:cubicBezTo>
                    <a:pt x="14011" y="6000"/>
                    <a:pt x="17805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489200" y="3384550"/>
              <a:ext cx="3175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5840"/>
                    <a:pt x="7776" y="10080"/>
                    <a:pt x="11376" y="6480"/>
                  </a:cubicBezTo>
                  <a:cubicBezTo>
                    <a:pt x="14976" y="2880"/>
                    <a:pt x="1828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679664" y="3473454"/>
              <a:ext cx="189444" cy="30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87" fill="norm" stroke="1" extrusionOk="0">
                  <a:moveTo>
                    <a:pt x="14246" y="2250"/>
                  </a:moveTo>
                  <a:cubicBezTo>
                    <a:pt x="13534" y="1650"/>
                    <a:pt x="12822" y="1050"/>
                    <a:pt x="11872" y="750"/>
                  </a:cubicBezTo>
                  <a:cubicBezTo>
                    <a:pt x="10923" y="450"/>
                    <a:pt x="9736" y="450"/>
                    <a:pt x="8193" y="1275"/>
                  </a:cubicBezTo>
                  <a:cubicBezTo>
                    <a:pt x="6651" y="2100"/>
                    <a:pt x="4752" y="3750"/>
                    <a:pt x="3209" y="6075"/>
                  </a:cubicBezTo>
                  <a:cubicBezTo>
                    <a:pt x="1666" y="8400"/>
                    <a:pt x="479" y="11400"/>
                    <a:pt x="123" y="13650"/>
                  </a:cubicBezTo>
                  <a:cubicBezTo>
                    <a:pt x="-233" y="15900"/>
                    <a:pt x="242" y="17400"/>
                    <a:pt x="835" y="18525"/>
                  </a:cubicBezTo>
                  <a:cubicBezTo>
                    <a:pt x="1429" y="19650"/>
                    <a:pt x="2141" y="20400"/>
                    <a:pt x="3090" y="20850"/>
                  </a:cubicBezTo>
                  <a:cubicBezTo>
                    <a:pt x="4040" y="21300"/>
                    <a:pt x="5226" y="21450"/>
                    <a:pt x="6769" y="21075"/>
                  </a:cubicBezTo>
                  <a:cubicBezTo>
                    <a:pt x="8312" y="20700"/>
                    <a:pt x="10211" y="19800"/>
                    <a:pt x="12703" y="17475"/>
                  </a:cubicBezTo>
                  <a:cubicBezTo>
                    <a:pt x="15196" y="15150"/>
                    <a:pt x="18281" y="11400"/>
                    <a:pt x="19824" y="8775"/>
                  </a:cubicBezTo>
                  <a:cubicBezTo>
                    <a:pt x="21367" y="6150"/>
                    <a:pt x="21367" y="4650"/>
                    <a:pt x="21130" y="3450"/>
                  </a:cubicBezTo>
                  <a:cubicBezTo>
                    <a:pt x="20892" y="2250"/>
                    <a:pt x="20418" y="1350"/>
                    <a:pt x="19587" y="750"/>
                  </a:cubicBezTo>
                  <a:cubicBezTo>
                    <a:pt x="18756" y="150"/>
                    <a:pt x="17569" y="-150"/>
                    <a:pt x="15670" y="75"/>
                  </a:cubicBezTo>
                  <a:cubicBezTo>
                    <a:pt x="13771" y="300"/>
                    <a:pt x="11160" y="1050"/>
                    <a:pt x="9262" y="2100"/>
                  </a:cubicBezTo>
                  <a:cubicBezTo>
                    <a:pt x="7363" y="3150"/>
                    <a:pt x="6176" y="4500"/>
                    <a:pt x="5582" y="5625"/>
                  </a:cubicBezTo>
                  <a:cubicBezTo>
                    <a:pt x="4989" y="6750"/>
                    <a:pt x="4989" y="7650"/>
                    <a:pt x="6057" y="8325"/>
                  </a:cubicBezTo>
                  <a:cubicBezTo>
                    <a:pt x="7125" y="9000"/>
                    <a:pt x="9262" y="9450"/>
                    <a:pt x="11872" y="9675"/>
                  </a:cubicBezTo>
                  <a:cubicBezTo>
                    <a:pt x="14483" y="9900"/>
                    <a:pt x="17569" y="9900"/>
                    <a:pt x="20655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870200" y="3708400"/>
              <a:ext cx="127360" cy="8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25" fill="norm" stroke="1" extrusionOk="0">
                  <a:moveTo>
                    <a:pt x="7316" y="0"/>
                  </a:moveTo>
                  <a:cubicBezTo>
                    <a:pt x="5923" y="1543"/>
                    <a:pt x="4529" y="3086"/>
                    <a:pt x="3658" y="6171"/>
                  </a:cubicBezTo>
                  <a:cubicBezTo>
                    <a:pt x="2787" y="9257"/>
                    <a:pt x="2439" y="13886"/>
                    <a:pt x="4006" y="16971"/>
                  </a:cubicBezTo>
                  <a:cubicBezTo>
                    <a:pt x="5574" y="20057"/>
                    <a:pt x="9058" y="21600"/>
                    <a:pt x="12368" y="20829"/>
                  </a:cubicBezTo>
                  <a:cubicBezTo>
                    <a:pt x="15677" y="20057"/>
                    <a:pt x="18813" y="16971"/>
                    <a:pt x="20206" y="14143"/>
                  </a:cubicBezTo>
                  <a:cubicBezTo>
                    <a:pt x="21600" y="11314"/>
                    <a:pt x="21252" y="8743"/>
                    <a:pt x="17594" y="6943"/>
                  </a:cubicBezTo>
                  <a:cubicBezTo>
                    <a:pt x="13935" y="5143"/>
                    <a:pt x="6968" y="4114"/>
                    <a:pt x="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819150" y="4616449"/>
              <a:ext cx="215900" cy="40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0"/>
                  </a:moveTo>
                  <a:cubicBezTo>
                    <a:pt x="212" y="1131"/>
                    <a:pt x="424" y="2262"/>
                    <a:pt x="847" y="4297"/>
                  </a:cubicBezTo>
                  <a:cubicBezTo>
                    <a:pt x="1271" y="6333"/>
                    <a:pt x="1906" y="9273"/>
                    <a:pt x="2753" y="12157"/>
                  </a:cubicBezTo>
                  <a:cubicBezTo>
                    <a:pt x="3600" y="15041"/>
                    <a:pt x="4659" y="17868"/>
                    <a:pt x="5506" y="19508"/>
                  </a:cubicBezTo>
                  <a:cubicBezTo>
                    <a:pt x="6353" y="21148"/>
                    <a:pt x="6988" y="21600"/>
                    <a:pt x="7518" y="21317"/>
                  </a:cubicBezTo>
                  <a:cubicBezTo>
                    <a:pt x="8047" y="21035"/>
                    <a:pt x="8471" y="20017"/>
                    <a:pt x="8682" y="18434"/>
                  </a:cubicBezTo>
                  <a:cubicBezTo>
                    <a:pt x="8894" y="16850"/>
                    <a:pt x="8894" y="14702"/>
                    <a:pt x="8894" y="13118"/>
                  </a:cubicBezTo>
                  <a:cubicBezTo>
                    <a:pt x="8894" y="11535"/>
                    <a:pt x="8894" y="10517"/>
                    <a:pt x="9318" y="10291"/>
                  </a:cubicBezTo>
                  <a:cubicBezTo>
                    <a:pt x="9741" y="10065"/>
                    <a:pt x="10588" y="10630"/>
                    <a:pt x="11753" y="12157"/>
                  </a:cubicBezTo>
                  <a:cubicBezTo>
                    <a:pt x="12918" y="13684"/>
                    <a:pt x="14400" y="16172"/>
                    <a:pt x="15565" y="17812"/>
                  </a:cubicBezTo>
                  <a:cubicBezTo>
                    <a:pt x="16729" y="19451"/>
                    <a:pt x="17576" y="20243"/>
                    <a:pt x="18212" y="20356"/>
                  </a:cubicBezTo>
                  <a:cubicBezTo>
                    <a:pt x="18847" y="20469"/>
                    <a:pt x="19271" y="19904"/>
                    <a:pt x="19694" y="17585"/>
                  </a:cubicBezTo>
                  <a:cubicBezTo>
                    <a:pt x="20118" y="15267"/>
                    <a:pt x="20541" y="11196"/>
                    <a:pt x="20753" y="8821"/>
                  </a:cubicBezTo>
                  <a:cubicBezTo>
                    <a:pt x="20965" y="6446"/>
                    <a:pt x="20965" y="5768"/>
                    <a:pt x="20965" y="4806"/>
                  </a:cubicBezTo>
                  <a:cubicBezTo>
                    <a:pt x="20965" y="3845"/>
                    <a:pt x="20965" y="2601"/>
                    <a:pt x="21071" y="2375"/>
                  </a:cubicBezTo>
                  <a:cubicBezTo>
                    <a:pt x="21176" y="2149"/>
                    <a:pt x="21388" y="2940"/>
                    <a:pt x="21600" y="3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36650" y="47625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55700" y="4895850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701799" y="4496858"/>
              <a:ext cx="164190" cy="43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7" fill="norm" stroke="1" extrusionOk="0">
                  <a:moveTo>
                    <a:pt x="4985" y="5953"/>
                  </a:moveTo>
                  <a:cubicBezTo>
                    <a:pt x="4708" y="9114"/>
                    <a:pt x="4431" y="12275"/>
                    <a:pt x="4431" y="14698"/>
                  </a:cubicBezTo>
                  <a:cubicBezTo>
                    <a:pt x="4431" y="17122"/>
                    <a:pt x="4708" y="18807"/>
                    <a:pt x="4985" y="19914"/>
                  </a:cubicBezTo>
                  <a:cubicBezTo>
                    <a:pt x="5262" y="21020"/>
                    <a:pt x="5538" y="21547"/>
                    <a:pt x="5677" y="21547"/>
                  </a:cubicBezTo>
                  <a:cubicBezTo>
                    <a:pt x="5815" y="21547"/>
                    <a:pt x="5815" y="21020"/>
                    <a:pt x="5815" y="18966"/>
                  </a:cubicBezTo>
                  <a:cubicBezTo>
                    <a:pt x="5815" y="16911"/>
                    <a:pt x="5815" y="13328"/>
                    <a:pt x="5954" y="10431"/>
                  </a:cubicBezTo>
                  <a:cubicBezTo>
                    <a:pt x="6092" y="7533"/>
                    <a:pt x="6369" y="5321"/>
                    <a:pt x="6923" y="3898"/>
                  </a:cubicBezTo>
                  <a:cubicBezTo>
                    <a:pt x="7477" y="2476"/>
                    <a:pt x="8308" y="1844"/>
                    <a:pt x="9138" y="1317"/>
                  </a:cubicBezTo>
                  <a:cubicBezTo>
                    <a:pt x="9969" y="790"/>
                    <a:pt x="10800" y="368"/>
                    <a:pt x="11908" y="158"/>
                  </a:cubicBezTo>
                  <a:cubicBezTo>
                    <a:pt x="13015" y="-53"/>
                    <a:pt x="14400" y="-53"/>
                    <a:pt x="15646" y="158"/>
                  </a:cubicBezTo>
                  <a:cubicBezTo>
                    <a:pt x="16892" y="368"/>
                    <a:pt x="18000" y="790"/>
                    <a:pt x="18969" y="1791"/>
                  </a:cubicBezTo>
                  <a:cubicBezTo>
                    <a:pt x="19938" y="2792"/>
                    <a:pt x="20769" y="4372"/>
                    <a:pt x="21185" y="5426"/>
                  </a:cubicBezTo>
                  <a:cubicBezTo>
                    <a:pt x="21600" y="6480"/>
                    <a:pt x="21600" y="7007"/>
                    <a:pt x="21046" y="7428"/>
                  </a:cubicBezTo>
                  <a:cubicBezTo>
                    <a:pt x="20492" y="7849"/>
                    <a:pt x="19385" y="8166"/>
                    <a:pt x="16615" y="8271"/>
                  </a:cubicBezTo>
                  <a:cubicBezTo>
                    <a:pt x="13846" y="8376"/>
                    <a:pt x="9415" y="8271"/>
                    <a:pt x="6369" y="8166"/>
                  </a:cubicBezTo>
                  <a:cubicBezTo>
                    <a:pt x="3323" y="8060"/>
                    <a:pt x="1662" y="7955"/>
                    <a:pt x="0" y="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768186" y="4332816"/>
              <a:ext cx="92364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276" y="9374"/>
                  </a:moveTo>
                  <a:cubicBezTo>
                    <a:pt x="1785" y="11411"/>
                    <a:pt x="1294" y="13449"/>
                    <a:pt x="1048" y="15487"/>
                  </a:cubicBezTo>
                  <a:cubicBezTo>
                    <a:pt x="803" y="17525"/>
                    <a:pt x="803" y="19562"/>
                    <a:pt x="557" y="19562"/>
                  </a:cubicBezTo>
                  <a:cubicBezTo>
                    <a:pt x="312" y="19562"/>
                    <a:pt x="-179" y="17525"/>
                    <a:pt x="66" y="14468"/>
                  </a:cubicBezTo>
                  <a:cubicBezTo>
                    <a:pt x="312" y="11411"/>
                    <a:pt x="1294" y="7336"/>
                    <a:pt x="2521" y="4483"/>
                  </a:cubicBezTo>
                  <a:cubicBezTo>
                    <a:pt x="3748" y="1630"/>
                    <a:pt x="5221" y="0"/>
                    <a:pt x="7185" y="0"/>
                  </a:cubicBezTo>
                  <a:cubicBezTo>
                    <a:pt x="9148" y="0"/>
                    <a:pt x="11603" y="1630"/>
                    <a:pt x="14057" y="5502"/>
                  </a:cubicBezTo>
                  <a:cubicBezTo>
                    <a:pt x="16512" y="9374"/>
                    <a:pt x="18966" y="15487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987549" y="45719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268504" y="4498887"/>
              <a:ext cx="87347" cy="16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73" fill="norm" stroke="1" extrusionOk="0">
                  <a:moveTo>
                    <a:pt x="21222" y="4466"/>
                  </a:moveTo>
                  <a:cubicBezTo>
                    <a:pt x="20708" y="3116"/>
                    <a:pt x="20193" y="1766"/>
                    <a:pt x="18393" y="1361"/>
                  </a:cubicBezTo>
                  <a:cubicBezTo>
                    <a:pt x="16593" y="956"/>
                    <a:pt x="13508" y="1496"/>
                    <a:pt x="10165" y="3251"/>
                  </a:cubicBezTo>
                  <a:cubicBezTo>
                    <a:pt x="6822" y="5006"/>
                    <a:pt x="3222" y="7976"/>
                    <a:pt x="1422" y="10946"/>
                  </a:cubicBezTo>
                  <a:cubicBezTo>
                    <a:pt x="-378" y="13916"/>
                    <a:pt x="-378" y="16886"/>
                    <a:pt x="908" y="18776"/>
                  </a:cubicBezTo>
                  <a:cubicBezTo>
                    <a:pt x="2193" y="20666"/>
                    <a:pt x="4765" y="21476"/>
                    <a:pt x="8365" y="21071"/>
                  </a:cubicBezTo>
                  <a:cubicBezTo>
                    <a:pt x="11965" y="20666"/>
                    <a:pt x="16593" y="19046"/>
                    <a:pt x="18908" y="15671"/>
                  </a:cubicBezTo>
                  <a:cubicBezTo>
                    <a:pt x="21222" y="12296"/>
                    <a:pt x="21222" y="7166"/>
                    <a:pt x="20451" y="4061"/>
                  </a:cubicBezTo>
                  <a:cubicBezTo>
                    <a:pt x="19679" y="956"/>
                    <a:pt x="18136" y="-124"/>
                    <a:pt x="16851" y="11"/>
                  </a:cubicBezTo>
                  <a:cubicBezTo>
                    <a:pt x="15565" y="146"/>
                    <a:pt x="14536" y="1496"/>
                    <a:pt x="13508" y="2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425700" y="456565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535766" y="4438650"/>
              <a:ext cx="113443" cy="22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30" fill="norm" stroke="1" extrusionOk="0">
                  <a:moveTo>
                    <a:pt x="11389" y="0"/>
                  </a:moveTo>
                  <a:cubicBezTo>
                    <a:pt x="9425" y="0"/>
                    <a:pt x="7462" y="0"/>
                    <a:pt x="5105" y="800"/>
                  </a:cubicBezTo>
                  <a:cubicBezTo>
                    <a:pt x="2749" y="1600"/>
                    <a:pt x="0" y="3200"/>
                    <a:pt x="0" y="4700"/>
                  </a:cubicBezTo>
                  <a:cubicBezTo>
                    <a:pt x="0" y="6200"/>
                    <a:pt x="2749" y="7600"/>
                    <a:pt x="6676" y="9300"/>
                  </a:cubicBezTo>
                  <a:cubicBezTo>
                    <a:pt x="10604" y="11000"/>
                    <a:pt x="15709" y="13000"/>
                    <a:pt x="18458" y="14500"/>
                  </a:cubicBezTo>
                  <a:cubicBezTo>
                    <a:pt x="21207" y="16000"/>
                    <a:pt x="21600" y="17000"/>
                    <a:pt x="20422" y="18200"/>
                  </a:cubicBezTo>
                  <a:cubicBezTo>
                    <a:pt x="19244" y="19400"/>
                    <a:pt x="16495" y="20800"/>
                    <a:pt x="14138" y="21200"/>
                  </a:cubicBezTo>
                  <a:cubicBezTo>
                    <a:pt x="11782" y="21600"/>
                    <a:pt x="9818" y="21000"/>
                    <a:pt x="7855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552700" y="4431736"/>
              <a:ext cx="2032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00" y="11375"/>
                    <a:pt x="9000" y="2735"/>
                    <a:pt x="12600" y="575"/>
                  </a:cubicBezTo>
                  <a:cubicBezTo>
                    <a:pt x="16200" y="-1585"/>
                    <a:pt x="189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758950" y="4794250"/>
              <a:ext cx="9779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6" y="19029"/>
                    <a:pt x="3273" y="16457"/>
                    <a:pt x="5026" y="13886"/>
                  </a:cubicBezTo>
                  <a:cubicBezTo>
                    <a:pt x="6779" y="11314"/>
                    <a:pt x="8649" y="8743"/>
                    <a:pt x="10543" y="6686"/>
                  </a:cubicBezTo>
                  <a:cubicBezTo>
                    <a:pt x="12436" y="4629"/>
                    <a:pt x="14353" y="3086"/>
                    <a:pt x="16200" y="2057"/>
                  </a:cubicBezTo>
                  <a:cubicBezTo>
                    <a:pt x="18047" y="1029"/>
                    <a:pt x="19823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891433" y="5064749"/>
              <a:ext cx="108817" cy="18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75" fill="norm" stroke="1" extrusionOk="0">
                  <a:moveTo>
                    <a:pt x="20952" y="2449"/>
                  </a:moveTo>
                  <a:cubicBezTo>
                    <a:pt x="19729" y="1489"/>
                    <a:pt x="18507" y="529"/>
                    <a:pt x="15654" y="169"/>
                  </a:cubicBezTo>
                  <a:cubicBezTo>
                    <a:pt x="12801" y="-191"/>
                    <a:pt x="8318" y="49"/>
                    <a:pt x="5465" y="649"/>
                  </a:cubicBezTo>
                  <a:cubicBezTo>
                    <a:pt x="2612" y="1249"/>
                    <a:pt x="1390" y="2209"/>
                    <a:pt x="575" y="3409"/>
                  </a:cubicBezTo>
                  <a:cubicBezTo>
                    <a:pt x="-240" y="4609"/>
                    <a:pt x="-648" y="6049"/>
                    <a:pt x="2612" y="7969"/>
                  </a:cubicBezTo>
                  <a:cubicBezTo>
                    <a:pt x="5873" y="9889"/>
                    <a:pt x="12801" y="12289"/>
                    <a:pt x="16265" y="14089"/>
                  </a:cubicBezTo>
                  <a:cubicBezTo>
                    <a:pt x="19729" y="15889"/>
                    <a:pt x="19729" y="17089"/>
                    <a:pt x="18710" y="18289"/>
                  </a:cubicBezTo>
                  <a:cubicBezTo>
                    <a:pt x="17692" y="19489"/>
                    <a:pt x="15654" y="20689"/>
                    <a:pt x="13616" y="21049"/>
                  </a:cubicBezTo>
                  <a:cubicBezTo>
                    <a:pt x="11578" y="21409"/>
                    <a:pt x="9541" y="20929"/>
                    <a:pt x="7503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018751" y="5078913"/>
              <a:ext cx="127550" cy="15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867" fill="norm" stroke="1" extrusionOk="0">
                  <a:moveTo>
                    <a:pt x="2181" y="7718"/>
                  </a:moveTo>
                  <a:cubicBezTo>
                    <a:pt x="3923" y="7999"/>
                    <a:pt x="5665" y="8279"/>
                    <a:pt x="7407" y="7999"/>
                  </a:cubicBezTo>
                  <a:cubicBezTo>
                    <a:pt x="9149" y="7718"/>
                    <a:pt x="10891" y="6877"/>
                    <a:pt x="12459" y="5334"/>
                  </a:cubicBezTo>
                  <a:cubicBezTo>
                    <a:pt x="14026" y="3791"/>
                    <a:pt x="15420" y="1547"/>
                    <a:pt x="14723" y="565"/>
                  </a:cubicBezTo>
                  <a:cubicBezTo>
                    <a:pt x="14026" y="-417"/>
                    <a:pt x="11239" y="-136"/>
                    <a:pt x="8452" y="1547"/>
                  </a:cubicBezTo>
                  <a:cubicBezTo>
                    <a:pt x="5665" y="3230"/>
                    <a:pt x="2878" y="6315"/>
                    <a:pt x="1310" y="9541"/>
                  </a:cubicBezTo>
                  <a:cubicBezTo>
                    <a:pt x="-258" y="12767"/>
                    <a:pt x="-606" y="16134"/>
                    <a:pt x="1310" y="18238"/>
                  </a:cubicBezTo>
                  <a:cubicBezTo>
                    <a:pt x="3226" y="20341"/>
                    <a:pt x="7407" y="21183"/>
                    <a:pt x="11065" y="20762"/>
                  </a:cubicBezTo>
                  <a:cubicBezTo>
                    <a:pt x="14723" y="20341"/>
                    <a:pt x="17859" y="18658"/>
                    <a:pt x="20994" y="16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233686" y="4980473"/>
              <a:ext cx="134864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54" fill="norm" stroke="1" extrusionOk="0">
                  <a:moveTo>
                    <a:pt x="17185" y="2384"/>
                  </a:moveTo>
                  <a:cubicBezTo>
                    <a:pt x="15191" y="1534"/>
                    <a:pt x="13198" y="683"/>
                    <a:pt x="11370" y="258"/>
                  </a:cubicBezTo>
                  <a:cubicBezTo>
                    <a:pt x="9542" y="-167"/>
                    <a:pt x="7881" y="-167"/>
                    <a:pt x="5887" y="1024"/>
                  </a:cubicBezTo>
                  <a:cubicBezTo>
                    <a:pt x="3893" y="2214"/>
                    <a:pt x="1567" y="4595"/>
                    <a:pt x="570" y="7827"/>
                  </a:cubicBezTo>
                  <a:cubicBezTo>
                    <a:pt x="-427" y="11058"/>
                    <a:pt x="-95" y="15140"/>
                    <a:pt x="1401" y="17691"/>
                  </a:cubicBezTo>
                  <a:cubicBezTo>
                    <a:pt x="2896" y="20242"/>
                    <a:pt x="5555" y="21263"/>
                    <a:pt x="9044" y="21348"/>
                  </a:cubicBezTo>
                  <a:cubicBezTo>
                    <a:pt x="12533" y="21433"/>
                    <a:pt x="16853" y="20583"/>
                    <a:pt x="21173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413000" y="5052082"/>
              <a:ext cx="121872" cy="40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89" fill="norm" stroke="1" extrusionOk="0">
                  <a:moveTo>
                    <a:pt x="2234" y="4385"/>
                  </a:moveTo>
                  <a:cubicBezTo>
                    <a:pt x="2234" y="7112"/>
                    <a:pt x="2234" y="9839"/>
                    <a:pt x="2421" y="12512"/>
                  </a:cubicBezTo>
                  <a:cubicBezTo>
                    <a:pt x="2607" y="15185"/>
                    <a:pt x="2979" y="17803"/>
                    <a:pt x="3166" y="19385"/>
                  </a:cubicBezTo>
                  <a:cubicBezTo>
                    <a:pt x="3352" y="20967"/>
                    <a:pt x="3352" y="21512"/>
                    <a:pt x="3724" y="19985"/>
                  </a:cubicBezTo>
                  <a:cubicBezTo>
                    <a:pt x="4097" y="18457"/>
                    <a:pt x="4841" y="14857"/>
                    <a:pt x="5400" y="11748"/>
                  </a:cubicBezTo>
                  <a:cubicBezTo>
                    <a:pt x="5959" y="8639"/>
                    <a:pt x="6331" y="6021"/>
                    <a:pt x="6703" y="4439"/>
                  </a:cubicBezTo>
                  <a:cubicBezTo>
                    <a:pt x="7076" y="2857"/>
                    <a:pt x="7448" y="2312"/>
                    <a:pt x="8193" y="1767"/>
                  </a:cubicBezTo>
                  <a:cubicBezTo>
                    <a:pt x="8938" y="1221"/>
                    <a:pt x="10055" y="676"/>
                    <a:pt x="11545" y="348"/>
                  </a:cubicBezTo>
                  <a:cubicBezTo>
                    <a:pt x="13034" y="21"/>
                    <a:pt x="14897" y="-88"/>
                    <a:pt x="16386" y="76"/>
                  </a:cubicBezTo>
                  <a:cubicBezTo>
                    <a:pt x="17876" y="239"/>
                    <a:pt x="18993" y="676"/>
                    <a:pt x="19924" y="1439"/>
                  </a:cubicBezTo>
                  <a:cubicBezTo>
                    <a:pt x="20855" y="2203"/>
                    <a:pt x="21600" y="3294"/>
                    <a:pt x="21414" y="4112"/>
                  </a:cubicBezTo>
                  <a:cubicBezTo>
                    <a:pt x="21228" y="4930"/>
                    <a:pt x="20110" y="5476"/>
                    <a:pt x="17131" y="5967"/>
                  </a:cubicBezTo>
                  <a:cubicBezTo>
                    <a:pt x="14152" y="6457"/>
                    <a:pt x="9310" y="6894"/>
                    <a:pt x="6145" y="6948"/>
                  </a:cubicBezTo>
                  <a:cubicBezTo>
                    <a:pt x="2979" y="7003"/>
                    <a:pt x="1490" y="6676"/>
                    <a:pt x="745" y="6185"/>
                  </a:cubicBezTo>
                  <a:cubicBezTo>
                    <a:pt x="0" y="5694"/>
                    <a:pt x="0" y="5039"/>
                    <a:pt x="0" y="4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451099" y="4943748"/>
              <a:ext cx="88901" cy="7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9257" y="2421"/>
                  </a:moveTo>
                  <a:cubicBezTo>
                    <a:pt x="7200" y="4636"/>
                    <a:pt x="5143" y="6852"/>
                    <a:pt x="3343" y="9344"/>
                  </a:cubicBezTo>
                  <a:cubicBezTo>
                    <a:pt x="1543" y="11836"/>
                    <a:pt x="0" y="14606"/>
                    <a:pt x="0" y="14883"/>
                  </a:cubicBezTo>
                  <a:cubicBezTo>
                    <a:pt x="0" y="15160"/>
                    <a:pt x="1543" y="12944"/>
                    <a:pt x="3600" y="9621"/>
                  </a:cubicBezTo>
                  <a:cubicBezTo>
                    <a:pt x="5657" y="6298"/>
                    <a:pt x="8229" y="1867"/>
                    <a:pt x="10543" y="483"/>
                  </a:cubicBezTo>
                  <a:cubicBezTo>
                    <a:pt x="12857" y="-902"/>
                    <a:pt x="14914" y="760"/>
                    <a:pt x="16714" y="4636"/>
                  </a:cubicBezTo>
                  <a:cubicBezTo>
                    <a:pt x="18514" y="8513"/>
                    <a:pt x="20057" y="14606"/>
                    <a:pt x="21600" y="20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597150" y="4946650"/>
              <a:ext cx="7155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0" y="0"/>
                  </a:moveTo>
                  <a:cubicBezTo>
                    <a:pt x="6000" y="2147"/>
                    <a:pt x="12000" y="4295"/>
                    <a:pt x="15900" y="6568"/>
                  </a:cubicBezTo>
                  <a:cubicBezTo>
                    <a:pt x="19800" y="8842"/>
                    <a:pt x="21600" y="11242"/>
                    <a:pt x="19200" y="13768"/>
                  </a:cubicBezTo>
                  <a:cubicBezTo>
                    <a:pt x="16800" y="16295"/>
                    <a:pt x="10200" y="18947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714750" y="47942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052229" y="4412000"/>
              <a:ext cx="184792" cy="61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2" fill="norm" stroke="1" extrusionOk="0">
                  <a:moveTo>
                    <a:pt x="4640" y="5774"/>
                  </a:moveTo>
                  <a:cubicBezTo>
                    <a:pt x="3669" y="5994"/>
                    <a:pt x="2698" y="6214"/>
                    <a:pt x="2456" y="7243"/>
                  </a:cubicBezTo>
                  <a:cubicBezTo>
                    <a:pt x="2213" y="8272"/>
                    <a:pt x="2698" y="10108"/>
                    <a:pt x="3062" y="12276"/>
                  </a:cubicBezTo>
                  <a:cubicBezTo>
                    <a:pt x="3426" y="14443"/>
                    <a:pt x="3669" y="16941"/>
                    <a:pt x="3790" y="18410"/>
                  </a:cubicBezTo>
                  <a:cubicBezTo>
                    <a:pt x="3912" y="19880"/>
                    <a:pt x="3912" y="20320"/>
                    <a:pt x="3790" y="20725"/>
                  </a:cubicBezTo>
                  <a:cubicBezTo>
                    <a:pt x="3669" y="21129"/>
                    <a:pt x="3426" y="21496"/>
                    <a:pt x="3062" y="21423"/>
                  </a:cubicBezTo>
                  <a:cubicBezTo>
                    <a:pt x="2698" y="21349"/>
                    <a:pt x="2213" y="20835"/>
                    <a:pt x="1728" y="19218"/>
                  </a:cubicBezTo>
                  <a:cubicBezTo>
                    <a:pt x="1242" y="17602"/>
                    <a:pt x="757" y="14884"/>
                    <a:pt x="393" y="12643"/>
                  </a:cubicBezTo>
                  <a:cubicBezTo>
                    <a:pt x="29" y="10402"/>
                    <a:pt x="-214" y="8639"/>
                    <a:pt x="271" y="6839"/>
                  </a:cubicBezTo>
                  <a:cubicBezTo>
                    <a:pt x="757" y="5039"/>
                    <a:pt x="1970" y="3202"/>
                    <a:pt x="3184" y="2063"/>
                  </a:cubicBezTo>
                  <a:cubicBezTo>
                    <a:pt x="4397" y="925"/>
                    <a:pt x="5611" y="484"/>
                    <a:pt x="7188" y="227"/>
                  </a:cubicBezTo>
                  <a:cubicBezTo>
                    <a:pt x="8766" y="-31"/>
                    <a:pt x="10707" y="-104"/>
                    <a:pt x="12649" y="190"/>
                  </a:cubicBezTo>
                  <a:cubicBezTo>
                    <a:pt x="14590" y="484"/>
                    <a:pt x="16532" y="1145"/>
                    <a:pt x="18110" y="1990"/>
                  </a:cubicBezTo>
                  <a:cubicBezTo>
                    <a:pt x="19687" y="2835"/>
                    <a:pt x="20901" y="3863"/>
                    <a:pt x="21143" y="4745"/>
                  </a:cubicBezTo>
                  <a:cubicBezTo>
                    <a:pt x="21386" y="5627"/>
                    <a:pt x="20658" y="6361"/>
                    <a:pt x="18352" y="7059"/>
                  </a:cubicBezTo>
                  <a:cubicBezTo>
                    <a:pt x="16047" y="7757"/>
                    <a:pt x="12164" y="8418"/>
                    <a:pt x="9494" y="8749"/>
                  </a:cubicBezTo>
                  <a:cubicBezTo>
                    <a:pt x="6824" y="9080"/>
                    <a:pt x="5368" y="9080"/>
                    <a:pt x="4519" y="8786"/>
                  </a:cubicBezTo>
                  <a:cubicBezTo>
                    <a:pt x="3669" y="8492"/>
                    <a:pt x="3426" y="7904"/>
                    <a:pt x="3184" y="7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121019" y="4203700"/>
              <a:ext cx="111381" cy="15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49" fill="norm" stroke="1" extrusionOk="0">
                  <a:moveTo>
                    <a:pt x="4328" y="10232"/>
                  </a:moveTo>
                  <a:cubicBezTo>
                    <a:pt x="3513" y="13074"/>
                    <a:pt x="2698" y="15916"/>
                    <a:pt x="1883" y="18047"/>
                  </a:cubicBezTo>
                  <a:cubicBezTo>
                    <a:pt x="1068" y="20179"/>
                    <a:pt x="253" y="21600"/>
                    <a:pt x="49" y="21174"/>
                  </a:cubicBezTo>
                  <a:cubicBezTo>
                    <a:pt x="-155" y="20747"/>
                    <a:pt x="253" y="18474"/>
                    <a:pt x="1679" y="15205"/>
                  </a:cubicBezTo>
                  <a:cubicBezTo>
                    <a:pt x="3105" y="11937"/>
                    <a:pt x="5551" y="7674"/>
                    <a:pt x="7792" y="4689"/>
                  </a:cubicBezTo>
                  <a:cubicBezTo>
                    <a:pt x="10034" y="1705"/>
                    <a:pt x="12071" y="0"/>
                    <a:pt x="13702" y="0"/>
                  </a:cubicBezTo>
                  <a:cubicBezTo>
                    <a:pt x="15332" y="0"/>
                    <a:pt x="16554" y="1705"/>
                    <a:pt x="17777" y="5116"/>
                  </a:cubicBezTo>
                  <a:cubicBezTo>
                    <a:pt x="19000" y="8526"/>
                    <a:pt x="20222" y="13642"/>
                    <a:pt x="21445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264149" y="4575085"/>
              <a:ext cx="120651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0" y="16058"/>
                    <a:pt x="0" y="10607"/>
                    <a:pt x="189" y="7377"/>
                  </a:cubicBezTo>
                  <a:cubicBezTo>
                    <a:pt x="379" y="4147"/>
                    <a:pt x="758" y="3138"/>
                    <a:pt x="1326" y="2129"/>
                  </a:cubicBezTo>
                  <a:cubicBezTo>
                    <a:pt x="1895" y="1119"/>
                    <a:pt x="2653" y="110"/>
                    <a:pt x="3600" y="9"/>
                  </a:cubicBezTo>
                  <a:cubicBezTo>
                    <a:pt x="4547" y="-92"/>
                    <a:pt x="5684" y="715"/>
                    <a:pt x="6632" y="1725"/>
                  </a:cubicBezTo>
                  <a:cubicBezTo>
                    <a:pt x="7579" y="2734"/>
                    <a:pt x="8337" y="3945"/>
                    <a:pt x="9095" y="5056"/>
                  </a:cubicBezTo>
                  <a:cubicBezTo>
                    <a:pt x="9853" y="6166"/>
                    <a:pt x="10611" y="7175"/>
                    <a:pt x="11368" y="7175"/>
                  </a:cubicBezTo>
                  <a:cubicBezTo>
                    <a:pt x="12126" y="7175"/>
                    <a:pt x="12884" y="6166"/>
                    <a:pt x="14021" y="4854"/>
                  </a:cubicBezTo>
                  <a:cubicBezTo>
                    <a:pt x="15158" y="3542"/>
                    <a:pt x="16674" y="1927"/>
                    <a:pt x="18000" y="1624"/>
                  </a:cubicBezTo>
                  <a:cubicBezTo>
                    <a:pt x="19326" y="1321"/>
                    <a:pt x="20463" y="2330"/>
                    <a:pt x="21032" y="4753"/>
                  </a:cubicBezTo>
                  <a:cubicBezTo>
                    <a:pt x="21600" y="7175"/>
                    <a:pt x="21600" y="11011"/>
                    <a:pt x="21600" y="14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425984" y="4610100"/>
              <a:ext cx="98517" cy="14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62" fill="norm" stroke="1" extrusionOk="0">
                  <a:moveTo>
                    <a:pt x="2088" y="0"/>
                  </a:moveTo>
                  <a:cubicBezTo>
                    <a:pt x="2547" y="4800"/>
                    <a:pt x="3007" y="9600"/>
                    <a:pt x="2318" y="13350"/>
                  </a:cubicBezTo>
                  <a:cubicBezTo>
                    <a:pt x="1628" y="17100"/>
                    <a:pt x="-210" y="19800"/>
                    <a:pt x="20" y="20700"/>
                  </a:cubicBezTo>
                  <a:cubicBezTo>
                    <a:pt x="250" y="21600"/>
                    <a:pt x="2547" y="20700"/>
                    <a:pt x="6454" y="19350"/>
                  </a:cubicBezTo>
                  <a:cubicBezTo>
                    <a:pt x="10360" y="18000"/>
                    <a:pt x="15875" y="16200"/>
                    <a:pt x="2139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537994" y="4570777"/>
              <a:ext cx="107157" cy="16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16" fill="norm" stroke="1" extrusionOk="0">
                  <a:moveTo>
                    <a:pt x="17629" y="954"/>
                  </a:moveTo>
                  <a:cubicBezTo>
                    <a:pt x="15512" y="420"/>
                    <a:pt x="13394" y="-113"/>
                    <a:pt x="11488" y="20"/>
                  </a:cubicBezTo>
                  <a:cubicBezTo>
                    <a:pt x="9582" y="154"/>
                    <a:pt x="7888" y="954"/>
                    <a:pt x="5982" y="2420"/>
                  </a:cubicBezTo>
                  <a:cubicBezTo>
                    <a:pt x="4076" y="3887"/>
                    <a:pt x="1959" y="6020"/>
                    <a:pt x="900" y="8554"/>
                  </a:cubicBezTo>
                  <a:cubicBezTo>
                    <a:pt x="-159" y="11087"/>
                    <a:pt x="-159" y="14020"/>
                    <a:pt x="265" y="16287"/>
                  </a:cubicBezTo>
                  <a:cubicBezTo>
                    <a:pt x="688" y="18554"/>
                    <a:pt x="1535" y="20154"/>
                    <a:pt x="4288" y="20820"/>
                  </a:cubicBezTo>
                  <a:cubicBezTo>
                    <a:pt x="7041" y="21487"/>
                    <a:pt x="11700" y="21220"/>
                    <a:pt x="14876" y="20687"/>
                  </a:cubicBezTo>
                  <a:cubicBezTo>
                    <a:pt x="18053" y="20154"/>
                    <a:pt x="19747" y="19354"/>
                    <a:pt x="21441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562599" y="466724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810250" y="452119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822950" y="45910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324600" y="4438649"/>
              <a:ext cx="177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400"/>
                    <a:pt x="6686" y="4800"/>
                    <a:pt x="10286" y="8400"/>
                  </a:cubicBezTo>
                  <a:cubicBezTo>
                    <a:pt x="13886" y="12000"/>
                    <a:pt x="1774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350000" y="4432299"/>
              <a:ext cx="1778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4058"/>
                    <a:pt x="13886" y="8116"/>
                    <a:pt x="10286" y="11716"/>
                  </a:cubicBezTo>
                  <a:cubicBezTo>
                    <a:pt x="6686" y="15316"/>
                    <a:pt x="3343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324600" y="4318000"/>
              <a:ext cx="2413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600"/>
                    <a:pt x="758" y="15600"/>
                    <a:pt x="2558" y="12900"/>
                  </a:cubicBezTo>
                  <a:cubicBezTo>
                    <a:pt x="4358" y="10200"/>
                    <a:pt x="7579" y="7800"/>
                    <a:pt x="10989" y="57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699250" y="45085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718300" y="46037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129309" y="4199528"/>
              <a:ext cx="185892" cy="25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1" fill="norm" stroke="1" extrusionOk="0">
                  <a:moveTo>
                    <a:pt x="1656" y="5614"/>
                  </a:moveTo>
                  <a:cubicBezTo>
                    <a:pt x="1656" y="4736"/>
                    <a:pt x="1656" y="3858"/>
                    <a:pt x="3112" y="2892"/>
                  </a:cubicBezTo>
                  <a:cubicBezTo>
                    <a:pt x="4568" y="1926"/>
                    <a:pt x="7480" y="873"/>
                    <a:pt x="9786" y="346"/>
                  </a:cubicBezTo>
                  <a:cubicBezTo>
                    <a:pt x="12092" y="-181"/>
                    <a:pt x="13790" y="-181"/>
                    <a:pt x="14883" y="873"/>
                  </a:cubicBezTo>
                  <a:cubicBezTo>
                    <a:pt x="15975" y="1926"/>
                    <a:pt x="16460" y="4034"/>
                    <a:pt x="14640" y="7195"/>
                  </a:cubicBezTo>
                  <a:cubicBezTo>
                    <a:pt x="12820" y="10356"/>
                    <a:pt x="8694" y="14570"/>
                    <a:pt x="6145" y="16941"/>
                  </a:cubicBezTo>
                  <a:cubicBezTo>
                    <a:pt x="3597" y="19312"/>
                    <a:pt x="2626" y="19839"/>
                    <a:pt x="1656" y="20365"/>
                  </a:cubicBezTo>
                  <a:cubicBezTo>
                    <a:pt x="685" y="20892"/>
                    <a:pt x="-286" y="21419"/>
                    <a:pt x="78" y="21331"/>
                  </a:cubicBezTo>
                  <a:cubicBezTo>
                    <a:pt x="442" y="21243"/>
                    <a:pt x="2141" y="20541"/>
                    <a:pt x="5903" y="19487"/>
                  </a:cubicBezTo>
                  <a:cubicBezTo>
                    <a:pt x="9665" y="18434"/>
                    <a:pt x="15489" y="17029"/>
                    <a:pt x="21314" y="15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385050" y="4153263"/>
              <a:ext cx="152400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449"/>
                  </a:moveTo>
                  <a:cubicBezTo>
                    <a:pt x="20100" y="132"/>
                    <a:pt x="18600" y="-186"/>
                    <a:pt x="15750" y="132"/>
                  </a:cubicBezTo>
                  <a:cubicBezTo>
                    <a:pt x="12900" y="449"/>
                    <a:pt x="8700" y="1402"/>
                    <a:pt x="6000" y="2593"/>
                  </a:cubicBezTo>
                  <a:cubicBezTo>
                    <a:pt x="3300" y="3785"/>
                    <a:pt x="2100" y="5214"/>
                    <a:pt x="1500" y="6326"/>
                  </a:cubicBezTo>
                  <a:cubicBezTo>
                    <a:pt x="900" y="7438"/>
                    <a:pt x="900" y="8232"/>
                    <a:pt x="900" y="9026"/>
                  </a:cubicBezTo>
                  <a:cubicBezTo>
                    <a:pt x="900" y="9820"/>
                    <a:pt x="900" y="10614"/>
                    <a:pt x="1350" y="10693"/>
                  </a:cubicBezTo>
                  <a:cubicBezTo>
                    <a:pt x="1800" y="10773"/>
                    <a:pt x="2700" y="10138"/>
                    <a:pt x="3900" y="9740"/>
                  </a:cubicBezTo>
                  <a:cubicBezTo>
                    <a:pt x="5100" y="9343"/>
                    <a:pt x="6600" y="9185"/>
                    <a:pt x="8850" y="9343"/>
                  </a:cubicBezTo>
                  <a:cubicBezTo>
                    <a:pt x="11100" y="9502"/>
                    <a:pt x="14100" y="9979"/>
                    <a:pt x="15900" y="10614"/>
                  </a:cubicBezTo>
                  <a:cubicBezTo>
                    <a:pt x="17700" y="11249"/>
                    <a:pt x="18300" y="12043"/>
                    <a:pt x="18600" y="12838"/>
                  </a:cubicBezTo>
                  <a:cubicBezTo>
                    <a:pt x="18900" y="13632"/>
                    <a:pt x="18900" y="14426"/>
                    <a:pt x="17250" y="15538"/>
                  </a:cubicBezTo>
                  <a:cubicBezTo>
                    <a:pt x="15600" y="16649"/>
                    <a:pt x="12300" y="18079"/>
                    <a:pt x="9150" y="19111"/>
                  </a:cubicBezTo>
                  <a:cubicBezTo>
                    <a:pt x="6000" y="20143"/>
                    <a:pt x="3000" y="20779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081246" y="4527549"/>
              <a:ext cx="494305" cy="4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54" fill="norm" stroke="1" extrusionOk="0">
                  <a:moveTo>
                    <a:pt x="1065" y="18514"/>
                  </a:moveTo>
                  <a:cubicBezTo>
                    <a:pt x="511" y="19543"/>
                    <a:pt x="-43" y="20571"/>
                    <a:pt x="3" y="21086"/>
                  </a:cubicBezTo>
                  <a:cubicBezTo>
                    <a:pt x="49" y="21600"/>
                    <a:pt x="695" y="21600"/>
                    <a:pt x="2680" y="19029"/>
                  </a:cubicBezTo>
                  <a:cubicBezTo>
                    <a:pt x="4665" y="16457"/>
                    <a:pt x="7988" y="11314"/>
                    <a:pt x="11357" y="7714"/>
                  </a:cubicBezTo>
                  <a:cubicBezTo>
                    <a:pt x="14726" y="4114"/>
                    <a:pt x="18142" y="2057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173383" y="4630098"/>
              <a:ext cx="148168" cy="23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664"/>
                  </a:moveTo>
                  <a:cubicBezTo>
                    <a:pt x="20057" y="886"/>
                    <a:pt x="18514" y="108"/>
                    <a:pt x="17126" y="10"/>
                  </a:cubicBezTo>
                  <a:cubicBezTo>
                    <a:pt x="15737" y="-87"/>
                    <a:pt x="14503" y="497"/>
                    <a:pt x="11880" y="2735"/>
                  </a:cubicBezTo>
                  <a:cubicBezTo>
                    <a:pt x="9257" y="4972"/>
                    <a:pt x="5246" y="8864"/>
                    <a:pt x="2931" y="11783"/>
                  </a:cubicBezTo>
                  <a:cubicBezTo>
                    <a:pt x="617" y="14702"/>
                    <a:pt x="0" y="16648"/>
                    <a:pt x="0" y="18108"/>
                  </a:cubicBezTo>
                  <a:cubicBezTo>
                    <a:pt x="0" y="19567"/>
                    <a:pt x="617" y="20540"/>
                    <a:pt x="2006" y="21027"/>
                  </a:cubicBezTo>
                  <a:cubicBezTo>
                    <a:pt x="3394" y="21513"/>
                    <a:pt x="5554" y="21513"/>
                    <a:pt x="7406" y="21318"/>
                  </a:cubicBezTo>
                  <a:cubicBezTo>
                    <a:pt x="9257" y="21124"/>
                    <a:pt x="10800" y="20735"/>
                    <a:pt x="11880" y="19956"/>
                  </a:cubicBezTo>
                  <a:cubicBezTo>
                    <a:pt x="12960" y="19178"/>
                    <a:pt x="13577" y="18010"/>
                    <a:pt x="13731" y="16940"/>
                  </a:cubicBezTo>
                  <a:cubicBezTo>
                    <a:pt x="13886" y="15870"/>
                    <a:pt x="13577" y="14897"/>
                    <a:pt x="12806" y="14118"/>
                  </a:cubicBezTo>
                  <a:cubicBezTo>
                    <a:pt x="12034" y="13340"/>
                    <a:pt x="10800" y="12756"/>
                    <a:pt x="9103" y="12464"/>
                  </a:cubicBezTo>
                  <a:cubicBezTo>
                    <a:pt x="7406" y="12172"/>
                    <a:pt x="5246" y="12172"/>
                    <a:pt x="3857" y="12659"/>
                  </a:cubicBezTo>
                  <a:cubicBezTo>
                    <a:pt x="2469" y="13145"/>
                    <a:pt x="1851" y="14118"/>
                    <a:pt x="1234" y="1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344069" y="4622800"/>
              <a:ext cx="91781" cy="18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01" fill="norm" stroke="1" extrusionOk="0">
                  <a:moveTo>
                    <a:pt x="12450" y="0"/>
                  </a:moveTo>
                  <a:cubicBezTo>
                    <a:pt x="9504" y="4966"/>
                    <a:pt x="6559" y="9931"/>
                    <a:pt x="4350" y="13034"/>
                  </a:cubicBezTo>
                  <a:cubicBezTo>
                    <a:pt x="2141" y="16138"/>
                    <a:pt x="668" y="17379"/>
                    <a:pt x="177" y="18621"/>
                  </a:cubicBezTo>
                  <a:cubicBezTo>
                    <a:pt x="-314" y="19862"/>
                    <a:pt x="177" y="21103"/>
                    <a:pt x="2141" y="21352"/>
                  </a:cubicBezTo>
                  <a:cubicBezTo>
                    <a:pt x="4104" y="21600"/>
                    <a:pt x="7541" y="20855"/>
                    <a:pt x="10486" y="20359"/>
                  </a:cubicBezTo>
                  <a:cubicBezTo>
                    <a:pt x="13431" y="19862"/>
                    <a:pt x="15886" y="19614"/>
                    <a:pt x="17604" y="18869"/>
                  </a:cubicBezTo>
                  <a:cubicBezTo>
                    <a:pt x="19322" y="18124"/>
                    <a:pt x="20304" y="16883"/>
                    <a:pt x="21286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414683" y="4743450"/>
              <a:ext cx="846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38"/>
                    <a:pt x="0" y="11077"/>
                    <a:pt x="0" y="14677"/>
                  </a:cubicBezTo>
                  <a:cubicBezTo>
                    <a:pt x="0" y="18277"/>
                    <a:pt x="10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73050" y="5429250"/>
              <a:ext cx="12331700" cy="34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337"/>
                  </a:moveTo>
                  <a:cubicBezTo>
                    <a:pt x="41" y="21468"/>
                    <a:pt x="82" y="21600"/>
                    <a:pt x="165" y="21534"/>
                  </a:cubicBezTo>
                  <a:cubicBezTo>
                    <a:pt x="248" y="21468"/>
                    <a:pt x="374" y="21205"/>
                    <a:pt x="502" y="20744"/>
                  </a:cubicBezTo>
                  <a:cubicBezTo>
                    <a:pt x="630" y="20283"/>
                    <a:pt x="760" y="19624"/>
                    <a:pt x="903" y="18966"/>
                  </a:cubicBezTo>
                  <a:cubicBezTo>
                    <a:pt x="1046" y="18307"/>
                    <a:pt x="1201" y="17649"/>
                    <a:pt x="1357" y="17056"/>
                  </a:cubicBezTo>
                  <a:cubicBezTo>
                    <a:pt x="1513" y="16463"/>
                    <a:pt x="1668" y="15937"/>
                    <a:pt x="1811" y="15410"/>
                  </a:cubicBezTo>
                  <a:cubicBezTo>
                    <a:pt x="1954" y="14883"/>
                    <a:pt x="2084" y="14356"/>
                    <a:pt x="2217" y="13895"/>
                  </a:cubicBezTo>
                  <a:cubicBezTo>
                    <a:pt x="2351" y="13434"/>
                    <a:pt x="2488" y="13039"/>
                    <a:pt x="2630" y="12710"/>
                  </a:cubicBezTo>
                  <a:cubicBezTo>
                    <a:pt x="2773" y="12380"/>
                    <a:pt x="2922" y="12117"/>
                    <a:pt x="3075" y="11788"/>
                  </a:cubicBezTo>
                  <a:cubicBezTo>
                    <a:pt x="3229" y="11459"/>
                    <a:pt x="3389" y="11063"/>
                    <a:pt x="3522" y="10734"/>
                  </a:cubicBezTo>
                  <a:cubicBezTo>
                    <a:pt x="3656" y="10405"/>
                    <a:pt x="3763" y="10141"/>
                    <a:pt x="3878" y="9878"/>
                  </a:cubicBezTo>
                  <a:cubicBezTo>
                    <a:pt x="3993" y="9615"/>
                    <a:pt x="4115" y="9351"/>
                    <a:pt x="4232" y="9088"/>
                  </a:cubicBezTo>
                  <a:cubicBezTo>
                    <a:pt x="4349" y="8824"/>
                    <a:pt x="4460" y="8561"/>
                    <a:pt x="4582" y="8298"/>
                  </a:cubicBezTo>
                  <a:cubicBezTo>
                    <a:pt x="4705" y="8034"/>
                    <a:pt x="4838" y="7771"/>
                    <a:pt x="4968" y="7507"/>
                  </a:cubicBezTo>
                  <a:cubicBezTo>
                    <a:pt x="5098" y="7244"/>
                    <a:pt x="5224" y="6980"/>
                    <a:pt x="5356" y="6651"/>
                  </a:cubicBezTo>
                  <a:cubicBezTo>
                    <a:pt x="5487" y="6322"/>
                    <a:pt x="5624" y="5927"/>
                    <a:pt x="5760" y="5598"/>
                  </a:cubicBezTo>
                  <a:cubicBezTo>
                    <a:pt x="5895" y="5268"/>
                    <a:pt x="6028" y="5005"/>
                    <a:pt x="6167" y="4676"/>
                  </a:cubicBezTo>
                  <a:cubicBezTo>
                    <a:pt x="6306" y="4346"/>
                    <a:pt x="6451" y="3951"/>
                    <a:pt x="6594" y="3688"/>
                  </a:cubicBezTo>
                  <a:cubicBezTo>
                    <a:pt x="6737" y="3424"/>
                    <a:pt x="6877" y="3293"/>
                    <a:pt x="7022" y="3095"/>
                  </a:cubicBezTo>
                  <a:cubicBezTo>
                    <a:pt x="7167" y="2898"/>
                    <a:pt x="7315" y="2634"/>
                    <a:pt x="7463" y="2371"/>
                  </a:cubicBezTo>
                  <a:cubicBezTo>
                    <a:pt x="7612" y="2107"/>
                    <a:pt x="7760" y="1844"/>
                    <a:pt x="7912" y="1646"/>
                  </a:cubicBezTo>
                  <a:cubicBezTo>
                    <a:pt x="8064" y="1449"/>
                    <a:pt x="8220" y="1317"/>
                    <a:pt x="8373" y="1185"/>
                  </a:cubicBezTo>
                  <a:cubicBezTo>
                    <a:pt x="8527" y="1054"/>
                    <a:pt x="8679" y="922"/>
                    <a:pt x="8835" y="856"/>
                  </a:cubicBezTo>
                  <a:cubicBezTo>
                    <a:pt x="8991" y="790"/>
                    <a:pt x="9150" y="790"/>
                    <a:pt x="9308" y="724"/>
                  </a:cubicBezTo>
                  <a:cubicBezTo>
                    <a:pt x="9465" y="659"/>
                    <a:pt x="9621" y="527"/>
                    <a:pt x="9782" y="461"/>
                  </a:cubicBezTo>
                  <a:cubicBezTo>
                    <a:pt x="9944" y="395"/>
                    <a:pt x="10110" y="395"/>
                    <a:pt x="10236" y="395"/>
                  </a:cubicBezTo>
                  <a:cubicBezTo>
                    <a:pt x="10363" y="395"/>
                    <a:pt x="10448" y="395"/>
                    <a:pt x="10533" y="395"/>
                  </a:cubicBezTo>
                  <a:cubicBezTo>
                    <a:pt x="10618" y="395"/>
                    <a:pt x="10704" y="395"/>
                    <a:pt x="10828" y="329"/>
                  </a:cubicBezTo>
                  <a:cubicBezTo>
                    <a:pt x="10952" y="263"/>
                    <a:pt x="11115" y="132"/>
                    <a:pt x="11241" y="66"/>
                  </a:cubicBezTo>
                  <a:cubicBezTo>
                    <a:pt x="11367" y="0"/>
                    <a:pt x="11456" y="0"/>
                    <a:pt x="11540" y="0"/>
                  </a:cubicBezTo>
                  <a:cubicBezTo>
                    <a:pt x="11623" y="0"/>
                    <a:pt x="11701" y="0"/>
                    <a:pt x="11784" y="0"/>
                  </a:cubicBezTo>
                  <a:cubicBezTo>
                    <a:pt x="11868" y="0"/>
                    <a:pt x="11957" y="0"/>
                    <a:pt x="12044" y="0"/>
                  </a:cubicBezTo>
                  <a:cubicBezTo>
                    <a:pt x="12131" y="0"/>
                    <a:pt x="12216" y="0"/>
                    <a:pt x="12305" y="0"/>
                  </a:cubicBezTo>
                  <a:cubicBezTo>
                    <a:pt x="12394" y="0"/>
                    <a:pt x="12487" y="0"/>
                    <a:pt x="12572" y="0"/>
                  </a:cubicBezTo>
                  <a:cubicBezTo>
                    <a:pt x="12657" y="0"/>
                    <a:pt x="12735" y="0"/>
                    <a:pt x="12824" y="0"/>
                  </a:cubicBezTo>
                  <a:cubicBezTo>
                    <a:pt x="12913" y="0"/>
                    <a:pt x="13013" y="0"/>
                    <a:pt x="13102" y="0"/>
                  </a:cubicBezTo>
                  <a:cubicBezTo>
                    <a:pt x="13191" y="0"/>
                    <a:pt x="13269" y="0"/>
                    <a:pt x="13353" y="0"/>
                  </a:cubicBezTo>
                  <a:cubicBezTo>
                    <a:pt x="13436" y="0"/>
                    <a:pt x="13525" y="0"/>
                    <a:pt x="13614" y="0"/>
                  </a:cubicBezTo>
                  <a:cubicBezTo>
                    <a:pt x="13703" y="0"/>
                    <a:pt x="13792" y="0"/>
                    <a:pt x="13877" y="0"/>
                  </a:cubicBezTo>
                  <a:cubicBezTo>
                    <a:pt x="13963" y="0"/>
                    <a:pt x="14044" y="0"/>
                    <a:pt x="14127" y="0"/>
                  </a:cubicBezTo>
                  <a:cubicBezTo>
                    <a:pt x="14211" y="0"/>
                    <a:pt x="14296" y="0"/>
                    <a:pt x="14389" y="0"/>
                  </a:cubicBezTo>
                  <a:cubicBezTo>
                    <a:pt x="14482" y="0"/>
                    <a:pt x="14582" y="0"/>
                    <a:pt x="14669" y="0"/>
                  </a:cubicBezTo>
                  <a:cubicBezTo>
                    <a:pt x="14756" y="0"/>
                    <a:pt x="14830" y="0"/>
                    <a:pt x="14913" y="0"/>
                  </a:cubicBezTo>
                  <a:cubicBezTo>
                    <a:pt x="14997" y="0"/>
                    <a:pt x="15090" y="0"/>
                    <a:pt x="15180" y="0"/>
                  </a:cubicBezTo>
                  <a:cubicBezTo>
                    <a:pt x="15271" y="0"/>
                    <a:pt x="15360" y="0"/>
                    <a:pt x="15451" y="0"/>
                  </a:cubicBezTo>
                  <a:cubicBezTo>
                    <a:pt x="15542" y="0"/>
                    <a:pt x="15635" y="0"/>
                    <a:pt x="15720" y="0"/>
                  </a:cubicBezTo>
                  <a:cubicBezTo>
                    <a:pt x="15805" y="0"/>
                    <a:pt x="15883" y="0"/>
                    <a:pt x="16013" y="66"/>
                  </a:cubicBezTo>
                  <a:cubicBezTo>
                    <a:pt x="16143" y="132"/>
                    <a:pt x="16324" y="263"/>
                    <a:pt x="16504" y="461"/>
                  </a:cubicBezTo>
                  <a:cubicBezTo>
                    <a:pt x="16684" y="659"/>
                    <a:pt x="16862" y="922"/>
                    <a:pt x="17030" y="1185"/>
                  </a:cubicBezTo>
                  <a:cubicBezTo>
                    <a:pt x="17199" y="1449"/>
                    <a:pt x="17359" y="1712"/>
                    <a:pt x="17516" y="1910"/>
                  </a:cubicBezTo>
                  <a:cubicBezTo>
                    <a:pt x="17674" y="2107"/>
                    <a:pt x="17829" y="2239"/>
                    <a:pt x="17985" y="2437"/>
                  </a:cubicBezTo>
                  <a:cubicBezTo>
                    <a:pt x="18141" y="2634"/>
                    <a:pt x="18297" y="2898"/>
                    <a:pt x="18445" y="3227"/>
                  </a:cubicBezTo>
                  <a:cubicBezTo>
                    <a:pt x="18593" y="3556"/>
                    <a:pt x="18734" y="3951"/>
                    <a:pt x="18871" y="4346"/>
                  </a:cubicBezTo>
                  <a:cubicBezTo>
                    <a:pt x="19008" y="4741"/>
                    <a:pt x="19142" y="5137"/>
                    <a:pt x="19270" y="5466"/>
                  </a:cubicBezTo>
                  <a:cubicBezTo>
                    <a:pt x="19398" y="5795"/>
                    <a:pt x="19520" y="6059"/>
                    <a:pt x="19637" y="6388"/>
                  </a:cubicBezTo>
                  <a:cubicBezTo>
                    <a:pt x="19754" y="6717"/>
                    <a:pt x="19865" y="7112"/>
                    <a:pt x="19995" y="7573"/>
                  </a:cubicBezTo>
                  <a:cubicBezTo>
                    <a:pt x="20124" y="8034"/>
                    <a:pt x="20273" y="8561"/>
                    <a:pt x="20436" y="9088"/>
                  </a:cubicBezTo>
                  <a:cubicBezTo>
                    <a:pt x="20599" y="9615"/>
                    <a:pt x="20777" y="10141"/>
                    <a:pt x="20934" y="10668"/>
                  </a:cubicBezTo>
                  <a:cubicBezTo>
                    <a:pt x="21092" y="11195"/>
                    <a:pt x="21229" y="11722"/>
                    <a:pt x="21337" y="12315"/>
                  </a:cubicBezTo>
                  <a:cubicBezTo>
                    <a:pt x="21444" y="12907"/>
                    <a:pt x="21522" y="13566"/>
                    <a:pt x="21600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91608" y="6094282"/>
              <a:ext cx="133843" cy="2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54" fill="norm" stroke="1" extrusionOk="0">
                  <a:moveTo>
                    <a:pt x="21013" y="5080"/>
                  </a:moveTo>
                  <a:cubicBezTo>
                    <a:pt x="21013" y="4256"/>
                    <a:pt x="21013" y="3431"/>
                    <a:pt x="21013" y="2607"/>
                  </a:cubicBezTo>
                  <a:cubicBezTo>
                    <a:pt x="21013" y="1783"/>
                    <a:pt x="21013" y="958"/>
                    <a:pt x="20182" y="464"/>
                  </a:cubicBezTo>
                  <a:cubicBezTo>
                    <a:pt x="19351" y="-31"/>
                    <a:pt x="17690" y="-196"/>
                    <a:pt x="14533" y="299"/>
                  </a:cubicBezTo>
                  <a:cubicBezTo>
                    <a:pt x="11376" y="793"/>
                    <a:pt x="6724" y="1948"/>
                    <a:pt x="3733" y="3431"/>
                  </a:cubicBezTo>
                  <a:cubicBezTo>
                    <a:pt x="742" y="4915"/>
                    <a:pt x="-587" y="6729"/>
                    <a:pt x="244" y="8213"/>
                  </a:cubicBezTo>
                  <a:cubicBezTo>
                    <a:pt x="1075" y="9697"/>
                    <a:pt x="4065" y="10851"/>
                    <a:pt x="7555" y="11923"/>
                  </a:cubicBezTo>
                  <a:cubicBezTo>
                    <a:pt x="11044" y="12995"/>
                    <a:pt x="15031" y="13984"/>
                    <a:pt x="17524" y="14809"/>
                  </a:cubicBezTo>
                  <a:cubicBezTo>
                    <a:pt x="20016" y="15633"/>
                    <a:pt x="21013" y="16293"/>
                    <a:pt x="20348" y="17364"/>
                  </a:cubicBezTo>
                  <a:cubicBezTo>
                    <a:pt x="19684" y="18436"/>
                    <a:pt x="17358" y="19920"/>
                    <a:pt x="14865" y="20662"/>
                  </a:cubicBezTo>
                  <a:cubicBezTo>
                    <a:pt x="12373" y="21404"/>
                    <a:pt x="9715" y="21404"/>
                    <a:pt x="8219" y="20909"/>
                  </a:cubicBezTo>
                  <a:cubicBezTo>
                    <a:pt x="6724" y="20415"/>
                    <a:pt x="6391" y="19425"/>
                    <a:pt x="6059" y="184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51922" y="6108362"/>
              <a:ext cx="195779" cy="22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58" fill="norm" stroke="1" extrusionOk="0">
                  <a:moveTo>
                    <a:pt x="5399" y="9632"/>
                  </a:moveTo>
                  <a:cubicBezTo>
                    <a:pt x="8156" y="8432"/>
                    <a:pt x="10914" y="7232"/>
                    <a:pt x="12637" y="6232"/>
                  </a:cubicBezTo>
                  <a:cubicBezTo>
                    <a:pt x="14360" y="5232"/>
                    <a:pt x="15050" y="4432"/>
                    <a:pt x="15394" y="3432"/>
                  </a:cubicBezTo>
                  <a:cubicBezTo>
                    <a:pt x="15739" y="2432"/>
                    <a:pt x="15739" y="1232"/>
                    <a:pt x="15050" y="532"/>
                  </a:cubicBezTo>
                  <a:cubicBezTo>
                    <a:pt x="14360" y="-168"/>
                    <a:pt x="12982" y="-368"/>
                    <a:pt x="10454" y="1132"/>
                  </a:cubicBezTo>
                  <a:cubicBezTo>
                    <a:pt x="7926" y="2632"/>
                    <a:pt x="4250" y="5832"/>
                    <a:pt x="2182" y="8932"/>
                  </a:cubicBezTo>
                  <a:cubicBezTo>
                    <a:pt x="114" y="12032"/>
                    <a:pt x="-346" y="15032"/>
                    <a:pt x="228" y="17232"/>
                  </a:cubicBezTo>
                  <a:cubicBezTo>
                    <a:pt x="803" y="19432"/>
                    <a:pt x="2411" y="20832"/>
                    <a:pt x="6088" y="21032"/>
                  </a:cubicBezTo>
                  <a:cubicBezTo>
                    <a:pt x="9765" y="21232"/>
                    <a:pt x="15509" y="20232"/>
                    <a:pt x="21254" y="19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27812" y="5986543"/>
              <a:ext cx="123088" cy="38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47" fill="norm" stroke="1" extrusionOk="0">
                  <a:moveTo>
                    <a:pt x="21289" y="3645"/>
                  </a:moveTo>
                  <a:cubicBezTo>
                    <a:pt x="21289" y="3051"/>
                    <a:pt x="21289" y="2458"/>
                    <a:pt x="21289" y="1805"/>
                  </a:cubicBezTo>
                  <a:cubicBezTo>
                    <a:pt x="21289" y="1152"/>
                    <a:pt x="21289" y="440"/>
                    <a:pt x="20191" y="144"/>
                  </a:cubicBezTo>
                  <a:cubicBezTo>
                    <a:pt x="19092" y="-153"/>
                    <a:pt x="16896" y="-34"/>
                    <a:pt x="13784" y="915"/>
                  </a:cubicBezTo>
                  <a:cubicBezTo>
                    <a:pt x="10672" y="1865"/>
                    <a:pt x="6645" y="3645"/>
                    <a:pt x="3899" y="6315"/>
                  </a:cubicBezTo>
                  <a:cubicBezTo>
                    <a:pt x="1153" y="8985"/>
                    <a:pt x="-311" y="12546"/>
                    <a:pt x="55" y="15216"/>
                  </a:cubicBezTo>
                  <a:cubicBezTo>
                    <a:pt x="421" y="17887"/>
                    <a:pt x="2618" y="19667"/>
                    <a:pt x="5730" y="20557"/>
                  </a:cubicBezTo>
                  <a:cubicBezTo>
                    <a:pt x="8842" y="21447"/>
                    <a:pt x="12869" y="21447"/>
                    <a:pt x="16896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20186" y="6094200"/>
              <a:ext cx="157593" cy="46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41" fill="norm" stroke="1" extrusionOk="0">
                  <a:moveTo>
                    <a:pt x="2599" y="5410"/>
                  </a:moveTo>
                  <a:cubicBezTo>
                    <a:pt x="2038" y="8073"/>
                    <a:pt x="1477" y="10736"/>
                    <a:pt x="1477" y="13251"/>
                  </a:cubicBezTo>
                  <a:cubicBezTo>
                    <a:pt x="1477" y="15766"/>
                    <a:pt x="2038" y="18134"/>
                    <a:pt x="2319" y="19564"/>
                  </a:cubicBezTo>
                  <a:cubicBezTo>
                    <a:pt x="2599" y="20994"/>
                    <a:pt x="2599" y="21487"/>
                    <a:pt x="2319" y="21438"/>
                  </a:cubicBezTo>
                  <a:cubicBezTo>
                    <a:pt x="2038" y="21388"/>
                    <a:pt x="1477" y="20797"/>
                    <a:pt x="916" y="18627"/>
                  </a:cubicBezTo>
                  <a:cubicBezTo>
                    <a:pt x="355" y="16457"/>
                    <a:pt x="-206" y="12709"/>
                    <a:pt x="75" y="9553"/>
                  </a:cubicBezTo>
                  <a:cubicBezTo>
                    <a:pt x="355" y="6397"/>
                    <a:pt x="1477" y="3832"/>
                    <a:pt x="2459" y="2353"/>
                  </a:cubicBezTo>
                  <a:cubicBezTo>
                    <a:pt x="3441" y="873"/>
                    <a:pt x="4282" y="479"/>
                    <a:pt x="5545" y="232"/>
                  </a:cubicBezTo>
                  <a:cubicBezTo>
                    <a:pt x="6807" y="-14"/>
                    <a:pt x="8490" y="-113"/>
                    <a:pt x="11015" y="183"/>
                  </a:cubicBezTo>
                  <a:cubicBezTo>
                    <a:pt x="13539" y="479"/>
                    <a:pt x="16906" y="1169"/>
                    <a:pt x="18869" y="2008"/>
                  </a:cubicBezTo>
                  <a:cubicBezTo>
                    <a:pt x="20833" y="2846"/>
                    <a:pt x="21394" y="3832"/>
                    <a:pt x="20412" y="4671"/>
                  </a:cubicBezTo>
                  <a:cubicBezTo>
                    <a:pt x="19430" y="5509"/>
                    <a:pt x="16906" y="6199"/>
                    <a:pt x="13820" y="6643"/>
                  </a:cubicBezTo>
                  <a:cubicBezTo>
                    <a:pt x="10734" y="7087"/>
                    <a:pt x="7088" y="7284"/>
                    <a:pt x="4703" y="7136"/>
                  </a:cubicBezTo>
                  <a:cubicBezTo>
                    <a:pt x="2319" y="6988"/>
                    <a:pt x="1197" y="6495"/>
                    <a:pt x="75" y="6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66289" y="5946686"/>
              <a:ext cx="113211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3" fill="norm" stroke="1" extrusionOk="0">
                  <a:moveTo>
                    <a:pt x="5794" y="1752"/>
                  </a:moveTo>
                  <a:cubicBezTo>
                    <a:pt x="4994" y="5609"/>
                    <a:pt x="4194" y="9466"/>
                    <a:pt x="3194" y="12937"/>
                  </a:cubicBezTo>
                  <a:cubicBezTo>
                    <a:pt x="2194" y="16409"/>
                    <a:pt x="994" y="19494"/>
                    <a:pt x="394" y="19880"/>
                  </a:cubicBezTo>
                  <a:cubicBezTo>
                    <a:pt x="-206" y="20266"/>
                    <a:pt x="-206" y="17952"/>
                    <a:pt x="994" y="14673"/>
                  </a:cubicBezTo>
                  <a:cubicBezTo>
                    <a:pt x="2194" y="11394"/>
                    <a:pt x="4594" y="7152"/>
                    <a:pt x="6594" y="4259"/>
                  </a:cubicBezTo>
                  <a:cubicBezTo>
                    <a:pt x="8594" y="1366"/>
                    <a:pt x="10194" y="-177"/>
                    <a:pt x="11594" y="16"/>
                  </a:cubicBezTo>
                  <a:cubicBezTo>
                    <a:pt x="12994" y="209"/>
                    <a:pt x="14194" y="2137"/>
                    <a:pt x="15794" y="5994"/>
                  </a:cubicBezTo>
                  <a:cubicBezTo>
                    <a:pt x="17394" y="9852"/>
                    <a:pt x="19394" y="15637"/>
                    <a:pt x="21394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162050" y="5930900"/>
              <a:ext cx="10770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0" y="0"/>
                  </a:moveTo>
                  <a:cubicBezTo>
                    <a:pt x="6928" y="2979"/>
                    <a:pt x="13857" y="5959"/>
                    <a:pt x="17525" y="8690"/>
                  </a:cubicBezTo>
                  <a:cubicBezTo>
                    <a:pt x="21192" y="11421"/>
                    <a:pt x="21600" y="13903"/>
                    <a:pt x="19358" y="16014"/>
                  </a:cubicBezTo>
                  <a:cubicBezTo>
                    <a:pt x="17117" y="18124"/>
                    <a:pt x="12226" y="19862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454150" y="60896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447800" y="619125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873250" y="5835086"/>
              <a:ext cx="1070469" cy="66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9" fill="norm" stroke="1" extrusionOk="0">
                  <a:moveTo>
                    <a:pt x="0" y="12814"/>
                  </a:moveTo>
                  <a:cubicBezTo>
                    <a:pt x="256" y="14121"/>
                    <a:pt x="511" y="15428"/>
                    <a:pt x="788" y="16769"/>
                  </a:cubicBezTo>
                  <a:cubicBezTo>
                    <a:pt x="1065" y="18111"/>
                    <a:pt x="1363" y="19486"/>
                    <a:pt x="1576" y="20346"/>
                  </a:cubicBezTo>
                  <a:cubicBezTo>
                    <a:pt x="1789" y="21206"/>
                    <a:pt x="1917" y="21550"/>
                    <a:pt x="2024" y="21481"/>
                  </a:cubicBezTo>
                  <a:cubicBezTo>
                    <a:pt x="2130" y="21412"/>
                    <a:pt x="2215" y="20931"/>
                    <a:pt x="2215" y="19349"/>
                  </a:cubicBezTo>
                  <a:cubicBezTo>
                    <a:pt x="2215" y="17767"/>
                    <a:pt x="2130" y="15084"/>
                    <a:pt x="1938" y="12711"/>
                  </a:cubicBezTo>
                  <a:cubicBezTo>
                    <a:pt x="1747" y="10337"/>
                    <a:pt x="1449" y="8274"/>
                    <a:pt x="1257" y="7070"/>
                  </a:cubicBezTo>
                  <a:cubicBezTo>
                    <a:pt x="1065" y="5866"/>
                    <a:pt x="980" y="5522"/>
                    <a:pt x="916" y="5178"/>
                  </a:cubicBezTo>
                  <a:cubicBezTo>
                    <a:pt x="852" y="4834"/>
                    <a:pt x="809" y="4490"/>
                    <a:pt x="895" y="4318"/>
                  </a:cubicBezTo>
                  <a:cubicBezTo>
                    <a:pt x="980" y="4146"/>
                    <a:pt x="1193" y="4146"/>
                    <a:pt x="1938" y="3905"/>
                  </a:cubicBezTo>
                  <a:cubicBezTo>
                    <a:pt x="2684" y="3665"/>
                    <a:pt x="3962" y="3183"/>
                    <a:pt x="5453" y="2736"/>
                  </a:cubicBezTo>
                  <a:cubicBezTo>
                    <a:pt x="6944" y="2289"/>
                    <a:pt x="8649" y="1876"/>
                    <a:pt x="10246" y="1601"/>
                  </a:cubicBezTo>
                  <a:cubicBezTo>
                    <a:pt x="11844" y="1326"/>
                    <a:pt x="13335" y="1188"/>
                    <a:pt x="14869" y="1051"/>
                  </a:cubicBezTo>
                  <a:cubicBezTo>
                    <a:pt x="16402" y="913"/>
                    <a:pt x="17979" y="775"/>
                    <a:pt x="18959" y="638"/>
                  </a:cubicBezTo>
                  <a:cubicBezTo>
                    <a:pt x="19938" y="500"/>
                    <a:pt x="20322" y="363"/>
                    <a:pt x="20705" y="225"/>
                  </a:cubicBezTo>
                  <a:cubicBezTo>
                    <a:pt x="21089" y="88"/>
                    <a:pt x="21472" y="-50"/>
                    <a:pt x="21536" y="19"/>
                  </a:cubicBezTo>
                  <a:cubicBezTo>
                    <a:pt x="21600" y="88"/>
                    <a:pt x="21344" y="363"/>
                    <a:pt x="21089" y="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070100" y="6044928"/>
              <a:ext cx="152400" cy="35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535"/>
                  </a:moveTo>
                  <a:cubicBezTo>
                    <a:pt x="0" y="5640"/>
                    <a:pt x="0" y="4746"/>
                    <a:pt x="600" y="4682"/>
                  </a:cubicBezTo>
                  <a:cubicBezTo>
                    <a:pt x="1200" y="4618"/>
                    <a:pt x="2400" y="5385"/>
                    <a:pt x="4350" y="7558"/>
                  </a:cubicBezTo>
                  <a:cubicBezTo>
                    <a:pt x="6300" y="9730"/>
                    <a:pt x="9000" y="13309"/>
                    <a:pt x="10650" y="15482"/>
                  </a:cubicBezTo>
                  <a:cubicBezTo>
                    <a:pt x="12300" y="17655"/>
                    <a:pt x="12900" y="18422"/>
                    <a:pt x="13800" y="19380"/>
                  </a:cubicBezTo>
                  <a:cubicBezTo>
                    <a:pt x="14700" y="20339"/>
                    <a:pt x="15900" y="21489"/>
                    <a:pt x="16950" y="21489"/>
                  </a:cubicBezTo>
                  <a:cubicBezTo>
                    <a:pt x="18000" y="21489"/>
                    <a:pt x="18900" y="20339"/>
                    <a:pt x="19350" y="17143"/>
                  </a:cubicBezTo>
                  <a:cubicBezTo>
                    <a:pt x="19800" y="13948"/>
                    <a:pt x="19800" y="8708"/>
                    <a:pt x="19800" y="5704"/>
                  </a:cubicBezTo>
                  <a:cubicBezTo>
                    <a:pt x="19800" y="2701"/>
                    <a:pt x="19800" y="1934"/>
                    <a:pt x="19650" y="1231"/>
                  </a:cubicBezTo>
                  <a:cubicBezTo>
                    <a:pt x="19500" y="528"/>
                    <a:pt x="19200" y="-111"/>
                    <a:pt x="19200" y="17"/>
                  </a:cubicBezTo>
                  <a:cubicBezTo>
                    <a:pt x="19200" y="145"/>
                    <a:pt x="19500" y="1039"/>
                    <a:pt x="19950" y="1870"/>
                  </a:cubicBezTo>
                  <a:cubicBezTo>
                    <a:pt x="20400" y="2701"/>
                    <a:pt x="21000" y="3468"/>
                    <a:pt x="21600" y="4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248370" y="6196468"/>
              <a:ext cx="132881" cy="12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61" fill="norm" stroke="1" extrusionOk="0">
                  <a:moveTo>
                    <a:pt x="12267" y="9137"/>
                  </a:moveTo>
                  <a:cubicBezTo>
                    <a:pt x="11238" y="7648"/>
                    <a:pt x="10210" y="6158"/>
                    <a:pt x="8838" y="4296"/>
                  </a:cubicBezTo>
                  <a:cubicBezTo>
                    <a:pt x="7467" y="2434"/>
                    <a:pt x="5753" y="199"/>
                    <a:pt x="4381" y="13"/>
                  </a:cubicBezTo>
                  <a:cubicBezTo>
                    <a:pt x="3010" y="-173"/>
                    <a:pt x="1981" y="1689"/>
                    <a:pt x="1295" y="4296"/>
                  </a:cubicBezTo>
                  <a:cubicBezTo>
                    <a:pt x="610" y="6903"/>
                    <a:pt x="267" y="10255"/>
                    <a:pt x="95" y="12861"/>
                  </a:cubicBezTo>
                  <a:cubicBezTo>
                    <a:pt x="-76" y="15468"/>
                    <a:pt x="-76" y="17330"/>
                    <a:pt x="610" y="18820"/>
                  </a:cubicBezTo>
                  <a:cubicBezTo>
                    <a:pt x="1295" y="20310"/>
                    <a:pt x="2667" y="21427"/>
                    <a:pt x="3867" y="21241"/>
                  </a:cubicBezTo>
                  <a:cubicBezTo>
                    <a:pt x="5067" y="21055"/>
                    <a:pt x="6095" y="19565"/>
                    <a:pt x="7124" y="17703"/>
                  </a:cubicBezTo>
                  <a:cubicBezTo>
                    <a:pt x="8153" y="15841"/>
                    <a:pt x="9181" y="13606"/>
                    <a:pt x="10210" y="13606"/>
                  </a:cubicBezTo>
                  <a:cubicBezTo>
                    <a:pt x="11238" y="13606"/>
                    <a:pt x="12267" y="15841"/>
                    <a:pt x="13467" y="17517"/>
                  </a:cubicBezTo>
                  <a:cubicBezTo>
                    <a:pt x="14667" y="19193"/>
                    <a:pt x="16038" y="20310"/>
                    <a:pt x="17410" y="20310"/>
                  </a:cubicBezTo>
                  <a:cubicBezTo>
                    <a:pt x="18781" y="20310"/>
                    <a:pt x="20153" y="19193"/>
                    <a:pt x="21524" y="180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368550" y="6146800"/>
              <a:ext cx="152400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9918"/>
                  </a:moveTo>
                  <a:cubicBezTo>
                    <a:pt x="1500" y="9478"/>
                    <a:pt x="3000" y="9037"/>
                    <a:pt x="5400" y="9698"/>
                  </a:cubicBezTo>
                  <a:cubicBezTo>
                    <a:pt x="7800" y="10359"/>
                    <a:pt x="11100" y="12122"/>
                    <a:pt x="12900" y="13886"/>
                  </a:cubicBezTo>
                  <a:cubicBezTo>
                    <a:pt x="14700" y="15649"/>
                    <a:pt x="15000" y="17412"/>
                    <a:pt x="14850" y="18845"/>
                  </a:cubicBezTo>
                  <a:cubicBezTo>
                    <a:pt x="14700" y="20278"/>
                    <a:pt x="14100" y="21380"/>
                    <a:pt x="13200" y="21490"/>
                  </a:cubicBezTo>
                  <a:cubicBezTo>
                    <a:pt x="12300" y="21600"/>
                    <a:pt x="11100" y="20718"/>
                    <a:pt x="10350" y="18184"/>
                  </a:cubicBezTo>
                  <a:cubicBezTo>
                    <a:pt x="9600" y="15649"/>
                    <a:pt x="9300" y="11461"/>
                    <a:pt x="10200" y="8155"/>
                  </a:cubicBezTo>
                  <a:cubicBezTo>
                    <a:pt x="11100" y="4849"/>
                    <a:pt x="13200" y="2424"/>
                    <a:pt x="15300" y="1212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578099" y="6047316"/>
              <a:ext cx="82551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92" y="3626"/>
                  </a:moveTo>
                  <a:cubicBezTo>
                    <a:pt x="13292" y="2838"/>
                    <a:pt x="13292" y="2050"/>
                    <a:pt x="12462" y="1340"/>
                  </a:cubicBezTo>
                  <a:cubicBezTo>
                    <a:pt x="11631" y="631"/>
                    <a:pt x="9969" y="0"/>
                    <a:pt x="8308" y="0"/>
                  </a:cubicBezTo>
                  <a:cubicBezTo>
                    <a:pt x="6646" y="0"/>
                    <a:pt x="4985" y="631"/>
                    <a:pt x="3323" y="3311"/>
                  </a:cubicBezTo>
                  <a:cubicBezTo>
                    <a:pt x="1662" y="5991"/>
                    <a:pt x="0" y="10721"/>
                    <a:pt x="0" y="13796"/>
                  </a:cubicBezTo>
                  <a:cubicBezTo>
                    <a:pt x="0" y="16870"/>
                    <a:pt x="1662" y="18289"/>
                    <a:pt x="5538" y="19314"/>
                  </a:cubicBezTo>
                  <a:cubicBezTo>
                    <a:pt x="9415" y="20339"/>
                    <a:pt x="15508" y="209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731441" y="6143852"/>
              <a:ext cx="135337" cy="39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08" fill="norm" stroke="1" extrusionOk="0">
                  <a:moveTo>
                    <a:pt x="2843" y="3211"/>
                  </a:moveTo>
                  <a:cubicBezTo>
                    <a:pt x="1514" y="5246"/>
                    <a:pt x="184" y="7282"/>
                    <a:pt x="18" y="9826"/>
                  </a:cubicBezTo>
                  <a:cubicBezTo>
                    <a:pt x="-148" y="12371"/>
                    <a:pt x="849" y="15424"/>
                    <a:pt x="1514" y="17573"/>
                  </a:cubicBezTo>
                  <a:cubicBezTo>
                    <a:pt x="2178" y="19722"/>
                    <a:pt x="2510" y="20966"/>
                    <a:pt x="2677" y="21248"/>
                  </a:cubicBezTo>
                  <a:cubicBezTo>
                    <a:pt x="2843" y="21531"/>
                    <a:pt x="2843" y="20852"/>
                    <a:pt x="2843" y="18251"/>
                  </a:cubicBezTo>
                  <a:cubicBezTo>
                    <a:pt x="2843" y="15650"/>
                    <a:pt x="2843" y="11127"/>
                    <a:pt x="3175" y="7960"/>
                  </a:cubicBezTo>
                  <a:cubicBezTo>
                    <a:pt x="3507" y="4794"/>
                    <a:pt x="4172" y="2984"/>
                    <a:pt x="5169" y="1910"/>
                  </a:cubicBezTo>
                  <a:cubicBezTo>
                    <a:pt x="6166" y="836"/>
                    <a:pt x="7495" y="496"/>
                    <a:pt x="9489" y="270"/>
                  </a:cubicBezTo>
                  <a:cubicBezTo>
                    <a:pt x="11483" y="44"/>
                    <a:pt x="14141" y="-69"/>
                    <a:pt x="16135" y="44"/>
                  </a:cubicBezTo>
                  <a:cubicBezTo>
                    <a:pt x="18129" y="157"/>
                    <a:pt x="19458" y="496"/>
                    <a:pt x="20289" y="949"/>
                  </a:cubicBezTo>
                  <a:cubicBezTo>
                    <a:pt x="21120" y="1401"/>
                    <a:pt x="21452" y="1967"/>
                    <a:pt x="21120" y="2758"/>
                  </a:cubicBezTo>
                  <a:cubicBezTo>
                    <a:pt x="20787" y="3550"/>
                    <a:pt x="19790" y="4568"/>
                    <a:pt x="17797" y="5359"/>
                  </a:cubicBezTo>
                  <a:cubicBezTo>
                    <a:pt x="15803" y="6151"/>
                    <a:pt x="12812" y="6716"/>
                    <a:pt x="10154" y="6829"/>
                  </a:cubicBezTo>
                  <a:cubicBezTo>
                    <a:pt x="7495" y="6943"/>
                    <a:pt x="5169" y="6603"/>
                    <a:pt x="2843" y="6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731029" y="6008819"/>
              <a:ext cx="107421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56" fill="norm" stroke="1" extrusionOk="0">
                  <a:moveTo>
                    <a:pt x="2435" y="927"/>
                  </a:moveTo>
                  <a:cubicBezTo>
                    <a:pt x="2435" y="5162"/>
                    <a:pt x="2435" y="9397"/>
                    <a:pt x="2012" y="12785"/>
                  </a:cubicBezTo>
                  <a:cubicBezTo>
                    <a:pt x="1588" y="16174"/>
                    <a:pt x="741" y="18715"/>
                    <a:pt x="318" y="18503"/>
                  </a:cubicBezTo>
                  <a:cubicBezTo>
                    <a:pt x="-106" y="18291"/>
                    <a:pt x="-106" y="15327"/>
                    <a:pt x="318" y="12574"/>
                  </a:cubicBezTo>
                  <a:cubicBezTo>
                    <a:pt x="741" y="9821"/>
                    <a:pt x="1588" y="7280"/>
                    <a:pt x="2859" y="4950"/>
                  </a:cubicBezTo>
                  <a:cubicBezTo>
                    <a:pt x="4129" y="2621"/>
                    <a:pt x="5823" y="503"/>
                    <a:pt x="7518" y="80"/>
                  </a:cubicBezTo>
                  <a:cubicBezTo>
                    <a:pt x="9212" y="-344"/>
                    <a:pt x="10906" y="927"/>
                    <a:pt x="12600" y="3891"/>
                  </a:cubicBezTo>
                  <a:cubicBezTo>
                    <a:pt x="14294" y="6856"/>
                    <a:pt x="15988" y="11515"/>
                    <a:pt x="17470" y="14691"/>
                  </a:cubicBezTo>
                  <a:cubicBezTo>
                    <a:pt x="18953" y="17868"/>
                    <a:pt x="20223" y="19562"/>
                    <a:pt x="21494" y="21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901950" y="5975350"/>
              <a:ext cx="7722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0" y="0"/>
                  </a:moveTo>
                  <a:cubicBezTo>
                    <a:pt x="6092" y="2857"/>
                    <a:pt x="12185" y="5714"/>
                    <a:pt x="16062" y="8514"/>
                  </a:cubicBezTo>
                  <a:cubicBezTo>
                    <a:pt x="19938" y="11314"/>
                    <a:pt x="21600" y="14057"/>
                    <a:pt x="18831" y="16229"/>
                  </a:cubicBezTo>
                  <a:cubicBezTo>
                    <a:pt x="16062" y="18400"/>
                    <a:pt x="8862" y="20000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416300" y="6134100"/>
              <a:ext cx="133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397250" y="62801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849108" y="5721349"/>
              <a:ext cx="1122943" cy="70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47" fill="norm" stroke="1" extrusionOk="0">
                  <a:moveTo>
                    <a:pt x="469" y="16930"/>
                  </a:moveTo>
                  <a:cubicBezTo>
                    <a:pt x="428" y="17643"/>
                    <a:pt x="388" y="18357"/>
                    <a:pt x="489" y="19070"/>
                  </a:cubicBezTo>
                  <a:cubicBezTo>
                    <a:pt x="591" y="19784"/>
                    <a:pt x="835" y="20497"/>
                    <a:pt x="1039" y="20951"/>
                  </a:cubicBezTo>
                  <a:cubicBezTo>
                    <a:pt x="1242" y="21405"/>
                    <a:pt x="1405" y="21600"/>
                    <a:pt x="1506" y="21535"/>
                  </a:cubicBezTo>
                  <a:cubicBezTo>
                    <a:pt x="1608" y="21470"/>
                    <a:pt x="1649" y="21146"/>
                    <a:pt x="1628" y="19784"/>
                  </a:cubicBezTo>
                  <a:cubicBezTo>
                    <a:pt x="1608" y="18422"/>
                    <a:pt x="1527" y="16022"/>
                    <a:pt x="1303" y="13816"/>
                  </a:cubicBezTo>
                  <a:cubicBezTo>
                    <a:pt x="1079" y="11611"/>
                    <a:pt x="713" y="9600"/>
                    <a:pt x="469" y="7881"/>
                  </a:cubicBezTo>
                  <a:cubicBezTo>
                    <a:pt x="225" y="6162"/>
                    <a:pt x="103" y="4735"/>
                    <a:pt x="42" y="3859"/>
                  </a:cubicBezTo>
                  <a:cubicBezTo>
                    <a:pt x="-19" y="2984"/>
                    <a:pt x="-19" y="2659"/>
                    <a:pt x="83" y="2432"/>
                  </a:cubicBezTo>
                  <a:cubicBezTo>
                    <a:pt x="184" y="2205"/>
                    <a:pt x="388" y="2076"/>
                    <a:pt x="1161" y="1914"/>
                  </a:cubicBezTo>
                  <a:cubicBezTo>
                    <a:pt x="1934" y="1751"/>
                    <a:pt x="3276" y="1557"/>
                    <a:pt x="4639" y="1330"/>
                  </a:cubicBezTo>
                  <a:cubicBezTo>
                    <a:pt x="6001" y="1103"/>
                    <a:pt x="7384" y="843"/>
                    <a:pt x="8889" y="649"/>
                  </a:cubicBezTo>
                  <a:cubicBezTo>
                    <a:pt x="10395" y="454"/>
                    <a:pt x="12022" y="324"/>
                    <a:pt x="13588" y="227"/>
                  </a:cubicBezTo>
                  <a:cubicBezTo>
                    <a:pt x="15154" y="130"/>
                    <a:pt x="16659" y="65"/>
                    <a:pt x="17981" y="32"/>
                  </a:cubicBezTo>
                  <a:cubicBezTo>
                    <a:pt x="19303" y="0"/>
                    <a:pt x="20442" y="0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032250" y="5967869"/>
              <a:ext cx="177800" cy="32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3001"/>
                  </a:moveTo>
                  <a:cubicBezTo>
                    <a:pt x="2571" y="6067"/>
                    <a:pt x="5143" y="9132"/>
                    <a:pt x="6943" y="11850"/>
                  </a:cubicBezTo>
                  <a:cubicBezTo>
                    <a:pt x="8743" y="14567"/>
                    <a:pt x="9771" y="16936"/>
                    <a:pt x="10671" y="18609"/>
                  </a:cubicBezTo>
                  <a:cubicBezTo>
                    <a:pt x="11571" y="20281"/>
                    <a:pt x="12343" y="21256"/>
                    <a:pt x="12986" y="21396"/>
                  </a:cubicBezTo>
                  <a:cubicBezTo>
                    <a:pt x="13629" y="21535"/>
                    <a:pt x="14143" y="20838"/>
                    <a:pt x="14914" y="18260"/>
                  </a:cubicBezTo>
                  <a:cubicBezTo>
                    <a:pt x="15686" y="15682"/>
                    <a:pt x="16714" y="11223"/>
                    <a:pt x="17357" y="8087"/>
                  </a:cubicBezTo>
                  <a:cubicBezTo>
                    <a:pt x="18000" y="4952"/>
                    <a:pt x="18257" y="3140"/>
                    <a:pt x="18643" y="1886"/>
                  </a:cubicBezTo>
                  <a:cubicBezTo>
                    <a:pt x="19029" y="632"/>
                    <a:pt x="19543" y="-65"/>
                    <a:pt x="20057" y="5"/>
                  </a:cubicBezTo>
                  <a:cubicBezTo>
                    <a:pt x="20571" y="74"/>
                    <a:pt x="21086" y="910"/>
                    <a:pt x="21600" y="1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242979" y="6130217"/>
              <a:ext cx="125821" cy="10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311" fill="norm" stroke="1" extrusionOk="0">
                  <a:moveTo>
                    <a:pt x="13839" y="6860"/>
                  </a:moveTo>
                  <a:cubicBezTo>
                    <a:pt x="13119" y="4823"/>
                    <a:pt x="12399" y="2785"/>
                    <a:pt x="10779" y="1359"/>
                  </a:cubicBezTo>
                  <a:cubicBezTo>
                    <a:pt x="9159" y="-68"/>
                    <a:pt x="6639" y="-883"/>
                    <a:pt x="4659" y="1562"/>
                  </a:cubicBezTo>
                  <a:cubicBezTo>
                    <a:pt x="2679" y="4008"/>
                    <a:pt x="1239" y="9713"/>
                    <a:pt x="519" y="13585"/>
                  </a:cubicBezTo>
                  <a:cubicBezTo>
                    <a:pt x="-201" y="17457"/>
                    <a:pt x="-201" y="19494"/>
                    <a:pt x="699" y="20106"/>
                  </a:cubicBezTo>
                  <a:cubicBezTo>
                    <a:pt x="1599" y="20717"/>
                    <a:pt x="3399" y="19902"/>
                    <a:pt x="4479" y="18475"/>
                  </a:cubicBezTo>
                  <a:cubicBezTo>
                    <a:pt x="5559" y="17049"/>
                    <a:pt x="5919" y="15011"/>
                    <a:pt x="6639" y="12974"/>
                  </a:cubicBezTo>
                  <a:cubicBezTo>
                    <a:pt x="7359" y="10936"/>
                    <a:pt x="8439" y="8898"/>
                    <a:pt x="9879" y="8898"/>
                  </a:cubicBezTo>
                  <a:cubicBezTo>
                    <a:pt x="11319" y="8898"/>
                    <a:pt x="13119" y="10936"/>
                    <a:pt x="15099" y="12159"/>
                  </a:cubicBezTo>
                  <a:cubicBezTo>
                    <a:pt x="17079" y="13381"/>
                    <a:pt x="19239" y="13789"/>
                    <a:pt x="21399" y="14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362450" y="6083300"/>
              <a:ext cx="165100" cy="20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7200"/>
                  </a:moveTo>
                  <a:cubicBezTo>
                    <a:pt x="3877" y="7855"/>
                    <a:pt x="7754" y="8509"/>
                    <a:pt x="10246" y="10145"/>
                  </a:cubicBezTo>
                  <a:cubicBezTo>
                    <a:pt x="12738" y="11782"/>
                    <a:pt x="13846" y="14400"/>
                    <a:pt x="14262" y="16255"/>
                  </a:cubicBezTo>
                  <a:cubicBezTo>
                    <a:pt x="14677" y="18109"/>
                    <a:pt x="14400" y="19200"/>
                    <a:pt x="13708" y="20073"/>
                  </a:cubicBezTo>
                  <a:cubicBezTo>
                    <a:pt x="13015" y="20945"/>
                    <a:pt x="11908" y="21600"/>
                    <a:pt x="10662" y="20400"/>
                  </a:cubicBezTo>
                  <a:cubicBezTo>
                    <a:pt x="9415" y="19200"/>
                    <a:pt x="8031" y="16145"/>
                    <a:pt x="8308" y="12982"/>
                  </a:cubicBezTo>
                  <a:cubicBezTo>
                    <a:pt x="8585" y="9818"/>
                    <a:pt x="10523" y="6545"/>
                    <a:pt x="13015" y="4364"/>
                  </a:cubicBezTo>
                  <a:cubicBezTo>
                    <a:pt x="15508" y="2182"/>
                    <a:pt x="18554" y="10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565683" y="5990489"/>
              <a:ext cx="114268" cy="3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22" fill="norm" stroke="1" extrusionOk="0">
                  <a:moveTo>
                    <a:pt x="20822" y="1791"/>
                  </a:moveTo>
                  <a:cubicBezTo>
                    <a:pt x="20436" y="1015"/>
                    <a:pt x="20051" y="239"/>
                    <a:pt x="18893" y="45"/>
                  </a:cubicBezTo>
                  <a:cubicBezTo>
                    <a:pt x="17736" y="-149"/>
                    <a:pt x="15808" y="239"/>
                    <a:pt x="12529" y="2114"/>
                  </a:cubicBezTo>
                  <a:cubicBezTo>
                    <a:pt x="9251" y="3990"/>
                    <a:pt x="4622" y="7353"/>
                    <a:pt x="2115" y="10392"/>
                  </a:cubicBezTo>
                  <a:cubicBezTo>
                    <a:pt x="-392" y="13432"/>
                    <a:pt x="-778" y="16148"/>
                    <a:pt x="1536" y="17959"/>
                  </a:cubicBezTo>
                  <a:cubicBezTo>
                    <a:pt x="3851" y="19770"/>
                    <a:pt x="8865" y="20675"/>
                    <a:pt x="12336" y="21063"/>
                  </a:cubicBezTo>
                  <a:cubicBezTo>
                    <a:pt x="15808" y="21451"/>
                    <a:pt x="17736" y="21322"/>
                    <a:pt x="19665" y="21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745167" y="5962650"/>
              <a:ext cx="176083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47" fill="norm" stroke="1" extrusionOk="0">
                  <a:moveTo>
                    <a:pt x="21391" y="0"/>
                  </a:moveTo>
                  <a:cubicBezTo>
                    <a:pt x="20105" y="0"/>
                    <a:pt x="18820" y="0"/>
                    <a:pt x="16377" y="1215"/>
                  </a:cubicBezTo>
                  <a:cubicBezTo>
                    <a:pt x="13934" y="2430"/>
                    <a:pt x="10334" y="4860"/>
                    <a:pt x="8148" y="6750"/>
                  </a:cubicBezTo>
                  <a:cubicBezTo>
                    <a:pt x="5962" y="8640"/>
                    <a:pt x="5191" y="9990"/>
                    <a:pt x="5448" y="10665"/>
                  </a:cubicBezTo>
                  <a:cubicBezTo>
                    <a:pt x="5705" y="11340"/>
                    <a:pt x="6991" y="11340"/>
                    <a:pt x="8277" y="11340"/>
                  </a:cubicBezTo>
                  <a:cubicBezTo>
                    <a:pt x="9562" y="11340"/>
                    <a:pt x="10848" y="11340"/>
                    <a:pt x="10977" y="11745"/>
                  </a:cubicBezTo>
                  <a:cubicBezTo>
                    <a:pt x="11105" y="12150"/>
                    <a:pt x="10077" y="12960"/>
                    <a:pt x="8277" y="14040"/>
                  </a:cubicBezTo>
                  <a:cubicBezTo>
                    <a:pt x="6477" y="15120"/>
                    <a:pt x="3905" y="16470"/>
                    <a:pt x="2234" y="17685"/>
                  </a:cubicBezTo>
                  <a:cubicBezTo>
                    <a:pt x="562" y="18900"/>
                    <a:pt x="-209" y="19980"/>
                    <a:pt x="48" y="20655"/>
                  </a:cubicBezTo>
                  <a:cubicBezTo>
                    <a:pt x="305" y="21330"/>
                    <a:pt x="1591" y="21600"/>
                    <a:pt x="4420" y="21060"/>
                  </a:cubicBezTo>
                  <a:cubicBezTo>
                    <a:pt x="7248" y="20520"/>
                    <a:pt x="11620" y="19170"/>
                    <a:pt x="15991" y="17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908550" y="5988050"/>
              <a:ext cx="139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040"/>
                    <a:pt x="11782" y="10080"/>
                    <a:pt x="15382" y="13680"/>
                  </a:cubicBezTo>
                  <a:cubicBezTo>
                    <a:pt x="18982" y="17280"/>
                    <a:pt x="20291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959991" y="5949950"/>
              <a:ext cx="10095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9214" y="240"/>
                    <a:pt x="16964" y="480"/>
                    <a:pt x="14039" y="2640"/>
                  </a:cubicBezTo>
                  <a:cubicBezTo>
                    <a:pt x="11114" y="4800"/>
                    <a:pt x="7514" y="8880"/>
                    <a:pt x="5039" y="11640"/>
                  </a:cubicBezTo>
                  <a:cubicBezTo>
                    <a:pt x="2564" y="14400"/>
                    <a:pt x="1214" y="15840"/>
                    <a:pt x="539" y="17160"/>
                  </a:cubicBezTo>
                  <a:cubicBezTo>
                    <a:pt x="-136" y="18480"/>
                    <a:pt x="-136" y="19680"/>
                    <a:pt x="314" y="20400"/>
                  </a:cubicBezTo>
                  <a:cubicBezTo>
                    <a:pt x="764" y="21120"/>
                    <a:pt x="1664" y="21360"/>
                    <a:pt x="25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086350" y="60769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111750" y="597535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787899" y="6153150"/>
              <a:ext cx="317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5200"/>
                    <a:pt x="9216" y="8800"/>
                    <a:pt x="12816" y="5200"/>
                  </a:cubicBezTo>
                  <a:cubicBezTo>
                    <a:pt x="16416" y="1600"/>
                    <a:pt x="1900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927600" y="6230830"/>
              <a:ext cx="130427" cy="12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703" fill="norm" stroke="1" extrusionOk="0">
                  <a:moveTo>
                    <a:pt x="0" y="2892"/>
                  </a:moveTo>
                  <a:cubicBezTo>
                    <a:pt x="697" y="7073"/>
                    <a:pt x="1394" y="11253"/>
                    <a:pt x="1742" y="14563"/>
                  </a:cubicBezTo>
                  <a:cubicBezTo>
                    <a:pt x="2090" y="17873"/>
                    <a:pt x="2090" y="20311"/>
                    <a:pt x="2265" y="20660"/>
                  </a:cubicBezTo>
                  <a:cubicBezTo>
                    <a:pt x="2439" y="21008"/>
                    <a:pt x="2787" y="19266"/>
                    <a:pt x="4703" y="15608"/>
                  </a:cubicBezTo>
                  <a:cubicBezTo>
                    <a:pt x="6619" y="11950"/>
                    <a:pt x="10103" y="6376"/>
                    <a:pt x="13065" y="3240"/>
                  </a:cubicBezTo>
                  <a:cubicBezTo>
                    <a:pt x="16026" y="105"/>
                    <a:pt x="18465" y="-592"/>
                    <a:pt x="19858" y="453"/>
                  </a:cubicBezTo>
                  <a:cubicBezTo>
                    <a:pt x="21252" y="1498"/>
                    <a:pt x="21600" y="4285"/>
                    <a:pt x="21426" y="7943"/>
                  </a:cubicBezTo>
                  <a:cubicBezTo>
                    <a:pt x="21252" y="11602"/>
                    <a:pt x="20555" y="16131"/>
                    <a:pt x="19858" y="206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187949" y="5861050"/>
              <a:ext cx="10392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5184" y="2461"/>
                    <a:pt x="10368" y="4922"/>
                    <a:pt x="14472" y="7473"/>
                  </a:cubicBezTo>
                  <a:cubicBezTo>
                    <a:pt x="18576" y="10025"/>
                    <a:pt x="21600" y="12668"/>
                    <a:pt x="21168" y="14901"/>
                  </a:cubicBezTo>
                  <a:cubicBezTo>
                    <a:pt x="20736" y="17134"/>
                    <a:pt x="16848" y="18957"/>
                    <a:pt x="13392" y="20005"/>
                  </a:cubicBezTo>
                  <a:cubicBezTo>
                    <a:pt x="9936" y="21053"/>
                    <a:pt x="6912" y="21327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759449" y="6083300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765800" y="616585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7200"/>
                    <a:pt x="4985" y="14400"/>
                    <a:pt x="8585" y="18000"/>
                  </a:cubicBezTo>
                  <a:cubicBezTo>
                    <a:pt x="12185" y="21600"/>
                    <a:pt x="1689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636537" y="5829300"/>
              <a:ext cx="141963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41" fill="norm" stroke="1" extrusionOk="0">
                  <a:moveTo>
                    <a:pt x="1292" y="0"/>
                  </a:moveTo>
                  <a:cubicBezTo>
                    <a:pt x="975" y="5940"/>
                    <a:pt x="657" y="11880"/>
                    <a:pt x="339" y="15525"/>
                  </a:cubicBezTo>
                  <a:cubicBezTo>
                    <a:pt x="22" y="19170"/>
                    <a:pt x="-296" y="20520"/>
                    <a:pt x="498" y="21060"/>
                  </a:cubicBezTo>
                  <a:cubicBezTo>
                    <a:pt x="1292" y="21600"/>
                    <a:pt x="3198" y="21330"/>
                    <a:pt x="6851" y="20520"/>
                  </a:cubicBezTo>
                  <a:cubicBezTo>
                    <a:pt x="10504" y="19710"/>
                    <a:pt x="15904" y="18360"/>
                    <a:pt x="21304" y="170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767082" y="5855510"/>
              <a:ext cx="82479" cy="12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953" fill="norm" stroke="1" extrusionOk="0">
                  <a:moveTo>
                    <a:pt x="9164" y="5176"/>
                  </a:moveTo>
                  <a:cubicBezTo>
                    <a:pt x="6003" y="8008"/>
                    <a:pt x="2842" y="10841"/>
                    <a:pt x="1261" y="13143"/>
                  </a:cubicBezTo>
                  <a:cubicBezTo>
                    <a:pt x="-319" y="15444"/>
                    <a:pt x="-319" y="17215"/>
                    <a:pt x="735" y="18631"/>
                  </a:cubicBezTo>
                  <a:cubicBezTo>
                    <a:pt x="1788" y="20048"/>
                    <a:pt x="3896" y="21110"/>
                    <a:pt x="7320" y="20933"/>
                  </a:cubicBezTo>
                  <a:cubicBezTo>
                    <a:pt x="10744" y="20756"/>
                    <a:pt x="15486" y="19340"/>
                    <a:pt x="18120" y="16684"/>
                  </a:cubicBezTo>
                  <a:cubicBezTo>
                    <a:pt x="20754" y="14028"/>
                    <a:pt x="21281" y="10133"/>
                    <a:pt x="19437" y="6946"/>
                  </a:cubicBezTo>
                  <a:cubicBezTo>
                    <a:pt x="17593" y="3759"/>
                    <a:pt x="13379" y="1280"/>
                    <a:pt x="9954" y="395"/>
                  </a:cubicBezTo>
                  <a:cubicBezTo>
                    <a:pt x="6530" y="-490"/>
                    <a:pt x="3896" y="218"/>
                    <a:pt x="2842" y="1458"/>
                  </a:cubicBezTo>
                  <a:cubicBezTo>
                    <a:pt x="1788" y="2697"/>
                    <a:pt x="2315" y="4467"/>
                    <a:pt x="2842" y="6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899150" y="5835650"/>
              <a:ext cx="11430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82"/>
                  </a:moveTo>
                  <a:cubicBezTo>
                    <a:pt x="1200" y="10302"/>
                    <a:pt x="2400" y="14622"/>
                    <a:pt x="3600" y="17446"/>
                  </a:cubicBezTo>
                  <a:cubicBezTo>
                    <a:pt x="4800" y="20271"/>
                    <a:pt x="6000" y="21600"/>
                    <a:pt x="7200" y="21600"/>
                  </a:cubicBezTo>
                  <a:cubicBezTo>
                    <a:pt x="8400" y="21600"/>
                    <a:pt x="9600" y="20271"/>
                    <a:pt x="12000" y="16449"/>
                  </a:cubicBezTo>
                  <a:cubicBezTo>
                    <a:pt x="14400" y="12628"/>
                    <a:pt x="18000" y="6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734049" y="63309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753100" y="62801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813606" y="6343650"/>
              <a:ext cx="156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816599" y="6292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870315" y="6180283"/>
              <a:ext cx="83869" cy="25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6" fill="norm" stroke="1" extrusionOk="0">
                  <a:moveTo>
                    <a:pt x="17076" y="13027"/>
                  </a:moveTo>
                  <a:cubicBezTo>
                    <a:pt x="14916" y="12500"/>
                    <a:pt x="12756" y="11973"/>
                    <a:pt x="10326" y="11973"/>
                  </a:cubicBezTo>
                  <a:cubicBezTo>
                    <a:pt x="7896" y="11973"/>
                    <a:pt x="5196" y="12500"/>
                    <a:pt x="3306" y="13378"/>
                  </a:cubicBezTo>
                  <a:cubicBezTo>
                    <a:pt x="1416" y="14256"/>
                    <a:pt x="336" y="15485"/>
                    <a:pt x="66" y="16802"/>
                  </a:cubicBezTo>
                  <a:cubicBezTo>
                    <a:pt x="-204" y="18119"/>
                    <a:pt x="336" y="19524"/>
                    <a:pt x="1956" y="19963"/>
                  </a:cubicBezTo>
                  <a:cubicBezTo>
                    <a:pt x="3576" y="20402"/>
                    <a:pt x="6276" y="19876"/>
                    <a:pt x="9516" y="17680"/>
                  </a:cubicBezTo>
                  <a:cubicBezTo>
                    <a:pt x="12756" y="15485"/>
                    <a:pt x="16536" y="11622"/>
                    <a:pt x="18696" y="8724"/>
                  </a:cubicBezTo>
                  <a:cubicBezTo>
                    <a:pt x="20856" y="5827"/>
                    <a:pt x="21396" y="3895"/>
                    <a:pt x="21396" y="2490"/>
                  </a:cubicBezTo>
                  <a:cubicBezTo>
                    <a:pt x="21396" y="1085"/>
                    <a:pt x="20856" y="207"/>
                    <a:pt x="19506" y="32"/>
                  </a:cubicBezTo>
                  <a:cubicBezTo>
                    <a:pt x="18156" y="-144"/>
                    <a:pt x="15996" y="383"/>
                    <a:pt x="14646" y="2227"/>
                  </a:cubicBezTo>
                  <a:cubicBezTo>
                    <a:pt x="13296" y="4071"/>
                    <a:pt x="12756" y="7232"/>
                    <a:pt x="13836" y="10656"/>
                  </a:cubicBezTo>
                  <a:cubicBezTo>
                    <a:pt x="14916" y="14080"/>
                    <a:pt x="17616" y="17768"/>
                    <a:pt x="20316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470650" y="5694727"/>
              <a:ext cx="1079500" cy="67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6441"/>
                  </a:moveTo>
                  <a:cubicBezTo>
                    <a:pt x="42" y="17116"/>
                    <a:pt x="85" y="17791"/>
                    <a:pt x="169" y="18432"/>
                  </a:cubicBezTo>
                  <a:cubicBezTo>
                    <a:pt x="254" y="19073"/>
                    <a:pt x="381" y="19681"/>
                    <a:pt x="508" y="20255"/>
                  </a:cubicBezTo>
                  <a:cubicBezTo>
                    <a:pt x="635" y="20829"/>
                    <a:pt x="762" y="21368"/>
                    <a:pt x="868" y="21470"/>
                  </a:cubicBezTo>
                  <a:cubicBezTo>
                    <a:pt x="974" y="21571"/>
                    <a:pt x="1059" y="21234"/>
                    <a:pt x="1122" y="19951"/>
                  </a:cubicBezTo>
                  <a:cubicBezTo>
                    <a:pt x="1186" y="18668"/>
                    <a:pt x="1228" y="16441"/>
                    <a:pt x="1165" y="14078"/>
                  </a:cubicBezTo>
                  <a:cubicBezTo>
                    <a:pt x="1101" y="11716"/>
                    <a:pt x="932" y="9218"/>
                    <a:pt x="784" y="7497"/>
                  </a:cubicBezTo>
                  <a:cubicBezTo>
                    <a:pt x="635" y="5776"/>
                    <a:pt x="508" y="4831"/>
                    <a:pt x="381" y="3920"/>
                  </a:cubicBezTo>
                  <a:cubicBezTo>
                    <a:pt x="254" y="3009"/>
                    <a:pt x="127" y="2131"/>
                    <a:pt x="127" y="1827"/>
                  </a:cubicBezTo>
                  <a:cubicBezTo>
                    <a:pt x="127" y="1524"/>
                    <a:pt x="254" y="1794"/>
                    <a:pt x="784" y="1996"/>
                  </a:cubicBezTo>
                  <a:cubicBezTo>
                    <a:pt x="1313" y="2199"/>
                    <a:pt x="2245" y="2334"/>
                    <a:pt x="3431" y="2232"/>
                  </a:cubicBezTo>
                  <a:cubicBezTo>
                    <a:pt x="4616" y="2131"/>
                    <a:pt x="6056" y="1794"/>
                    <a:pt x="7475" y="1456"/>
                  </a:cubicBezTo>
                  <a:cubicBezTo>
                    <a:pt x="8894" y="1119"/>
                    <a:pt x="10292" y="781"/>
                    <a:pt x="11922" y="511"/>
                  </a:cubicBezTo>
                  <a:cubicBezTo>
                    <a:pt x="13553" y="241"/>
                    <a:pt x="15416" y="39"/>
                    <a:pt x="17068" y="5"/>
                  </a:cubicBezTo>
                  <a:cubicBezTo>
                    <a:pt x="18720" y="-29"/>
                    <a:pt x="20160" y="106"/>
                    <a:pt x="21600" y="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591300" y="5855696"/>
              <a:ext cx="184150" cy="24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11"/>
                  </a:moveTo>
                  <a:cubicBezTo>
                    <a:pt x="745" y="1195"/>
                    <a:pt x="1490" y="280"/>
                    <a:pt x="2234" y="372"/>
                  </a:cubicBezTo>
                  <a:cubicBezTo>
                    <a:pt x="2979" y="463"/>
                    <a:pt x="3724" y="1561"/>
                    <a:pt x="4841" y="4307"/>
                  </a:cubicBezTo>
                  <a:cubicBezTo>
                    <a:pt x="5959" y="7053"/>
                    <a:pt x="7448" y="11446"/>
                    <a:pt x="8441" y="14100"/>
                  </a:cubicBezTo>
                  <a:cubicBezTo>
                    <a:pt x="9434" y="16755"/>
                    <a:pt x="9931" y="17670"/>
                    <a:pt x="10676" y="18860"/>
                  </a:cubicBezTo>
                  <a:cubicBezTo>
                    <a:pt x="11421" y="20050"/>
                    <a:pt x="12414" y="21514"/>
                    <a:pt x="13283" y="21422"/>
                  </a:cubicBezTo>
                  <a:cubicBezTo>
                    <a:pt x="14152" y="21331"/>
                    <a:pt x="14897" y="19683"/>
                    <a:pt x="15517" y="16297"/>
                  </a:cubicBezTo>
                  <a:cubicBezTo>
                    <a:pt x="16138" y="12911"/>
                    <a:pt x="16634" y="7785"/>
                    <a:pt x="17131" y="4582"/>
                  </a:cubicBezTo>
                  <a:cubicBezTo>
                    <a:pt x="17628" y="1378"/>
                    <a:pt x="18124" y="97"/>
                    <a:pt x="18869" y="6"/>
                  </a:cubicBezTo>
                  <a:cubicBezTo>
                    <a:pt x="19614" y="-86"/>
                    <a:pt x="20607" y="1012"/>
                    <a:pt x="21600" y="2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780579" y="5962641"/>
              <a:ext cx="109171" cy="13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64" fill="norm" stroke="1" extrusionOk="0">
                  <a:moveTo>
                    <a:pt x="12701" y="6076"/>
                  </a:moveTo>
                  <a:cubicBezTo>
                    <a:pt x="12701" y="4389"/>
                    <a:pt x="12701" y="2701"/>
                    <a:pt x="11662" y="1520"/>
                  </a:cubicBezTo>
                  <a:cubicBezTo>
                    <a:pt x="10624" y="339"/>
                    <a:pt x="8547" y="-336"/>
                    <a:pt x="6678" y="170"/>
                  </a:cubicBezTo>
                  <a:cubicBezTo>
                    <a:pt x="4809" y="676"/>
                    <a:pt x="3147" y="2364"/>
                    <a:pt x="1901" y="5233"/>
                  </a:cubicBezTo>
                  <a:cubicBezTo>
                    <a:pt x="655" y="8101"/>
                    <a:pt x="-176" y="12151"/>
                    <a:pt x="32" y="14851"/>
                  </a:cubicBezTo>
                  <a:cubicBezTo>
                    <a:pt x="239" y="17551"/>
                    <a:pt x="1486" y="18901"/>
                    <a:pt x="3770" y="18058"/>
                  </a:cubicBezTo>
                  <a:cubicBezTo>
                    <a:pt x="6055" y="17214"/>
                    <a:pt x="9378" y="14176"/>
                    <a:pt x="11870" y="13501"/>
                  </a:cubicBezTo>
                  <a:cubicBezTo>
                    <a:pt x="14362" y="12826"/>
                    <a:pt x="16024" y="14514"/>
                    <a:pt x="17478" y="16202"/>
                  </a:cubicBezTo>
                  <a:cubicBezTo>
                    <a:pt x="18932" y="17889"/>
                    <a:pt x="20178" y="19576"/>
                    <a:pt x="21424" y="21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883400" y="5905500"/>
              <a:ext cx="152400" cy="20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9818"/>
                  </a:moveTo>
                  <a:cubicBezTo>
                    <a:pt x="1500" y="9818"/>
                    <a:pt x="3000" y="9818"/>
                    <a:pt x="5100" y="11345"/>
                  </a:cubicBezTo>
                  <a:cubicBezTo>
                    <a:pt x="7200" y="12873"/>
                    <a:pt x="9900" y="15927"/>
                    <a:pt x="11100" y="18000"/>
                  </a:cubicBezTo>
                  <a:cubicBezTo>
                    <a:pt x="12300" y="20073"/>
                    <a:pt x="12000" y="21164"/>
                    <a:pt x="11250" y="21382"/>
                  </a:cubicBezTo>
                  <a:cubicBezTo>
                    <a:pt x="10500" y="21600"/>
                    <a:pt x="9300" y="20945"/>
                    <a:pt x="8550" y="18764"/>
                  </a:cubicBezTo>
                  <a:cubicBezTo>
                    <a:pt x="7800" y="16582"/>
                    <a:pt x="7500" y="12873"/>
                    <a:pt x="8550" y="9600"/>
                  </a:cubicBezTo>
                  <a:cubicBezTo>
                    <a:pt x="9600" y="6327"/>
                    <a:pt x="12000" y="3491"/>
                    <a:pt x="14400" y="1964"/>
                  </a:cubicBezTo>
                  <a:cubicBezTo>
                    <a:pt x="16800" y="436"/>
                    <a:pt x="19200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096910" y="5867391"/>
              <a:ext cx="65890" cy="21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91" fill="norm" stroke="1" extrusionOk="0">
                  <a:moveTo>
                    <a:pt x="21012" y="3775"/>
                  </a:moveTo>
                  <a:cubicBezTo>
                    <a:pt x="19662" y="2727"/>
                    <a:pt x="18312" y="1678"/>
                    <a:pt x="15949" y="944"/>
                  </a:cubicBezTo>
                  <a:cubicBezTo>
                    <a:pt x="13587" y="210"/>
                    <a:pt x="10212" y="-209"/>
                    <a:pt x="7175" y="106"/>
                  </a:cubicBezTo>
                  <a:cubicBezTo>
                    <a:pt x="4137" y="420"/>
                    <a:pt x="1437" y="1469"/>
                    <a:pt x="425" y="4719"/>
                  </a:cubicBezTo>
                  <a:cubicBezTo>
                    <a:pt x="-588" y="7970"/>
                    <a:pt x="87" y="13422"/>
                    <a:pt x="3800" y="16568"/>
                  </a:cubicBezTo>
                  <a:cubicBezTo>
                    <a:pt x="7512" y="19713"/>
                    <a:pt x="14262" y="20552"/>
                    <a:pt x="21012" y="2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197638" y="5895885"/>
              <a:ext cx="162012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5" fill="norm" stroke="1" extrusionOk="0">
                  <a:moveTo>
                    <a:pt x="2957" y="1894"/>
                  </a:moveTo>
                  <a:cubicBezTo>
                    <a:pt x="1554" y="890"/>
                    <a:pt x="152" y="-115"/>
                    <a:pt x="11" y="11"/>
                  </a:cubicBezTo>
                  <a:cubicBezTo>
                    <a:pt x="-129" y="136"/>
                    <a:pt x="993" y="1392"/>
                    <a:pt x="4359" y="4280"/>
                  </a:cubicBezTo>
                  <a:cubicBezTo>
                    <a:pt x="7726" y="7169"/>
                    <a:pt x="13336" y="11690"/>
                    <a:pt x="16562" y="14829"/>
                  </a:cubicBezTo>
                  <a:cubicBezTo>
                    <a:pt x="19788" y="17969"/>
                    <a:pt x="20629" y="19727"/>
                    <a:pt x="21471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255933" y="5899150"/>
              <a:ext cx="7196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0"/>
                    <a:pt x="14812" y="0"/>
                    <a:pt x="11109" y="2215"/>
                  </a:cubicBezTo>
                  <a:cubicBezTo>
                    <a:pt x="7406" y="4431"/>
                    <a:pt x="3086" y="8862"/>
                    <a:pt x="1234" y="12462"/>
                  </a:cubicBezTo>
                  <a:cubicBezTo>
                    <a:pt x="-617" y="16062"/>
                    <a:pt x="0" y="18831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416800" y="5803900"/>
              <a:ext cx="6659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259" y="3673"/>
                    <a:pt x="16518" y="7347"/>
                    <a:pt x="19059" y="10727"/>
                  </a:cubicBezTo>
                  <a:cubicBezTo>
                    <a:pt x="21600" y="14106"/>
                    <a:pt x="18424" y="17192"/>
                    <a:pt x="15565" y="18955"/>
                  </a:cubicBezTo>
                  <a:cubicBezTo>
                    <a:pt x="12706" y="20718"/>
                    <a:pt x="10165" y="21159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711950" y="6157237"/>
              <a:ext cx="692150" cy="4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20595"/>
                  </a:moveTo>
                  <a:cubicBezTo>
                    <a:pt x="2180" y="19515"/>
                    <a:pt x="4360" y="18435"/>
                    <a:pt x="6705" y="14655"/>
                  </a:cubicBezTo>
                  <a:cubicBezTo>
                    <a:pt x="9050" y="10875"/>
                    <a:pt x="11560" y="4395"/>
                    <a:pt x="14070" y="1695"/>
                  </a:cubicBezTo>
                  <a:cubicBezTo>
                    <a:pt x="16580" y="-1005"/>
                    <a:pt x="19090" y="75"/>
                    <a:pt x="21600" y="1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061200" y="6263526"/>
              <a:ext cx="158387" cy="20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42" fill="norm" stroke="1" extrusionOk="0">
                  <a:moveTo>
                    <a:pt x="0" y="2442"/>
                  </a:moveTo>
                  <a:cubicBezTo>
                    <a:pt x="0" y="7392"/>
                    <a:pt x="0" y="12342"/>
                    <a:pt x="0" y="15379"/>
                  </a:cubicBezTo>
                  <a:cubicBezTo>
                    <a:pt x="0" y="18417"/>
                    <a:pt x="0" y="19542"/>
                    <a:pt x="0" y="19092"/>
                  </a:cubicBezTo>
                  <a:cubicBezTo>
                    <a:pt x="0" y="18642"/>
                    <a:pt x="0" y="16617"/>
                    <a:pt x="853" y="13692"/>
                  </a:cubicBezTo>
                  <a:cubicBezTo>
                    <a:pt x="1705" y="10767"/>
                    <a:pt x="3411" y="6942"/>
                    <a:pt x="5400" y="4467"/>
                  </a:cubicBezTo>
                  <a:cubicBezTo>
                    <a:pt x="7389" y="1992"/>
                    <a:pt x="9663" y="867"/>
                    <a:pt x="11653" y="304"/>
                  </a:cubicBezTo>
                  <a:cubicBezTo>
                    <a:pt x="13642" y="-258"/>
                    <a:pt x="15347" y="-258"/>
                    <a:pt x="17053" y="2217"/>
                  </a:cubicBezTo>
                  <a:cubicBezTo>
                    <a:pt x="18758" y="4692"/>
                    <a:pt x="20463" y="9642"/>
                    <a:pt x="21032" y="13242"/>
                  </a:cubicBezTo>
                  <a:cubicBezTo>
                    <a:pt x="21600" y="16842"/>
                    <a:pt x="21032" y="19092"/>
                    <a:pt x="20463" y="21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064500" y="6048962"/>
              <a:ext cx="146050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939" y="12218"/>
                    <a:pt x="1878" y="4364"/>
                    <a:pt x="4696" y="1418"/>
                  </a:cubicBezTo>
                  <a:cubicBezTo>
                    <a:pt x="7513" y="-1527"/>
                    <a:pt x="12209" y="437"/>
                    <a:pt x="15339" y="4364"/>
                  </a:cubicBezTo>
                  <a:cubicBezTo>
                    <a:pt x="18470" y="8291"/>
                    <a:pt x="20035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083550" y="61722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552318" y="5664926"/>
              <a:ext cx="1169583" cy="73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9" fill="norm" stroke="1" extrusionOk="0">
                  <a:moveTo>
                    <a:pt x="489" y="15434"/>
                  </a:moveTo>
                  <a:cubicBezTo>
                    <a:pt x="684" y="17172"/>
                    <a:pt x="879" y="18910"/>
                    <a:pt x="996" y="19996"/>
                  </a:cubicBezTo>
                  <a:cubicBezTo>
                    <a:pt x="1113" y="21082"/>
                    <a:pt x="1152" y="21517"/>
                    <a:pt x="1191" y="21548"/>
                  </a:cubicBezTo>
                  <a:cubicBezTo>
                    <a:pt x="1230" y="21579"/>
                    <a:pt x="1269" y="21207"/>
                    <a:pt x="1308" y="19779"/>
                  </a:cubicBezTo>
                  <a:cubicBezTo>
                    <a:pt x="1347" y="18351"/>
                    <a:pt x="1386" y="15869"/>
                    <a:pt x="1308" y="13448"/>
                  </a:cubicBezTo>
                  <a:cubicBezTo>
                    <a:pt x="1230" y="11027"/>
                    <a:pt x="1035" y="8669"/>
                    <a:pt x="859" y="7117"/>
                  </a:cubicBezTo>
                  <a:cubicBezTo>
                    <a:pt x="684" y="5565"/>
                    <a:pt x="528" y="4820"/>
                    <a:pt x="352" y="4355"/>
                  </a:cubicBezTo>
                  <a:cubicBezTo>
                    <a:pt x="177" y="3889"/>
                    <a:pt x="-18" y="3703"/>
                    <a:pt x="1" y="3672"/>
                  </a:cubicBezTo>
                  <a:cubicBezTo>
                    <a:pt x="21" y="3641"/>
                    <a:pt x="255" y="3765"/>
                    <a:pt x="937" y="3703"/>
                  </a:cubicBezTo>
                  <a:cubicBezTo>
                    <a:pt x="1620" y="3641"/>
                    <a:pt x="2750" y="3393"/>
                    <a:pt x="4076" y="3051"/>
                  </a:cubicBezTo>
                  <a:cubicBezTo>
                    <a:pt x="5401" y="2710"/>
                    <a:pt x="6922" y="2276"/>
                    <a:pt x="8365" y="1934"/>
                  </a:cubicBezTo>
                  <a:cubicBezTo>
                    <a:pt x="9807" y="1593"/>
                    <a:pt x="11172" y="1345"/>
                    <a:pt x="12634" y="1096"/>
                  </a:cubicBezTo>
                  <a:cubicBezTo>
                    <a:pt x="14096" y="848"/>
                    <a:pt x="15656" y="600"/>
                    <a:pt x="17079" y="413"/>
                  </a:cubicBezTo>
                  <a:cubicBezTo>
                    <a:pt x="18502" y="227"/>
                    <a:pt x="19788" y="103"/>
                    <a:pt x="20529" y="41"/>
                  </a:cubicBezTo>
                  <a:cubicBezTo>
                    <a:pt x="21270" y="-21"/>
                    <a:pt x="21465" y="-21"/>
                    <a:pt x="21524" y="103"/>
                  </a:cubicBezTo>
                  <a:cubicBezTo>
                    <a:pt x="21582" y="227"/>
                    <a:pt x="21504" y="476"/>
                    <a:pt x="21426" y="7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750300" y="5869047"/>
              <a:ext cx="78757" cy="30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137" fill="norm" stroke="1" extrusionOk="0">
                  <a:moveTo>
                    <a:pt x="0" y="8375"/>
                  </a:moveTo>
                  <a:cubicBezTo>
                    <a:pt x="3323" y="11503"/>
                    <a:pt x="6646" y="14632"/>
                    <a:pt x="8308" y="16568"/>
                  </a:cubicBezTo>
                  <a:cubicBezTo>
                    <a:pt x="9969" y="18505"/>
                    <a:pt x="9969" y="19250"/>
                    <a:pt x="9415" y="19994"/>
                  </a:cubicBezTo>
                  <a:cubicBezTo>
                    <a:pt x="8862" y="20739"/>
                    <a:pt x="7754" y="21484"/>
                    <a:pt x="6646" y="20963"/>
                  </a:cubicBezTo>
                  <a:cubicBezTo>
                    <a:pt x="5538" y="20441"/>
                    <a:pt x="4431" y="18654"/>
                    <a:pt x="3600" y="15749"/>
                  </a:cubicBezTo>
                  <a:cubicBezTo>
                    <a:pt x="2769" y="12844"/>
                    <a:pt x="2215" y="8822"/>
                    <a:pt x="3046" y="5992"/>
                  </a:cubicBezTo>
                  <a:cubicBezTo>
                    <a:pt x="3877" y="3161"/>
                    <a:pt x="6092" y="1523"/>
                    <a:pt x="8862" y="703"/>
                  </a:cubicBezTo>
                  <a:cubicBezTo>
                    <a:pt x="11631" y="-116"/>
                    <a:pt x="14954" y="-116"/>
                    <a:pt x="17446" y="182"/>
                  </a:cubicBezTo>
                  <a:cubicBezTo>
                    <a:pt x="19938" y="480"/>
                    <a:pt x="21600" y="1076"/>
                    <a:pt x="19938" y="2491"/>
                  </a:cubicBezTo>
                  <a:cubicBezTo>
                    <a:pt x="18277" y="3906"/>
                    <a:pt x="13292" y="6141"/>
                    <a:pt x="9415" y="7630"/>
                  </a:cubicBezTo>
                  <a:cubicBezTo>
                    <a:pt x="5538" y="9120"/>
                    <a:pt x="2769" y="9865"/>
                    <a:pt x="3600" y="10014"/>
                  </a:cubicBezTo>
                  <a:cubicBezTo>
                    <a:pt x="4431" y="10163"/>
                    <a:pt x="8862" y="9716"/>
                    <a:pt x="13292" y="9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941336" y="5881822"/>
              <a:ext cx="164565" cy="172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527" fill="norm" stroke="1" extrusionOk="0">
                  <a:moveTo>
                    <a:pt x="20992" y="5070"/>
                  </a:moveTo>
                  <a:cubicBezTo>
                    <a:pt x="20182" y="4065"/>
                    <a:pt x="19372" y="3061"/>
                    <a:pt x="18292" y="1805"/>
                  </a:cubicBezTo>
                  <a:cubicBezTo>
                    <a:pt x="17212" y="549"/>
                    <a:pt x="15862" y="-958"/>
                    <a:pt x="12757" y="800"/>
                  </a:cubicBezTo>
                  <a:cubicBezTo>
                    <a:pt x="9652" y="2558"/>
                    <a:pt x="4792" y="7582"/>
                    <a:pt x="2227" y="10972"/>
                  </a:cubicBezTo>
                  <a:cubicBezTo>
                    <a:pt x="-338" y="14363"/>
                    <a:pt x="-608" y="16121"/>
                    <a:pt x="1012" y="17628"/>
                  </a:cubicBezTo>
                  <a:cubicBezTo>
                    <a:pt x="2632" y="19135"/>
                    <a:pt x="6142" y="20391"/>
                    <a:pt x="8707" y="20516"/>
                  </a:cubicBezTo>
                  <a:cubicBezTo>
                    <a:pt x="11272" y="20642"/>
                    <a:pt x="12892" y="19637"/>
                    <a:pt x="14512" y="186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124950" y="594360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194800" y="59753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9385300" y="5873210"/>
              <a:ext cx="95807" cy="33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0" fill="norm" stroke="1" extrusionOk="0">
                  <a:moveTo>
                    <a:pt x="0" y="6474"/>
                  </a:moveTo>
                  <a:cubicBezTo>
                    <a:pt x="1409" y="9962"/>
                    <a:pt x="2817" y="13450"/>
                    <a:pt x="3757" y="15597"/>
                  </a:cubicBezTo>
                  <a:cubicBezTo>
                    <a:pt x="4696" y="17743"/>
                    <a:pt x="5165" y="18548"/>
                    <a:pt x="5400" y="19488"/>
                  </a:cubicBezTo>
                  <a:cubicBezTo>
                    <a:pt x="5635" y="20427"/>
                    <a:pt x="5635" y="21500"/>
                    <a:pt x="5635" y="21500"/>
                  </a:cubicBezTo>
                  <a:cubicBezTo>
                    <a:pt x="5635" y="21500"/>
                    <a:pt x="5635" y="20427"/>
                    <a:pt x="5635" y="17542"/>
                  </a:cubicBezTo>
                  <a:cubicBezTo>
                    <a:pt x="5635" y="14658"/>
                    <a:pt x="5635" y="9962"/>
                    <a:pt x="5635" y="7212"/>
                  </a:cubicBezTo>
                  <a:cubicBezTo>
                    <a:pt x="5635" y="4461"/>
                    <a:pt x="5635" y="3657"/>
                    <a:pt x="5870" y="2852"/>
                  </a:cubicBezTo>
                  <a:cubicBezTo>
                    <a:pt x="6104" y="2047"/>
                    <a:pt x="6574" y="1242"/>
                    <a:pt x="8217" y="705"/>
                  </a:cubicBezTo>
                  <a:cubicBezTo>
                    <a:pt x="9861" y="168"/>
                    <a:pt x="12678" y="-100"/>
                    <a:pt x="14791" y="34"/>
                  </a:cubicBezTo>
                  <a:cubicBezTo>
                    <a:pt x="16904" y="168"/>
                    <a:pt x="18313" y="705"/>
                    <a:pt x="19487" y="1711"/>
                  </a:cubicBezTo>
                  <a:cubicBezTo>
                    <a:pt x="20661" y="2717"/>
                    <a:pt x="21600" y="4193"/>
                    <a:pt x="21130" y="5199"/>
                  </a:cubicBezTo>
                  <a:cubicBezTo>
                    <a:pt x="20661" y="6206"/>
                    <a:pt x="18783" y="6742"/>
                    <a:pt x="16670" y="7212"/>
                  </a:cubicBezTo>
                  <a:cubicBezTo>
                    <a:pt x="14557" y="7681"/>
                    <a:pt x="12209" y="8084"/>
                    <a:pt x="9861" y="8084"/>
                  </a:cubicBezTo>
                  <a:cubicBezTo>
                    <a:pt x="7513" y="8084"/>
                    <a:pt x="5165" y="7681"/>
                    <a:pt x="2817" y="7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518649" y="5812074"/>
              <a:ext cx="83398" cy="3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53" fill="norm" stroke="1" extrusionOk="0">
                  <a:moveTo>
                    <a:pt x="0" y="283"/>
                  </a:moveTo>
                  <a:cubicBezTo>
                    <a:pt x="2634" y="18"/>
                    <a:pt x="5268" y="-247"/>
                    <a:pt x="8956" y="416"/>
                  </a:cubicBezTo>
                  <a:cubicBezTo>
                    <a:pt x="12644" y="1078"/>
                    <a:pt x="17385" y="2668"/>
                    <a:pt x="19493" y="5054"/>
                  </a:cubicBezTo>
                  <a:cubicBezTo>
                    <a:pt x="21600" y="7439"/>
                    <a:pt x="21073" y="10619"/>
                    <a:pt x="17912" y="13468"/>
                  </a:cubicBezTo>
                  <a:cubicBezTo>
                    <a:pt x="14751" y="16317"/>
                    <a:pt x="8956" y="18835"/>
                    <a:pt x="3161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837083" y="6198025"/>
              <a:ext cx="675218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677" y="13918"/>
                  </a:moveTo>
                  <a:cubicBezTo>
                    <a:pt x="339" y="13918"/>
                    <a:pt x="0" y="13918"/>
                    <a:pt x="0" y="15118"/>
                  </a:cubicBezTo>
                  <a:cubicBezTo>
                    <a:pt x="0" y="16318"/>
                    <a:pt x="339" y="18718"/>
                    <a:pt x="1557" y="17518"/>
                  </a:cubicBezTo>
                  <a:cubicBezTo>
                    <a:pt x="2776" y="16318"/>
                    <a:pt x="4875" y="11518"/>
                    <a:pt x="7144" y="7918"/>
                  </a:cubicBezTo>
                  <a:cubicBezTo>
                    <a:pt x="9412" y="4318"/>
                    <a:pt x="11850" y="1918"/>
                    <a:pt x="14152" y="718"/>
                  </a:cubicBezTo>
                  <a:cubicBezTo>
                    <a:pt x="16454" y="-482"/>
                    <a:pt x="18621" y="-482"/>
                    <a:pt x="19839" y="3118"/>
                  </a:cubicBezTo>
                  <a:cubicBezTo>
                    <a:pt x="21058" y="6718"/>
                    <a:pt x="21329" y="139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124950" y="6288234"/>
              <a:ext cx="165100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492" y="2265"/>
                  </a:moveTo>
                  <a:cubicBezTo>
                    <a:pt x="1662" y="5311"/>
                    <a:pt x="831" y="8358"/>
                    <a:pt x="415" y="10988"/>
                  </a:cubicBezTo>
                  <a:cubicBezTo>
                    <a:pt x="0" y="13619"/>
                    <a:pt x="0" y="15835"/>
                    <a:pt x="0" y="17635"/>
                  </a:cubicBezTo>
                  <a:cubicBezTo>
                    <a:pt x="0" y="19435"/>
                    <a:pt x="0" y="20819"/>
                    <a:pt x="415" y="20819"/>
                  </a:cubicBezTo>
                  <a:cubicBezTo>
                    <a:pt x="831" y="20819"/>
                    <a:pt x="1662" y="19435"/>
                    <a:pt x="3046" y="16250"/>
                  </a:cubicBezTo>
                  <a:cubicBezTo>
                    <a:pt x="4431" y="13065"/>
                    <a:pt x="6369" y="8081"/>
                    <a:pt x="8031" y="4896"/>
                  </a:cubicBezTo>
                  <a:cubicBezTo>
                    <a:pt x="9692" y="1711"/>
                    <a:pt x="11077" y="327"/>
                    <a:pt x="13015" y="50"/>
                  </a:cubicBezTo>
                  <a:cubicBezTo>
                    <a:pt x="14954" y="-227"/>
                    <a:pt x="17446" y="604"/>
                    <a:pt x="18831" y="3650"/>
                  </a:cubicBezTo>
                  <a:cubicBezTo>
                    <a:pt x="20215" y="6696"/>
                    <a:pt x="20492" y="11958"/>
                    <a:pt x="20769" y="15281"/>
                  </a:cubicBezTo>
                  <a:cubicBezTo>
                    <a:pt x="21046" y="18604"/>
                    <a:pt x="21323" y="19988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172229" y="7179194"/>
              <a:ext cx="149628" cy="36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61" fill="norm" stroke="1" extrusionOk="0">
                  <a:moveTo>
                    <a:pt x="20067" y="2747"/>
                  </a:moveTo>
                  <a:cubicBezTo>
                    <a:pt x="20067" y="2130"/>
                    <a:pt x="20067" y="1512"/>
                    <a:pt x="18316" y="895"/>
                  </a:cubicBezTo>
                  <a:cubicBezTo>
                    <a:pt x="16565" y="278"/>
                    <a:pt x="13062" y="-339"/>
                    <a:pt x="9705" y="216"/>
                  </a:cubicBezTo>
                  <a:cubicBezTo>
                    <a:pt x="6348" y="772"/>
                    <a:pt x="3138" y="2500"/>
                    <a:pt x="1386" y="3981"/>
                  </a:cubicBezTo>
                  <a:cubicBezTo>
                    <a:pt x="-365" y="5462"/>
                    <a:pt x="-657" y="6696"/>
                    <a:pt x="1678" y="8116"/>
                  </a:cubicBezTo>
                  <a:cubicBezTo>
                    <a:pt x="4013" y="9535"/>
                    <a:pt x="8975" y="11140"/>
                    <a:pt x="12624" y="12436"/>
                  </a:cubicBezTo>
                  <a:cubicBezTo>
                    <a:pt x="16273" y="13732"/>
                    <a:pt x="18608" y="14719"/>
                    <a:pt x="19775" y="15522"/>
                  </a:cubicBezTo>
                  <a:cubicBezTo>
                    <a:pt x="20943" y="16324"/>
                    <a:pt x="20943" y="16941"/>
                    <a:pt x="19629" y="17867"/>
                  </a:cubicBezTo>
                  <a:cubicBezTo>
                    <a:pt x="18316" y="18792"/>
                    <a:pt x="15689" y="20027"/>
                    <a:pt x="13500" y="20644"/>
                  </a:cubicBezTo>
                  <a:cubicBezTo>
                    <a:pt x="11311" y="21261"/>
                    <a:pt x="9559" y="21261"/>
                    <a:pt x="7808" y="212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391172" y="7236363"/>
              <a:ext cx="197309" cy="26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93" fill="norm" stroke="1" extrusionOk="0">
                  <a:moveTo>
                    <a:pt x="5073" y="7743"/>
                  </a:moveTo>
                  <a:cubicBezTo>
                    <a:pt x="3937" y="7911"/>
                    <a:pt x="2800" y="8078"/>
                    <a:pt x="1890" y="8664"/>
                  </a:cubicBezTo>
                  <a:cubicBezTo>
                    <a:pt x="981" y="9250"/>
                    <a:pt x="299" y="10255"/>
                    <a:pt x="71" y="11176"/>
                  </a:cubicBezTo>
                  <a:cubicBezTo>
                    <a:pt x="-156" y="12097"/>
                    <a:pt x="71" y="12934"/>
                    <a:pt x="2118" y="13352"/>
                  </a:cubicBezTo>
                  <a:cubicBezTo>
                    <a:pt x="4164" y="13771"/>
                    <a:pt x="8029" y="13771"/>
                    <a:pt x="11553" y="12599"/>
                  </a:cubicBezTo>
                  <a:cubicBezTo>
                    <a:pt x="15078" y="11427"/>
                    <a:pt x="18261" y="9083"/>
                    <a:pt x="19852" y="6906"/>
                  </a:cubicBezTo>
                  <a:cubicBezTo>
                    <a:pt x="21444" y="4729"/>
                    <a:pt x="21444" y="2720"/>
                    <a:pt x="20762" y="1380"/>
                  </a:cubicBezTo>
                  <a:cubicBezTo>
                    <a:pt x="20080" y="41"/>
                    <a:pt x="18716" y="-629"/>
                    <a:pt x="15532" y="794"/>
                  </a:cubicBezTo>
                  <a:cubicBezTo>
                    <a:pt x="12349" y="2218"/>
                    <a:pt x="7347" y="5734"/>
                    <a:pt x="4619" y="9083"/>
                  </a:cubicBezTo>
                  <a:cubicBezTo>
                    <a:pt x="1890" y="12431"/>
                    <a:pt x="1436" y="15613"/>
                    <a:pt x="2231" y="17706"/>
                  </a:cubicBezTo>
                  <a:cubicBezTo>
                    <a:pt x="3027" y="19799"/>
                    <a:pt x="5073" y="20804"/>
                    <a:pt x="8370" y="20887"/>
                  </a:cubicBezTo>
                  <a:cubicBezTo>
                    <a:pt x="11667" y="20971"/>
                    <a:pt x="16215" y="20134"/>
                    <a:pt x="20762" y="19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356576" y="6937203"/>
              <a:ext cx="138975" cy="13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20" fill="norm" stroke="1" extrusionOk="0">
                  <a:moveTo>
                    <a:pt x="1852" y="510"/>
                  </a:moveTo>
                  <a:cubicBezTo>
                    <a:pt x="1852" y="5345"/>
                    <a:pt x="1852" y="10181"/>
                    <a:pt x="1524" y="13405"/>
                  </a:cubicBezTo>
                  <a:cubicBezTo>
                    <a:pt x="1197" y="16629"/>
                    <a:pt x="543" y="18241"/>
                    <a:pt x="215" y="18080"/>
                  </a:cubicBezTo>
                  <a:cubicBezTo>
                    <a:pt x="-112" y="17919"/>
                    <a:pt x="-112" y="15984"/>
                    <a:pt x="543" y="13405"/>
                  </a:cubicBezTo>
                  <a:cubicBezTo>
                    <a:pt x="1197" y="10826"/>
                    <a:pt x="2506" y="7602"/>
                    <a:pt x="3815" y="5345"/>
                  </a:cubicBezTo>
                  <a:cubicBezTo>
                    <a:pt x="5124" y="3089"/>
                    <a:pt x="6433" y="1799"/>
                    <a:pt x="8070" y="832"/>
                  </a:cubicBezTo>
                  <a:cubicBezTo>
                    <a:pt x="9706" y="-135"/>
                    <a:pt x="11670" y="-780"/>
                    <a:pt x="13470" y="1960"/>
                  </a:cubicBezTo>
                  <a:cubicBezTo>
                    <a:pt x="15270" y="4701"/>
                    <a:pt x="16906" y="10826"/>
                    <a:pt x="18215" y="14533"/>
                  </a:cubicBezTo>
                  <a:cubicBezTo>
                    <a:pt x="19524" y="18241"/>
                    <a:pt x="20506" y="19530"/>
                    <a:pt x="21488" y="20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800446" y="7095552"/>
              <a:ext cx="158655" cy="47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4" fill="norm" stroke="1" extrusionOk="0">
                  <a:moveTo>
                    <a:pt x="21026" y="3010"/>
                  </a:moveTo>
                  <a:cubicBezTo>
                    <a:pt x="21026" y="2537"/>
                    <a:pt x="21026" y="2063"/>
                    <a:pt x="21026" y="1542"/>
                  </a:cubicBezTo>
                  <a:cubicBezTo>
                    <a:pt x="21026" y="1021"/>
                    <a:pt x="21026" y="452"/>
                    <a:pt x="20184" y="168"/>
                  </a:cubicBezTo>
                  <a:cubicBezTo>
                    <a:pt x="19343" y="-116"/>
                    <a:pt x="17660" y="-116"/>
                    <a:pt x="15275" y="784"/>
                  </a:cubicBezTo>
                  <a:cubicBezTo>
                    <a:pt x="12891" y="1684"/>
                    <a:pt x="9805" y="3484"/>
                    <a:pt x="7140" y="5568"/>
                  </a:cubicBezTo>
                  <a:cubicBezTo>
                    <a:pt x="4475" y="7652"/>
                    <a:pt x="2231" y="10021"/>
                    <a:pt x="969" y="12484"/>
                  </a:cubicBezTo>
                  <a:cubicBezTo>
                    <a:pt x="-293" y="14947"/>
                    <a:pt x="-574" y="17505"/>
                    <a:pt x="1670" y="19021"/>
                  </a:cubicBezTo>
                  <a:cubicBezTo>
                    <a:pt x="3914" y="20537"/>
                    <a:pt x="8683" y="21010"/>
                    <a:pt x="13452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Shape"/>
            <p:cNvSpPr/>
            <p:nvPr/>
          </p:nvSpPr>
          <p:spPr>
            <a:xfrm>
              <a:off x="3022600" y="7229872"/>
              <a:ext cx="152665" cy="46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33" fill="norm" stroke="1" extrusionOk="0">
                  <a:moveTo>
                    <a:pt x="1751" y="6549"/>
                  </a:moveTo>
                  <a:cubicBezTo>
                    <a:pt x="1168" y="9176"/>
                    <a:pt x="584" y="11803"/>
                    <a:pt x="292" y="14138"/>
                  </a:cubicBezTo>
                  <a:cubicBezTo>
                    <a:pt x="0" y="16474"/>
                    <a:pt x="0" y="18517"/>
                    <a:pt x="0" y="19782"/>
                  </a:cubicBezTo>
                  <a:cubicBezTo>
                    <a:pt x="0" y="21047"/>
                    <a:pt x="0" y="21533"/>
                    <a:pt x="0" y="21533"/>
                  </a:cubicBezTo>
                  <a:cubicBezTo>
                    <a:pt x="0" y="21533"/>
                    <a:pt x="0" y="21047"/>
                    <a:pt x="146" y="18906"/>
                  </a:cubicBezTo>
                  <a:cubicBezTo>
                    <a:pt x="292" y="16765"/>
                    <a:pt x="584" y="12971"/>
                    <a:pt x="1022" y="9955"/>
                  </a:cubicBezTo>
                  <a:cubicBezTo>
                    <a:pt x="1459" y="6938"/>
                    <a:pt x="2043" y="4701"/>
                    <a:pt x="2627" y="3290"/>
                  </a:cubicBezTo>
                  <a:cubicBezTo>
                    <a:pt x="3211" y="1879"/>
                    <a:pt x="3795" y="1295"/>
                    <a:pt x="4670" y="857"/>
                  </a:cubicBezTo>
                  <a:cubicBezTo>
                    <a:pt x="5546" y="419"/>
                    <a:pt x="6714" y="128"/>
                    <a:pt x="8027" y="30"/>
                  </a:cubicBezTo>
                  <a:cubicBezTo>
                    <a:pt x="9341" y="-67"/>
                    <a:pt x="10800" y="30"/>
                    <a:pt x="13135" y="906"/>
                  </a:cubicBezTo>
                  <a:cubicBezTo>
                    <a:pt x="15470" y="1782"/>
                    <a:pt x="18681" y="3436"/>
                    <a:pt x="20141" y="5041"/>
                  </a:cubicBezTo>
                  <a:cubicBezTo>
                    <a:pt x="21600" y="6647"/>
                    <a:pt x="21308" y="8203"/>
                    <a:pt x="19265" y="9274"/>
                  </a:cubicBezTo>
                  <a:cubicBezTo>
                    <a:pt x="17222" y="10344"/>
                    <a:pt x="13427" y="10928"/>
                    <a:pt x="10800" y="11219"/>
                  </a:cubicBezTo>
                  <a:cubicBezTo>
                    <a:pt x="8173" y="11511"/>
                    <a:pt x="6714" y="11511"/>
                    <a:pt x="5400" y="10684"/>
                  </a:cubicBezTo>
                  <a:cubicBezTo>
                    <a:pt x="4086" y="9857"/>
                    <a:pt x="2919" y="8203"/>
                    <a:pt x="1751" y="6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112005" y="7036797"/>
              <a:ext cx="120145" cy="128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3" fill="norm" stroke="1" extrusionOk="0">
                  <a:moveTo>
                    <a:pt x="3321" y="3020"/>
                  </a:moveTo>
                  <a:cubicBezTo>
                    <a:pt x="2563" y="7977"/>
                    <a:pt x="1805" y="12935"/>
                    <a:pt x="1236" y="16299"/>
                  </a:cubicBezTo>
                  <a:cubicBezTo>
                    <a:pt x="668" y="19663"/>
                    <a:pt x="289" y="21433"/>
                    <a:pt x="99" y="21433"/>
                  </a:cubicBezTo>
                  <a:cubicBezTo>
                    <a:pt x="-90" y="21433"/>
                    <a:pt x="-90" y="19663"/>
                    <a:pt x="857" y="16653"/>
                  </a:cubicBezTo>
                  <a:cubicBezTo>
                    <a:pt x="1805" y="13643"/>
                    <a:pt x="3699" y="9394"/>
                    <a:pt x="5215" y="6030"/>
                  </a:cubicBezTo>
                  <a:cubicBezTo>
                    <a:pt x="6731" y="2666"/>
                    <a:pt x="7868" y="187"/>
                    <a:pt x="9005" y="10"/>
                  </a:cubicBezTo>
                  <a:cubicBezTo>
                    <a:pt x="10142" y="-167"/>
                    <a:pt x="11278" y="1958"/>
                    <a:pt x="13363" y="5853"/>
                  </a:cubicBezTo>
                  <a:cubicBezTo>
                    <a:pt x="15447" y="9748"/>
                    <a:pt x="18478" y="15413"/>
                    <a:pt x="21510" y="2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314699" y="7073900"/>
              <a:ext cx="117959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1732"/>
                    <a:pt x="11368" y="3463"/>
                    <a:pt x="15347" y="5651"/>
                  </a:cubicBezTo>
                  <a:cubicBezTo>
                    <a:pt x="19326" y="7838"/>
                    <a:pt x="21600" y="10481"/>
                    <a:pt x="21032" y="13078"/>
                  </a:cubicBezTo>
                  <a:cubicBezTo>
                    <a:pt x="20463" y="15676"/>
                    <a:pt x="17053" y="18228"/>
                    <a:pt x="14589" y="19641"/>
                  </a:cubicBezTo>
                  <a:cubicBezTo>
                    <a:pt x="12126" y="21053"/>
                    <a:pt x="10611" y="21327"/>
                    <a:pt x="8716" y="21463"/>
                  </a:cubicBezTo>
                  <a:cubicBezTo>
                    <a:pt x="6821" y="21600"/>
                    <a:pt x="4547" y="21600"/>
                    <a:pt x="22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638550" y="7299506"/>
              <a:ext cx="215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41" y="11918"/>
                    <a:pt x="12282" y="3818"/>
                    <a:pt x="15882" y="1118"/>
                  </a:cubicBezTo>
                  <a:cubicBezTo>
                    <a:pt x="19482" y="-1582"/>
                    <a:pt x="2054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613150" y="7423150"/>
              <a:ext cx="209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840"/>
                    <a:pt x="11782" y="10080"/>
                    <a:pt x="15382" y="6480"/>
                  </a:cubicBezTo>
                  <a:cubicBezTo>
                    <a:pt x="18982" y="2880"/>
                    <a:pt x="202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451350" y="6864820"/>
              <a:ext cx="1547687" cy="82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21" fill="norm" stroke="1" extrusionOk="0">
                  <a:moveTo>
                    <a:pt x="0" y="14866"/>
                  </a:moveTo>
                  <a:cubicBezTo>
                    <a:pt x="118" y="16243"/>
                    <a:pt x="236" y="17621"/>
                    <a:pt x="339" y="18585"/>
                  </a:cubicBezTo>
                  <a:cubicBezTo>
                    <a:pt x="443" y="19549"/>
                    <a:pt x="531" y="20100"/>
                    <a:pt x="620" y="20569"/>
                  </a:cubicBezTo>
                  <a:cubicBezTo>
                    <a:pt x="708" y="21037"/>
                    <a:pt x="797" y="21423"/>
                    <a:pt x="885" y="21505"/>
                  </a:cubicBezTo>
                  <a:cubicBezTo>
                    <a:pt x="974" y="21588"/>
                    <a:pt x="1062" y="21368"/>
                    <a:pt x="1136" y="20348"/>
                  </a:cubicBezTo>
                  <a:cubicBezTo>
                    <a:pt x="1210" y="19329"/>
                    <a:pt x="1269" y="17510"/>
                    <a:pt x="1269" y="15527"/>
                  </a:cubicBezTo>
                  <a:cubicBezTo>
                    <a:pt x="1269" y="13543"/>
                    <a:pt x="1210" y="11394"/>
                    <a:pt x="1166" y="9438"/>
                  </a:cubicBezTo>
                  <a:cubicBezTo>
                    <a:pt x="1121" y="7482"/>
                    <a:pt x="1092" y="5719"/>
                    <a:pt x="1077" y="4699"/>
                  </a:cubicBezTo>
                  <a:cubicBezTo>
                    <a:pt x="1062" y="3680"/>
                    <a:pt x="1062" y="3404"/>
                    <a:pt x="1018" y="3156"/>
                  </a:cubicBezTo>
                  <a:cubicBezTo>
                    <a:pt x="974" y="2908"/>
                    <a:pt x="885" y="2688"/>
                    <a:pt x="841" y="2716"/>
                  </a:cubicBezTo>
                  <a:cubicBezTo>
                    <a:pt x="797" y="2743"/>
                    <a:pt x="797" y="3019"/>
                    <a:pt x="870" y="3184"/>
                  </a:cubicBezTo>
                  <a:cubicBezTo>
                    <a:pt x="944" y="3349"/>
                    <a:pt x="1092" y="3404"/>
                    <a:pt x="1652" y="3294"/>
                  </a:cubicBezTo>
                  <a:cubicBezTo>
                    <a:pt x="2213" y="3184"/>
                    <a:pt x="3187" y="2908"/>
                    <a:pt x="4220" y="2688"/>
                  </a:cubicBezTo>
                  <a:cubicBezTo>
                    <a:pt x="5252" y="2468"/>
                    <a:pt x="6344" y="2302"/>
                    <a:pt x="7377" y="2137"/>
                  </a:cubicBezTo>
                  <a:cubicBezTo>
                    <a:pt x="8410" y="1972"/>
                    <a:pt x="9384" y="1806"/>
                    <a:pt x="10505" y="1641"/>
                  </a:cubicBezTo>
                  <a:cubicBezTo>
                    <a:pt x="11626" y="1476"/>
                    <a:pt x="12895" y="1310"/>
                    <a:pt x="14120" y="1145"/>
                  </a:cubicBezTo>
                  <a:cubicBezTo>
                    <a:pt x="15344" y="980"/>
                    <a:pt x="16525" y="815"/>
                    <a:pt x="17616" y="649"/>
                  </a:cubicBezTo>
                  <a:cubicBezTo>
                    <a:pt x="18708" y="484"/>
                    <a:pt x="19711" y="319"/>
                    <a:pt x="20302" y="208"/>
                  </a:cubicBezTo>
                  <a:cubicBezTo>
                    <a:pt x="20892" y="98"/>
                    <a:pt x="21069" y="43"/>
                    <a:pt x="21231" y="16"/>
                  </a:cubicBezTo>
                  <a:cubicBezTo>
                    <a:pt x="21393" y="-12"/>
                    <a:pt x="21541" y="-12"/>
                    <a:pt x="21570" y="98"/>
                  </a:cubicBezTo>
                  <a:cubicBezTo>
                    <a:pt x="21600" y="208"/>
                    <a:pt x="21511" y="429"/>
                    <a:pt x="21349" y="649"/>
                  </a:cubicBezTo>
                  <a:cubicBezTo>
                    <a:pt x="21187" y="870"/>
                    <a:pt x="20951" y="1090"/>
                    <a:pt x="20715" y="1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800600" y="7101201"/>
              <a:ext cx="157594" cy="20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139" fill="norm" stroke="1" extrusionOk="0">
                  <a:moveTo>
                    <a:pt x="0" y="11136"/>
                  </a:moveTo>
                  <a:cubicBezTo>
                    <a:pt x="284" y="16169"/>
                    <a:pt x="568" y="21202"/>
                    <a:pt x="1279" y="19944"/>
                  </a:cubicBezTo>
                  <a:cubicBezTo>
                    <a:pt x="1989" y="18685"/>
                    <a:pt x="3126" y="11136"/>
                    <a:pt x="4121" y="6837"/>
                  </a:cubicBezTo>
                  <a:cubicBezTo>
                    <a:pt x="5116" y="2538"/>
                    <a:pt x="5968" y="1489"/>
                    <a:pt x="7816" y="755"/>
                  </a:cubicBezTo>
                  <a:cubicBezTo>
                    <a:pt x="9663" y="21"/>
                    <a:pt x="12505" y="-398"/>
                    <a:pt x="15205" y="546"/>
                  </a:cubicBezTo>
                  <a:cubicBezTo>
                    <a:pt x="17905" y="1489"/>
                    <a:pt x="20463" y="3796"/>
                    <a:pt x="21032" y="5998"/>
                  </a:cubicBezTo>
                  <a:cubicBezTo>
                    <a:pt x="21600" y="8200"/>
                    <a:pt x="20179" y="10297"/>
                    <a:pt x="18900" y="11660"/>
                  </a:cubicBezTo>
                  <a:cubicBezTo>
                    <a:pt x="17621" y="13023"/>
                    <a:pt x="16484" y="13652"/>
                    <a:pt x="15205" y="13967"/>
                  </a:cubicBezTo>
                  <a:cubicBezTo>
                    <a:pt x="13926" y="14282"/>
                    <a:pt x="12505" y="14282"/>
                    <a:pt x="11653" y="13757"/>
                  </a:cubicBezTo>
                  <a:cubicBezTo>
                    <a:pt x="10800" y="13233"/>
                    <a:pt x="10516" y="12185"/>
                    <a:pt x="10232" y="11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806950" y="721995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871458" y="6965950"/>
              <a:ext cx="125992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4149" y="10800"/>
                  </a:moveTo>
                  <a:cubicBezTo>
                    <a:pt x="3789" y="12436"/>
                    <a:pt x="3429" y="14073"/>
                    <a:pt x="2709" y="15545"/>
                  </a:cubicBezTo>
                  <a:cubicBezTo>
                    <a:pt x="1989" y="17018"/>
                    <a:pt x="909" y="18327"/>
                    <a:pt x="369" y="17509"/>
                  </a:cubicBezTo>
                  <a:cubicBezTo>
                    <a:pt x="-171" y="16691"/>
                    <a:pt x="-171" y="13745"/>
                    <a:pt x="729" y="10800"/>
                  </a:cubicBezTo>
                  <a:cubicBezTo>
                    <a:pt x="1629" y="7855"/>
                    <a:pt x="3429" y="4909"/>
                    <a:pt x="5049" y="2945"/>
                  </a:cubicBezTo>
                  <a:cubicBezTo>
                    <a:pt x="6669" y="982"/>
                    <a:pt x="8109" y="0"/>
                    <a:pt x="9729" y="0"/>
                  </a:cubicBezTo>
                  <a:cubicBezTo>
                    <a:pt x="11349" y="0"/>
                    <a:pt x="13149" y="982"/>
                    <a:pt x="15129" y="4745"/>
                  </a:cubicBezTo>
                  <a:cubicBezTo>
                    <a:pt x="17109" y="8509"/>
                    <a:pt x="19269" y="15055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095081" y="7041020"/>
              <a:ext cx="99219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08" fill="norm" stroke="1" extrusionOk="0">
                  <a:moveTo>
                    <a:pt x="21094" y="2484"/>
                  </a:moveTo>
                  <a:cubicBezTo>
                    <a:pt x="19744" y="1295"/>
                    <a:pt x="18394" y="106"/>
                    <a:pt x="16819" y="7"/>
                  </a:cubicBezTo>
                  <a:cubicBezTo>
                    <a:pt x="15244" y="-92"/>
                    <a:pt x="13444" y="899"/>
                    <a:pt x="10519" y="3871"/>
                  </a:cubicBezTo>
                  <a:cubicBezTo>
                    <a:pt x="7594" y="6844"/>
                    <a:pt x="3544" y="11798"/>
                    <a:pt x="1519" y="14770"/>
                  </a:cubicBezTo>
                  <a:cubicBezTo>
                    <a:pt x="-506" y="17743"/>
                    <a:pt x="-506" y="18734"/>
                    <a:pt x="1519" y="19526"/>
                  </a:cubicBezTo>
                  <a:cubicBezTo>
                    <a:pt x="3544" y="20319"/>
                    <a:pt x="7594" y="20914"/>
                    <a:pt x="11644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264149" y="706755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340350" y="7181850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580425" y="7059980"/>
              <a:ext cx="119001" cy="34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29" fill="norm" stroke="1" extrusionOk="0">
                  <a:moveTo>
                    <a:pt x="5802" y="7188"/>
                  </a:moveTo>
                  <a:cubicBezTo>
                    <a:pt x="5057" y="10612"/>
                    <a:pt x="4312" y="14037"/>
                    <a:pt x="3753" y="16078"/>
                  </a:cubicBezTo>
                  <a:cubicBezTo>
                    <a:pt x="3195" y="18120"/>
                    <a:pt x="2822" y="18778"/>
                    <a:pt x="2450" y="19568"/>
                  </a:cubicBezTo>
                  <a:cubicBezTo>
                    <a:pt x="2077" y="20359"/>
                    <a:pt x="1705" y="21281"/>
                    <a:pt x="1146" y="21412"/>
                  </a:cubicBezTo>
                  <a:cubicBezTo>
                    <a:pt x="588" y="21544"/>
                    <a:pt x="-157" y="20885"/>
                    <a:pt x="29" y="18778"/>
                  </a:cubicBezTo>
                  <a:cubicBezTo>
                    <a:pt x="215" y="16671"/>
                    <a:pt x="1333" y="13115"/>
                    <a:pt x="2450" y="10151"/>
                  </a:cubicBezTo>
                  <a:cubicBezTo>
                    <a:pt x="3567" y="7188"/>
                    <a:pt x="4684" y="4817"/>
                    <a:pt x="5615" y="3303"/>
                  </a:cubicBezTo>
                  <a:cubicBezTo>
                    <a:pt x="6546" y="1788"/>
                    <a:pt x="7291" y="1129"/>
                    <a:pt x="8781" y="668"/>
                  </a:cubicBezTo>
                  <a:cubicBezTo>
                    <a:pt x="10271" y="207"/>
                    <a:pt x="12505" y="-56"/>
                    <a:pt x="14367" y="10"/>
                  </a:cubicBezTo>
                  <a:cubicBezTo>
                    <a:pt x="16229" y="76"/>
                    <a:pt x="17719" y="471"/>
                    <a:pt x="19022" y="1459"/>
                  </a:cubicBezTo>
                  <a:cubicBezTo>
                    <a:pt x="20326" y="2446"/>
                    <a:pt x="21443" y="4027"/>
                    <a:pt x="20698" y="5542"/>
                  </a:cubicBezTo>
                  <a:cubicBezTo>
                    <a:pt x="19953" y="7056"/>
                    <a:pt x="17346" y="8505"/>
                    <a:pt x="15112" y="9361"/>
                  </a:cubicBezTo>
                  <a:cubicBezTo>
                    <a:pt x="12877" y="10217"/>
                    <a:pt x="11015" y="10481"/>
                    <a:pt x="8967" y="10612"/>
                  </a:cubicBezTo>
                  <a:cubicBezTo>
                    <a:pt x="6919" y="10744"/>
                    <a:pt x="4684" y="10744"/>
                    <a:pt x="3195" y="10349"/>
                  </a:cubicBezTo>
                  <a:cubicBezTo>
                    <a:pt x="1705" y="9954"/>
                    <a:pt x="960" y="9164"/>
                    <a:pt x="215" y="8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576854" y="6961702"/>
              <a:ext cx="119096" cy="7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202" fill="norm" stroke="1" extrusionOk="0">
                  <a:moveTo>
                    <a:pt x="6543" y="4551"/>
                  </a:moveTo>
                  <a:cubicBezTo>
                    <a:pt x="6164" y="7393"/>
                    <a:pt x="5785" y="10235"/>
                    <a:pt x="4648" y="13362"/>
                  </a:cubicBezTo>
                  <a:cubicBezTo>
                    <a:pt x="3511" y="16488"/>
                    <a:pt x="1617" y="19899"/>
                    <a:pt x="669" y="20183"/>
                  </a:cubicBezTo>
                  <a:cubicBezTo>
                    <a:pt x="-278" y="20467"/>
                    <a:pt x="-278" y="17625"/>
                    <a:pt x="1048" y="13930"/>
                  </a:cubicBezTo>
                  <a:cubicBezTo>
                    <a:pt x="2375" y="10235"/>
                    <a:pt x="5027" y="5688"/>
                    <a:pt x="7301" y="2846"/>
                  </a:cubicBezTo>
                  <a:cubicBezTo>
                    <a:pt x="9575" y="4"/>
                    <a:pt x="11469" y="-1133"/>
                    <a:pt x="13743" y="1425"/>
                  </a:cubicBezTo>
                  <a:cubicBezTo>
                    <a:pt x="16017" y="3983"/>
                    <a:pt x="18669" y="10235"/>
                    <a:pt x="21322" y="16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842000" y="7009904"/>
              <a:ext cx="115918" cy="27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76" fill="norm" stroke="1" extrusionOk="0">
                  <a:moveTo>
                    <a:pt x="0" y="1500"/>
                  </a:moveTo>
                  <a:cubicBezTo>
                    <a:pt x="1137" y="850"/>
                    <a:pt x="2274" y="201"/>
                    <a:pt x="3979" y="38"/>
                  </a:cubicBezTo>
                  <a:cubicBezTo>
                    <a:pt x="5684" y="-124"/>
                    <a:pt x="7958" y="201"/>
                    <a:pt x="11179" y="1662"/>
                  </a:cubicBezTo>
                  <a:cubicBezTo>
                    <a:pt x="14400" y="3124"/>
                    <a:pt x="18568" y="5723"/>
                    <a:pt x="20084" y="8078"/>
                  </a:cubicBezTo>
                  <a:cubicBezTo>
                    <a:pt x="21600" y="10432"/>
                    <a:pt x="20463" y="12544"/>
                    <a:pt x="17432" y="14736"/>
                  </a:cubicBezTo>
                  <a:cubicBezTo>
                    <a:pt x="14400" y="16929"/>
                    <a:pt x="9474" y="19202"/>
                    <a:pt x="4547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533900" y="7435850"/>
              <a:ext cx="128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8514"/>
                    <a:pt x="1986" y="15429"/>
                    <a:pt x="3157" y="13629"/>
                  </a:cubicBezTo>
                  <a:cubicBezTo>
                    <a:pt x="4327" y="11829"/>
                    <a:pt x="5675" y="11314"/>
                    <a:pt x="6969" y="11314"/>
                  </a:cubicBezTo>
                  <a:cubicBezTo>
                    <a:pt x="8264" y="11314"/>
                    <a:pt x="9505" y="11829"/>
                    <a:pt x="10871" y="11829"/>
                  </a:cubicBezTo>
                  <a:cubicBezTo>
                    <a:pt x="12236" y="11829"/>
                    <a:pt x="13726" y="11314"/>
                    <a:pt x="15233" y="10029"/>
                  </a:cubicBezTo>
                  <a:cubicBezTo>
                    <a:pt x="16741" y="8743"/>
                    <a:pt x="18266" y="6686"/>
                    <a:pt x="19330" y="4886"/>
                  </a:cubicBezTo>
                  <a:cubicBezTo>
                    <a:pt x="20394" y="3086"/>
                    <a:pt x="2099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220341" y="7620108"/>
              <a:ext cx="194508" cy="20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10" fill="norm" stroke="1" extrusionOk="0">
                  <a:moveTo>
                    <a:pt x="1324" y="7046"/>
                  </a:moveTo>
                  <a:cubicBezTo>
                    <a:pt x="859" y="11110"/>
                    <a:pt x="395" y="15173"/>
                    <a:pt x="162" y="17739"/>
                  </a:cubicBezTo>
                  <a:cubicBezTo>
                    <a:pt x="-70" y="20306"/>
                    <a:pt x="-70" y="21375"/>
                    <a:pt x="278" y="21054"/>
                  </a:cubicBezTo>
                  <a:cubicBezTo>
                    <a:pt x="627" y="20733"/>
                    <a:pt x="1324" y="19023"/>
                    <a:pt x="2833" y="15708"/>
                  </a:cubicBezTo>
                  <a:cubicBezTo>
                    <a:pt x="4343" y="12393"/>
                    <a:pt x="6665" y="7474"/>
                    <a:pt x="8407" y="4480"/>
                  </a:cubicBezTo>
                  <a:cubicBezTo>
                    <a:pt x="10149" y="1486"/>
                    <a:pt x="11311" y="417"/>
                    <a:pt x="12936" y="96"/>
                  </a:cubicBezTo>
                  <a:cubicBezTo>
                    <a:pt x="14562" y="-225"/>
                    <a:pt x="16653" y="203"/>
                    <a:pt x="18278" y="2234"/>
                  </a:cubicBezTo>
                  <a:cubicBezTo>
                    <a:pt x="19904" y="4266"/>
                    <a:pt x="21065" y="7902"/>
                    <a:pt x="21298" y="10575"/>
                  </a:cubicBezTo>
                  <a:cubicBezTo>
                    <a:pt x="21530" y="13248"/>
                    <a:pt x="20833" y="14959"/>
                    <a:pt x="20136" y="16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902149" y="7315199"/>
              <a:ext cx="57201" cy="9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17" fill="norm" stroke="1" extrusionOk="0">
                  <a:moveTo>
                    <a:pt x="6961" y="0"/>
                  </a:moveTo>
                  <a:cubicBezTo>
                    <a:pt x="5418" y="4596"/>
                    <a:pt x="3876" y="9191"/>
                    <a:pt x="2333" y="12868"/>
                  </a:cubicBezTo>
                  <a:cubicBezTo>
                    <a:pt x="790" y="16545"/>
                    <a:pt x="-753" y="19302"/>
                    <a:pt x="404" y="20451"/>
                  </a:cubicBezTo>
                  <a:cubicBezTo>
                    <a:pt x="1561" y="21600"/>
                    <a:pt x="5418" y="21140"/>
                    <a:pt x="9276" y="19991"/>
                  </a:cubicBezTo>
                  <a:cubicBezTo>
                    <a:pt x="13133" y="18843"/>
                    <a:pt x="16990" y="17004"/>
                    <a:pt x="20847" y="15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845049" y="7330236"/>
              <a:ext cx="76201" cy="9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5310"/>
                  </a:moveTo>
                  <a:cubicBezTo>
                    <a:pt x="0" y="12910"/>
                    <a:pt x="0" y="10510"/>
                    <a:pt x="600" y="8110"/>
                  </a:cubicBezTo>
                  <a:cubicBezTo>
                    <a:pt x="1200" y="5710"/>
                    <a:pt x="2400" y="3310"/>
                    <a:pt x="3300" y="3310"/>
                  </a:cubicBezTo>
                  <a:cubicBezTo>
                    <a:pt x="4200" y="3310"/>
                    <a:pt x="4800" y="5710"/>
                    <a:pt x="6000" y="5950"/>
                  </a:cubicBezTo>
                  <a:cubicBezTo>
                    <a:pt x="7200" y="6190"/>
                    <a:pt x="9000" y="4270"/>
                    <a:pt x="11100" y="2590"/>
                  </a:cubicBezTo>
                  <a:cubicBezTo>
                    <a:pt x="13200" y="910"/>
                    <a:pt x="15600" y="-530"/>
                    <a:pt x="16800" y="190"/>
                  </a:cubicBezTo>
                  <a:cubicBezTo>
                    <a:pt x="18000" y="910"/>
                    <a:pt x="18000" y="3790"/>
                    <a:pt x="18600" y="7630"/>
                  </a:cubicBezTo>
                  <a:cubicBezTo>
                    <a:pt x="19200" y="11470"/>
                    <a:pt x="20400" y="16270"/>
                    <a:pt x="21600" y="21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967022" y="7331256"/>
              <a:ext cx="87579" cy="8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86" fill="norm" stroke="1" extrusionOk="0">
                  <a:moveTo>
                    <a:pt x="21279" y="745"/>
                  </a:moveTo>
                  <a:cubicBezTo>
                    <a:pt x="18708" y="218"/>
                    <a:pt x="16136" y="-309"/>
                    <a:pt x="13822" y="218"/>
                  </a:cubicBezTo>
                  <a:cubicBezTo>
                    <a:pt x="11508" y="745"/>
                    <a:pt x="9450" y="2325"/>
                    <a:pt x="7136" y="4432"/>
                  </a:cubicBezTo>
                  <a:cubicBezTo>
                    <a:pt x="4822" y="6540"/>
                    <a:pt x="2250" y="9174"/>
                    <a:pt x="965" y="11808"/>
                  </a:cubicBezTo>
                  <a:cubicBezTo>
                    <a:pt x="-321" y="14442"/>
                    <a:pt x="-321" y="17076"/>
                    <a:pt x="965" y="18657"/>
                  </a:cubicBezTo>
                  <a:cubicBezTo>
                    <a:pt x="2250" y="20237"/>
                    <a:pt x="4822" y="20764"/>
                    <a:pt x="7393" y="21028"/>
                  </a:cubicBezTo>
                  <a:cubicBezTo>
                    <a:pt x="9965" y="21291"/>
                    <a:pt x="12536" y="21291"/>
                    <a:pt x="14336" y="20501"/>
                  </a:cubicBezTo>
                  <a:cubicBezTo>
                    <a:pt x="16136" y="19711"/>
                    <a:pt x="17165" y="18130"/>
                    <a:pt x="18193" y="16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984750" y="734060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712006" y="7275969"/>
              <a:ext cx="114401" cy="14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17" fill="norm" stroke="1" extrusionOk="0">
                  <a:moveTo>
                    <a:pt x="1734" y="8376"/>
                  </a:moveTo>
                  <a:cubicBezTo>
                    <a:pt x="1734" y="11419"/>
                    <a:pt x="1734" y="14461"/>
                    <a:pt x="1537" y="16895"/>
                  </a:cubicBezTo>
                  <a:cubicBezTo>
                    <a:pt x="1341" y="19328"/>
                    <a:pt x="948" y="21154"/>
                    <a:pt x="555" y="21306"/>
                  </a:cubicBezTo>
                  <a:cubicBezTo>
                    <a:pt x="163" y="21458"/>
                    <a:pt x="-230" y="19937"/>
                    <a:pt x="163" y="16895"/>
                  </a:cubicBezTo>
                  <a:cubicBezTo>
                    <a:pt x="555" y="13852"/>
                    <a:pt x="1734" y="9289"/>
                    <a:pt x="2912" y="6399"/>
                  </a:cubicBezTo>
                  <a:cubicBezTo>
                    <a:pt x="4090" y="3509"/>
                    <a:pt x="5268" y="2292"/>
                    <a:pt x="6054" y="2444"/>
                  </a:cubicBezTo>
                  <a:cubicBezTo>
                    <a:pt x="6839" y="2596"/>
                    <a:pt x="7232" y="4117"/>
                    <a:pt x="8214" y="5334"/>
                  </a:cubicBezTo>
                  <a:cubicBezTo>
                    <a:pt x="9195" y="6551"/>
                    <a:pt x="10766" y="7464"/>
                    <a:pt x="12141" y="7159"/>
                  </a:cubicBezTo>
                  <a:cubicBezTo>
                    <a:pt x="13515" y="6855"/>
                    <a:pt x="14694" y="5334"/>
                    <a:pt x="15872" y="3661"/>
                  </a:cubicBezTo>
                  <a:cubicBezTo>
                    <a:pt x="17050" y="1988"/>
                    <a:pt x="18228" y="162"/>
                    <a:pt x="19210" y="10"/>
                  </a:cubicBezTo>
                  <a:cubicBezTo>
                    <a:pt x="20192" y="-142"/>
                    <a:pt x="20977" y="1379"/>
                    <a:pt x="21174" y="4269"/>
                  </a:cubicBezTo>
                  <a:cubicBezTo>
                    <a:pt x="21370" y="7159"/>
                    <a:pt x="20977" y="11419"/>
                    <a:pt x="20585" y="15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862782" y="7289800"/>
              <a:ext cx="80818" cy="10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796" fill="norm" stroke="1" extrusionOk="0">
                  <a:moveTo>
                    <a:pt x="4418" y="0"/>
                  </a:moveTo>
                  <a:cubicBezTo>
                    <a:pt x="4418" y="2077"/>
                    <a:pt x="4418" y="4154"/>
                    <a:pt x="3068" y="7892"/>
                  </a:cubicBezTo>
                  <a:cubicBezTo>
                    <a:pt x="1718" y="11631"/>
                    <a:pt x="-982" y="17031"/>
                    <a:pt x="368" y="19315"/>
                  </a:cubicBezTo>
                  <a:cubicBezTo>
                    <a:pt x="1718" y="21600"/>
                    <a:pt x="7118" y="20769"/>
                    <a:pt x="11168" y="19938"/>
                  </a:cubicBezTo>
                  <a:cubicBezTo>
                    <a:pt x="15218" y="19108"/>
                    <a:pt x="17918" y="18277"/>
                    <a:pt x="20618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947833" y="7262594"/>
              <a:ext cx="103718" cy="12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21600" y="307"/>
                  </a:moveTo>
                  <a:cubicBezTo>
                    <a:pt x="19396" y="-53"/>
                    <a:pt x="17192" y="-413"/>
                    <a:pt x="13886" y="1207"/>
                  </a:cubicBezTo>
                  <a:cubicBezTo>
                    <a:pt x="10580" y="2827"/>
                    <a:pt x="6171" y="6427"/>
                    <a:pt x="3527" y="9487"/>
                  </a:cubicBezTo>
                  <a:cubicBezTo>
                    <a:pt x="882" y="12547"/>
                    <a:pt x="0" y="15067"/>
                    <a:pt x="0" y="17227"/>
                  </a:cubicBezTo>
                  <a:cubicBezTo>
                    <a:pt x="0" y="19387"/>
                    <a:pt x="882" y="21187"/>
                    <a:pt x="4408" y="21187"/>
                  </a:cubicBezTo>
                  <a:cubicBezTo>
                    <a:pt x="7935" y="21187"/>
                    <a:pt x="14106" y="19387"/>
                    <a:pt x="20278" y="17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943600" y="73088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34684" y="4029662"/>
              <a:ext cx="3011872" cy="148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65" fill="norm" stroke="1" extrusionOk="0">
                  <a:moveTo>
                    <a:pt x="12007" y="1418"/>
                  </a:moveTo>
                  <a:cubicBezTo>
                    <a:pt x="11962" y="1050"/>
                    <a:pt x="11916" y="682"/>
                    <a:pt x="11787" y="452"/>
                  </a:cubicBezTo>
                  <a:cubicBezTo>
                    <a:pt x="11659" y="221"/>
                    <a:pt x="11446" y="129"/>
                    <a:pt x="11120" y="68"/>
                  </a:cubicBezTo>
                  <a:cubicBezTo>
                    <a:pt x="10795" y="7"/>
                    <a:pt x="10355" y="-24"/>
                    <a:pt x="9923" y="22"/>
                  </a:cubicBezTo>
                  <a:cubicBezTo>
                    <a:pt x="9491" y="68"/>
                    <a:pt x="9067" y="191"/>
                    <a:pt x="8627" y="375"/>
                  </a:cubicBezTo>
                  <a:cubicBezTo>
                    <a:pt x="8187" y="559"/>
                    <a:pt x="7733" y="804"/>
                    <a:pt x="7339" y="1035"/>
                  </a:cubicBezTo>
                  <a:cubicBezTo>
                    <a:pt x="6944" y="1265"/>
                    <a:pt x="6611" y="1479"/>
                    <a:pt x="6217" y="1832"/>
                  </a:cubicBezTo>
                  <a:cubicBezTo>
                    <a:pt x="5823" y="2185"/>
                    <a:pt x="5368" y="2676"/>
                    <a:pt x="4913" y="3228"/>
                  </a:cubicBezTo>
                  <a:cubicBezTo>
                    <a:pt x="4459" y="3781"/>
                    <a:pt x="4004" y="4394"/>
                    <a:pt x="3587" y="4977"/>
                  </a:cubicBezTo>
                  <a:cubicBezTo>
                    <a:pt x="3170" y="5560"/>
                    <a:pt x="2791" y="6112"/>
                    <a:pt x="2397" y="6757"/>
                  </a:cubicBezTo>
                  <a:cubicBezTo>
                    <a:pt x="2003" y="7401"/>
                    <a:pt x="1594" y="8137"/>
                    <a:pt x="1230" y="8935"/>
                  </a:cubicBezTo>
                  <a:cubicBezTo>
                    <a:pt x="866" y="9733"/>
                    <a:pt x="548" y="10592"/>
                    <a:pt x="336" y="11558"/>
                  </a:cubicBezTo>
                  <a:cubicBezTo>
                    <a:pt x="123" y="12525"/>
                    <a:pt x="17" y="13599"/>
                    <a:pt x="2" y="14473"/>
                  </a:cubicBezTo>
                  <a:cubicBezTo>
                    <a:pt x="-13" y="15348"/>
                    <a:pt x="63" y="16023"/>
                    <a:pt x="222" y="16682"/>
                  </a:cubicBezTo>
                  <a:cubicBezTo>
                    <a:pt x="381" y="17342"/>
                    <a:pt x="624" y="17986"/>
                    <a:pt x="904" y="18492"/>
                  </a:cubicBezTo>
                  <a:cubicBezTo>
                    <a:pt x="1184" y="18999"/>
                    <a:pt x="1503" y="19367"/>
                    <a:pt x="1942" y="19628"/>
                  </a:cubicBezTo>
                  <a:cubicBezTo>
                    <a:pt x="2382" y="19889"/>
                    <a:pt x="2943" y="20042"/>
                    <a:pt x="3428" y="20165"/>
                  </a:cubicBezTo>
                  <a:cubicBezTo>
                    <a:pt x="3913" y="20287"/>
                    <a:pt x="4322" y="20379"/>
                    <a:pt x="4792" y="20441"/>
                  </a:cubicBezTo>
                  <a:cubicBezTo>
                    <a:pt x="5262" y="20502"/>
                    <a:pt x="5792" y="20533"/>
                    <a:pt x="6323" y="20517"/>
                  </a:cubicBezTo>
                  <a:cubicBezTo>
                    <a:pt x="6854" y="20502"/>
                    <a:pt x="7384" y="20441"/>
                    <a:pt x="7930" y="20425"/>
                  </a:cubicBezTo>
                  <a:cubicBezTo>
                    <a:pt x="8475" y="20410"/>
                    <a:pt x="9036" y="20441"/>
                    <a:pt x="9514" y="20487"/>
                  </a:cubicBezTo>
                  <a:cubicBezTo>
                    <a:pt x="9991" y="20533"/>
                    <a:pt x="10385" y="20594"/>
                    <a:pt x="10825" y="20686"/>
                  </a:cubicBezTo>
                  <a:cubicBezTo>
                    <a:pt x="11264" y="20778"/>
                    <a:pt x="11750" y="20901"/>
                    <a:pt x="12204" y="21024"/>
                  </a:cubicBezTo>
                  <a:cubicBezTo>
                    <a:pt x="12659" y="21146"/>
                    <a:pt x="13083" y="21269"/>
                    <a:pt x="13553" y="21361"/>
                  </a:cubicBezTo>
                  <a:cubicBezTo>
                    <a:pt x="14023" y="21453"/>
                    <a:pt x="14539" y="21515"/>
                    <a:pt x="15031" y="21545"/>
                  </a:cubicBezTo>
                  <a:cubicBezTo>
                    <a:pt x="15524" y="21576"/>
                    <a:pt x="15994" y="21576"/>
                    <a:pt x="16509" y="21499"/>
                  </a:cubicBezTo>
                  <a:cubicBezTo>
                    <a:pt x="17024" y="21423"/>
                    <a:pt x="17585" y="21269"/>
                    <a:pt x="18093" y="21024"/>
                  </a:cubicBezTo>
                  <a:cubicBezTo>
                    <a:pt x="18601" y="20778"/>
                    <a:pt x="19056" y="20441"/>
                    <a:pt x="19488" y="20027"/>
                  </a:cubicBezTo>
                  <a:cubicBezTo>
                    <a:pt x="19920" y="19612"/>
                    <a:pt x="20329" y="19121"/>
                    <a:pt x="20655" y="18554"/>
                  </a:cubicBezTo>
                  <a:cubicBezTo>
                    <a:pt x="20981" y="17986"/>
                    <a:pt x="21223" y="17342"/>
                    <a:pt x="21375" y="16544"/>
                  </a:cubicBezTo>
                  <a:cubicBezTo>
                    <a:pt x="21526" y="15746"/>
                    <a:pt x="21587" y="14795"/>
                    <a:pt x="21564" y="13936"/>
                  </a:cubicBezTo>
                  <a:cubicBezTo>
                    <a:pt x="21542" y="13077"/>
                    <a:pt x="21435" y="12310"/>
                    <a:pt x="21284" y="11558"/>
                  </a:cubicBezTo>
                  <a:cubicBezTo>
                    <a:pt x="21132" y="10807"/>
                    <a:pt x="20935" y="10070"/>
                    <a:pt x="20776" y="9334"/>
                  </a:cubicBezTo>
                  <a:cubicBezTo>
                    <a:pt x="20617" y="8598"/>
                    <a:pt x="20496" y="7861"/>
                    <a:pt x="20291" y="7171"/>
                  </a:cubicBezTo>
                  <a:cubicBezTo>
                    <a:pt x="20086" y="6481"/>
                    <a:pt x="19798" y="5836"/>
                    <a:pt x="19495" y="5284"/>
                  </a:cubicBezTo>
                  <a:cubicBezTo>
                    <a:pt x="19192" y="4732"/>
                    <a:pt x="18874" y="4271"/>
                    <a:pt x="18518" y="3796"/>
                  </a:cubicBezTo>
                  <a:cubicBezTo>
                    <a:pt x="18161" y="3320"/>
                    <a:pt x="17767" y="2829"/>
                    <a:pt x="17312" y="2446"/>
                  </a:cubicBezTo>
                  <a:cubicBezTo>
                    <a:pt x="16858" y="2062"/>
                    <a:pt x="16342" y="1786"/>
                    <a:pt x="15819" y="1602"/>
                  </a:cubicBezTo>
                  <a:cubicBezTo>
                    <a:pt x="15296" y="1418"/>
                    <a:pt x="14766" y="1326"/>
                    <a:pt x="14273" y="1203"/>
                  </a:cubicBezTo>
                  <a:cubicBezTo>
                    <a:pt x="13781" y="1081"/>
                    <a:pt x="13326" y="927"/>
                    <a:pt x="12879" y="850"/>
                  </a:cubicBezTo>
                  <a:cubicBezTo>
                    <a:pt x="12432" y="774"/>
                    <a:pt x="11992" y="774"/>
                    <a:pt x="11598" y="988"/>
                  </a:cubicBezTo>
                  <a:cubicBezTo>
                    <a:pt x="11204" y="1203"/>
                    <a:pt x="10855" y="1633"/>
                    <a:pt x="10507" y="20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953250" y="73215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915150" y="743585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769406" y="6953250"/>
              <a:ext cx="1884907" cy="93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34" y="17045"/>
                  </a:moveTo>
                  <a:cubicBezTo>
                    <a:pt x="10" y="17535"/>
                    <a:pt x="-14" y="18024"/>
                    <a:pt x="10" y="18686"/>
                  </a:cubicBezTo>
                  <a:cubicBezTo>
                    <a:pt x="34" y="19347"/>
                    <a:pt x="107" y="20180"/>
                    <a:pt x="168" y="20743"/>
                  </a:cubicBezTo>
                  <a:cubicBezTo>
                    <a:pt x="228" y="21306"/>
                    <a:pt x="277" y="21600"/>
                    <a:pt x="313" y="21600"/>
                  </a:cubicBezTo>
                  <a:cubicBezTo>
                    <a:pt x="349" y="21600"/>
                    <a:pt x="373" y="21306"/>
                    <a:pt x="422" y="20424"/>
                  </a:cubicBezTo>
                  <a:cubicBezTo>
                    <a:pt x="470" y="19543"/>
                    <a:pt x="543" y="18073"/>
                    <a:pt x="579" y="16384"/>
                  </a:cubicBezTo>
                  <a:cubicBezTo>
                    <a:pt x="616" y="14694"/>
                    <a:pt x="616" y="12784"/>
                    <a:pt x="640" y="11069"/>
                  </a:cubicBezTo>
                  <a:cubicBezTo>
                    <a:pt x="664" y="9355"/>
                    <a:pt x="712" y="7837"/>
                    <a:pt x="749" y="6392"/>
                  </a:cubicBezTo>
                  <a:cubicBezTo>
                    <a:pt x="785" y="4947"/>
                    <a:pt x="809" y="3576"/>
                    <a:pt x="797" y="2743"/>
                  </a:cubicBezTo>
                  <a:cubicBezTo>
                    <a:pt x="785" y="1910"/>
                    <a:pt x="737" y="1616"/>
                    <a:pt x="664" y="1347"/>
                  </a:cubicBezTo>
                  <a:cubicBezTo>
                    <a:pt x="591" y="1078"/>
                    <a:pt x="495" y="833"/>
                    <a:pt x="507" y="784"/>
                  </a:cubicBezTo>
                  <a:cubicBezTo>
                    <a:pt x="519" y="735"/>
                    <a:pt x="640" y="882"/>
                    <a:pt x="1027" y="1004"/>
                  </a:cubicBezTo>
                  <a:cubicBezTo>
                    <a:pt x="1415" y="1127"/>
                    <a:pt x="2069" y="1224"/>
                    <a:pt x="2819" y="1322"/>
                  </a:cubicBezTo>
                  <a:cubicBezTo>
                    <a:pt x="3570" y="1420"/>
                    <a:pt x="4417" y="1518"/>
                    <a:pt x="5289" y="1567"/>
                  </a:cubicBezTo>
                  <a:cubicBezTo>
                    <a:pt x="6161" y="1616"/>
                    <a:pt x="7057" y="1616"/>
                    <a:pt x="7953" y="1567"/>
                  </a:cubicBezTo>
                  <a:cubicBezTo>
                    <a:pt x="8849" y="1518"/>
                    <a:pt x="9745" y="1420"/>
                    <a:pt x="10616" y="1322"/>
                  </a:cubicBezTo>
                  <a:cubicBezTo>
                    <a:pt x="11488" y="1224"/>
                    <a:pt x="12336" y="1127"/>
                    <a:pt x="13195" y="1029"/>
                  </a:cubicBezTo>
                  <a:cubicBezTo>
                    <a:pt x="14055" y="931"/>
                    <a:pt x="14927" y="833"/>
                    <a:pt x="15847" y="735"/>
                  </a:cubicBezTo>
                  <a:cubicBezTo>
                    <a:pt x="16767" y="637"/>
                    <a:pt x="17736" y="539"/>
                    <a:pt x="18644" y="465"/>
                  </a:cubicBezTo>
                  <a:cubicBezTo>
                    <a:pt x="19552" y="392"/>
                    <a:pt x="20399" y="343"/>
                    <a:pt x="20908" y="318"/>
                  </a:cubicBezTo>
                  <a:cubicBezTo>
                    <a:pt x="21416" y="294"/>
                    <a:pt x="21586" y="294"/>
                    <a:pt x="21562" y="245"/>
                  </a:cubicBezTo>
                  <a:cubicBezTo>
                    <a:pt x="21538" y="196"/>
                    <a:pt x="21320" y="98"/>
                    <a:pt x="211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043333" y="7126406"/>
              <a:ext cx="91017" cy="118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6530" y="4241"/>
                  </a:moveTo>
                  <a:cubicBezTo>
                    <a:pt x="8037" y="2347"/>
                    <a:pt x="9544" y="452"/>
                    <a:pt x="11302" y="73"/>
                  </a:cubicBezTo>
                  <a:cubicBezTo>
                    <a:pt x="13060" y="-306"/>
                    <a:pt x="15070" y="831"/>
                    <a:pt x="15823" y="2347"/>
                  </a:cubicBezTo>
                  <a:cubicBezTo>
                    <a:pt x="16577" y="3862"/>
                    <a:pt x="16074" y="5757"/>
                    <a:pt x="14065" y="8220"/>
                  </a:cubicBezTo>
                  <a:cubicBezTo>
                    <a:pt x="12056" y="10683"/>
                    <a:pt x="8540" y="13715"/>
                    <a:pt x="5526" y="15989"/>
                  </a:cubicBezTo>
                  <a:cubicBezTo>
                    <a:pt x="2512" y="18262"/>
                    <a:pt x="0" y="19778"/>
                    <a:pt x="0" y="20536"/>
                  </a:cubicBezTo>
                  <a:cubicBezTo>
                    <a:pt x="0" y="21294"/>
                    <a:pt x="2512" y="21294"/>
                    <a:pt x="6530" y="20726"/>
                  </a:cubicBezTo>
                  <a:cubicBezTo>
                    <a:pt x="10549" y="20157"/>
                    <a:pt x="16074" y="19020"/>
                    <a:pt x="21600" y="17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166100" y="7092950"/>
              <a:ext cx="1143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029"/>
                    <a:pt x="13600" y="2057"/>
                    <a:pt x="10800" y="2957"/>
                  </a:cubicBezTo>
                  <a:cubicBezTo>
                    <a:pt x="8000" y="3857"/>
                    <a:pt x="6400" y="4629"/>
                    <a:pt x="5400" y="5914"/>
                  </a:cubicBezTo>
                  <a:cubicBezTo>
                    <a:pt x="4400" y="7200"/>
                    <a:pt x="4000" y="9000"/>
                    <a:pt x="4600" y="9514"/>
                  </a:cubicBezTo>
                  <a:cubicBezTo>
                    <a:pt x="5200" y="10029"/>
                    <a:pt x="6800" y="9257"/>
                    <a:pt x="8600" y="8871"/>
                  </a:cubicBezTo>
                  <a:cubicBezTo>
                    <a:pt x="10400" y="8486"/>
                    <a:pt x="12400" y="8486"/>
                    <a:pt x="14000" y="9129"/>
                  </a:cubicBezTo>
                  <a:cubicBezTo>
                    <a:pt x="15600" y="9771"/>
                    <a:pt x="16800" y="11057"/>
                    <a:pt x="16000" y="13114"/>
                  </a:cubicBezTo>
                  <a:cubicBezTo>
                    <a:pt x="15200" y="15171"/>
                    <a:pt x="12400" y="18000"/>
                    <a:pt x="9400" y="19543"/>
                  </a:cubicBezTo>
                  <a:cubicBezTo>
                    <a:pt x="6400" y="21086"/>
                    <a:pt x="3200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981950" y="7299506"/>
              <a:ext cx="304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500" y="11918"/>
                    <a:pt x="9000" y="3818"/>
                    <a:pt x="12600" y="1118"/>
                  </a:cubicBezTo>
                  <a:cubicBezTo>
                    <a:pt x="16200" y="-1582"/>
                    <a:pt x="189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992533" y="7404100"/>
              <a:ext cx="79515" cy="14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480" fill="norm" stroke="1" extrusionOk="0">
                  <a:moveTo>
                    <a:pt x="19980" y="0"/>
                  </a:moveTo>
                  <a:cubicBezTo>
                    <a:pt x="15660" y="1906"/>
                    <a:pt x="11340" y="3812"/>
                    <a:pt x="7830" y="6353"/>
                  </a:cubicBezTo>
                  <a:cubicBezTo>
                    <a:pt x="4320" y="8894"/>
                    <a:pt x="1620" y="12071"/>
                    <a:pt x="540" y="14612"/>
                  </a:cubicBezTo>
                  <a:cubicBezTo>
                    <a:pt x="-540" y="17153"/>
                    <a:pt x="0" y="19059"/>
                    <a:pt x="2160" y="20171"/>
                  </a:cubicBezTo>
                  <a:cubicBezTo>
                    <a:pt x="4320" y="21282"/>
                    <a:pt x="8100" y="21600"/>
                    <a:pt x="11340" y="21441"/>
                  </a:cubicBezTo>
                  <a:cubicBezTo>
                    <a:pt x="14580" y="21282"/>
                    <a:pt x="17280" y="20647"/>
                    <a:pt x="18900" y="19535"/>
                  </a:cubicBezTo>
                  <a:cubicBezTo>
                    <a:pt x="20520" y="18424"/>
                    <a:pt x="21060" y="16835"/>
                    <a:pt x="18630" y="15565"/>
                  </a:cubicBezTo>
                  <a:cubicBezTo>
                    <a:pt x="16200" y="14294"/>
                    <a:pt x="10800" y="13341"/>
                    <a:pt x="5400" y="12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142816" y="7378700"/>
              <a:ext cx="67735" cy="11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11475" y="0"/>
                  </a:moveTo>
                  <a:cubicBezTo>
                    <a:pt x="10800" y="1964"/>
                    <a:pt x="10125" y="3927"/>
                    <a:pt x="7425" y="7658"/>
                  </a:cubicBezTo>
                  <a:cubicBezTo>
                    <a:pt x="4725" y="11389"/>
                    <a:pt x="0" y="16887"/>
                    <a:pt x="0" y="19244"/>
                  </a:cubicBezTo>
                  <a:cubicBezTo>
                    <a:pt x="0" y="21600"/>
                    <a:pt x="4725" y="20815"/>
                    <a:pt x="9112" y="19636"/>
                  </a:cubicBezTo>
                  <a:cubicBezTo>
                    <a:pt x="13500" y="18458"/>
                    <a:pt x="17550" y="16887"/>
                    <a:pt x="21600" y="15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8191500" y="742950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8699500" y="72961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896349" y="7097255"/>
              <a:ext cx="102799" cy="18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39" fill="norm" stroke="1" extrusionOk="0">
                  <a:moveTo>
                    <a:pt x="0" y="3182"/>
                  </a:moveTo>
                  <a:cubicBezTo>
                    <a:pt x="1728" y="1955"/>
                    <a:pt x="3456" y="728"/>
                    <a:pt x="6048" y="237"/>
                  </a:cubicBezTo>
                  <a:cubicBezTo>
                    <a:pt x="8640" y="-254"/>
                    <a:pt x="12096" y="-9"/>
                    <a:pt x="14472" y="1219"/>
                  </a:cubicBezTo>
                  <a:cubicBezTo>
                    <a:pt x="16848" y="2446"/>
                    <a:pt x="18144" y="4655"/>
                    <a:pt x="17928" y="6251"/>
                  </a:cubicBezTo>
                  <a:cubicBezTo>
                    <a:pt x="17712" y="7846"/>
                    <a:pt x="15984" y="8828"/>
                    <a:pt x="14040" y="9564"/>
                  </a:cubicBezTo>
                  <a:cubicBezTo>
                    <a:pt x="12096" y="10301"/>
                    <a:pt x="9936" y="10791"/>
                    <a:pt x="9936" y="11160"/>
                  </a:cubicBezTo>
                  <a:cubicBezTo>
                    <a:pt x="9936" y="11528"/>
                    <a:pt x="12096" y="11773"/>
                    <a:pt x="14256" y="12141"/>
                  </a:cubicBezTo>
                  <a:cubicBezTo>
                    <a:pt x="16416" y="12510"/>
                    <a:pt x="18576" y="13001"/>
                    <a:pt x="19872" y="13982"/>
                  </a:cubicBezTo>
                  <a:cubicBezTo>
                    <a:pt x="21168" y="14964"/>
                    <a:pt x="21600" y="16437"/>
                    <a:pt x="19656" y="17787"/>
                  </a:cubicBezTo>
                  <a:cubicBezTo>
                    <a:pt x="17712" y="19137"/>
                    <a:pt x="13392" y="20364"/>
                    <a:pt x="10152" y="20855"/>
                  </a:cubicBezTo>
                  <a:cubicBezTo>
                    <a:pt x="6912" y="21346"/>
                    <a:pt x="4752" y="21101"/>
                    <a:pt x="2592" y="20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9059197" y="7117130"/>
              <a:ext cx="68747" cy="14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463" fill="norm" stroke="1" extrusionOk="0">
                  <a:moveTo>
                    <a:pt x="19734" y="5988"/>
                  </a:moveTo>
                  <a:cubicBezTo>
                    <a:pt x="19099" y="4376"/>
                    <a:pt x="18464" y="2764"/>
                    <a:pt x="16558" y="1636"/>
                  </a:cubicBezTo>
                  <a:cubicBezTo>
                    <a:pt x="14652" y="508"/>
                    <a:pt x="11476" y="-137"/>
                    <a:pt x="8617" y="24"/>
                  </a:cubicBezTo>
                  <a:cubicBezTo>
                    <a:pt x="5758" y="185"/>
                    <a:pt x="3217" y="1153"/>
                    <a:pt x="1629" y="2603"/>
                  </a:cubicBezTo>
                  <a:cubicBezTo>
                    <a:pt x="40" y="4054"/>
                    <a:pt x="-595" y="5988"/>
                    <a:pt x="676" y="6794"/>
                  </a:cubicBezTo>
                  <a:cubicBezTo>
                    <a:pt x="1946" y="7600"/>
                    <a:pt x="5123" y="7278"/>
                    <a:pt x="7981" y="6472"/>
                  </a:cubicBezTo>
                  <a:cubicBezTo>
                    <a:pt x="10840" y="5666"/>
                    <a:pt x="13381" y="4376"/>
                    <a:pt x="15605" y="4376"/>
                  </a:cubicBezTo>
                  <a:cubicBezTo>
                    <a:pt x="17829" y="4376"/>
                    <a:pt x="19734" y="5666"/>
                    <a:pt x="20370" y="8729"/>
                  </a:cubicBezTo>
                  <a:cubicBezTo>
                    <a:pt x="21005" y="11791"/>
                    <a:pt x="20370" y="16627"/>
                    <a:pt x="19734" y="21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858250" y="7322255"/>
              <a:ext cx="2476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877" y="12126"/>
                    <a:pt x="7754" y="4168"/>
                    <a:pt x="11354" y="1326"/>
                  </a:cubicBezTo>
                  <a:cubicBezTo>
                    <a:pt x="14954" y="-1516"/>
                    <a:pt x="1827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864599" y="7408789"/>
              <a:ext cx="127001" cy="19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1600" y="181"/>
                  </a:moveTo>
                  <a:cubicBezTo>
                    <a:pt x="19800" y="-49"/>
                    <a:pt x="18000" y="-279"/>
                    <a:pt x="15300" y="985"/>
                  </a:cubicBezTo>
                  <a:cubicBezTo>
                    <a:pt x="12600" y="2249"/>
                    <a:pt x="9000" y="5006"/>
                    <a:pt x="6480" y="7764"/>
                  </a:cubicBezTo>
                  <a:cubicBezTo>
                    <a:pt x="3960" y="10521"/>
                    <a:pt x="2520" y="13278"/>
                    <a:pt x="1620" y="15232"/>
                  </a:cubicBezTo>
                  <a:cubicBezTo>
                    <a:pt x="720" y="17185"/>
                    <a:pt x="360" y="18334"/>
                    <a:pt x="1080" y="19253"/>
                  </a:cubicBezTo>
                  <a:cubicBezTo>
                    <a:pt x="1800" y="20172"/>
                    <a:pt x="3600" y="20861"/>
                    <a:pt x="5400" y="21091"/>
                  </a:cubicBezTo>
                  <a:cubicBezTo>
                    <a:pt x="7200" y="21321"/>
                    <a:pt x="9000" y="21091"/>
                    <a:pt x="10620" y="20632"/>
                  </a:cubicBezTo>
                  <a:cubicBezTo>
                    <a:pt x="12240" y="20172"/>
                    <a:pt x="13680" y="19483"/>
                    <a:pt x="12960" y="17989"/>
                  </a:cubicBezTo>
                  <a:cubicBezTo>
                    <a:pt x="12240" y="16495"/>
                    <a:pt x="9360" y="14198"/>
                    <a:pt x="6840" y="13164"/>
                  </a:cubicBezTo>
                  <a:cubicBezTo>
                    <a:pt x="4320" y="12130"/>
                    <a:pt x="2160" y="12359"/>
                    <a:pt x="0" y="12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991578" y="7404100"/>
              <a:ext cx="76222" cy="15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53" fill="norm" stroke="1" extrusionOk="0">
                  <a:moveTo>
                    <a:pt x="21022" y="0"/>
                  </a:moveTo>
                  <a:cubicBezTo>
                    <a:pt x="18103" y="0"/>
                    <a:pt x="15184" y="0"/>
                    <a:pt x="13141" y="740"/>
                  </a:cubicBezTo>
                  <a:cubicBezTo>
                    <a:pt x="11098" y="1479"/>
                    <a:pt x="9930" y="2959"/>
                    <a:pt x="8179" y="5770"/>
                  </a:cubicBezTo>
                  <a:cubicBezTo>
                    <a:pt x="6427" y="8581"/>
                    <a:pt x="4092" y="12723"/>
                    <a:pt x="2341" y="15682"/>
                  </a:cubicBezTo>
                  <a:cubicBezTo>
                    <a:pt x="590" y="18641"/>
                    <a:pt x="-578" y="20416"/>
                    <a:pt x="298" y="21008"/>
                  </a:cubicBezTo>
                  <a:cubicBezTo>
                    <a:pt x="1173" y="21600"/>
                    <a:pt x="4092" y="21008"/>
                    <a:pt x="7011" y="20416"/>
                  </a:cubicBezTo>
                  <a:cubicBezTo>
                    <a:pt x="9930" y="19825"/>
                    <a:pt x="12849" y="19233"/>
                    <a:pt x="15768" y="18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036050" y="749300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045450" y="7758475"/>
              <a:ext cx="812800" cy="3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21031"/>
                  </a:moveTo>
                  <a:cubicBezTo>
                    <a:pt x="1744" y="16981"/>
                    <a:pt x="3487" y="12931"/>
                    <a:pt x="5372" y="8881"/>
                  </a:cubicBezTo>
                  <a:cubicBezTo>
                    <a:pt x="7256" y="4831"/>
                    <a:pt x="9281" y="781"/>
                    <a:pt x="11222" y="106"/>
                  </a:cubicBezTo>
                  <a:cubicBezTo>
                    <a:pt x="13162" y="-569"/>
                    <a:pt x="15019" y="2131"/>
                    <a:pt x="16734" y="4156"/>
                  </a:cubicBezTo>
                  <a:cubicBezTo>
                    <a:pt x="18450" y="6181"/>
                    <a:pt x="20025" y="7531"/>
                    <a:pt x="21600" y="88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255000" y="7823200"/>
              <a:ext cx="101600" cy="1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0"/>
                  </a:moveTo>
                  <a:cubicBezTo>
                    <a:pt x="18450" y="2133"/>
                    <a:pt x="15300" y="4267"/>
                    <a:pt x="12600" y="7200"/>
                  </a:cubicBezTo>
                  <a:cubicBezTo>
                    <a:pt x="9900" y="10133"/>
                    <a:pt x="7650" y="13867"/>
                    <a:pt x="6525" y="16400"/>
                  </a:cubicBezTo>
                  <a:cubicBezTo>
                    <a:pt x="5400" y="18933"/>
                    <a:pt x="5400" y="20267"/>
                    <a:pt x="6525" y="20933"/>
                  </a:cubicBezTo>
                  <a:cubicBezTo>
                    <a:pt x="7650" y="21600"/>
                    <a:pt x="9900" y="21600"/>
                    <a:pt x="12150" y="21200"/>
                  </a:cubicBezTo>
                  <a:cubicBezTo>
                    <a:pt x="14400" y="20800"/>
                    <a:pt x="16650" y="20000"/>
                    <a:pt x="18000" y="18933"/>
                  </a:cubicBezTo>
                  <a:cubicBezTo>
                    <a:pt x="19350" y="17867"/>
                    <a:pt x="19800" y="16533"/>
                    <a:pt x="18900" y="15467"/>
                  </a:cubicBezTo>
                  <a:cubicBezTo>
                    <a:pt x="18000" y="14400"/>
                    <a:pt x="15750" y="13600"/>
                    <a:pt x="12375" y="13333"/>
                  </a:cubicBezTo>
                  <a:cubicBezTo>
                    <a:pt x="9000" y="13067"/>
                    <a:pt x="4500" y="13333"/>
                    <a:pt x="0" y="1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405669" y="7804150"/>
              <a:ext cx="77931" cy="15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46" fill="norm" stroke="1" extrusionOk="0">
                  <a:moveTo>
                    <a:pt x="15812" y="0"/>
                  </a:moveTo>
                  <a:cubicBezTo>
                    <a:pt x="10696" y="5622"/>
                    <a:pt x="5581" y="11244"/>
                    <a:pt x="2739" y="14942"/>
                  </a:cubicBezTo>
                  <a:cubicBezTo>
                    <a:pt x="-104" y="18641"/>
                    <a:pt x="-672" y="20416"/>
                    <a:pt x="749" y="21008"/>
                  </a:cubicBezTo>
                  <a:cubicBezTo>
                    <a:pt x="2170" y="21600"/>
                    <a:pt x="5581" y="21008"/>
                    <a:pt x="9275" y="20121"/>
                  </a:cubicBezTo>
                  <a:cubicBezTo>
                    <a:pt x="12970" y="19233"/>
                    <a:pt x="16949" y="18049"/>
                    <a:pt x="20928" y="16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458200" y="7861300"/>
              <a:ext cx="25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67"/>
                    <a:pt x="10800" y="11733"/>
                    <a:pt x="7200" y="15333"/>
                  </a:cubicBezTo>
                  <a:cubicBezTo>
                    <a:pt x="3600" y="18933"/>
                    <a:pt x="18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0001249" y="7233013"/>
              <a:ext cx="1587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72" y="11918"/>
                    <a:pt x="10944" y="3818"/>
                    <a:pt x="14544" y="1118"/>
                  </a:cubicBezTo>
                  <a:cubicBezTo>
                    <a:pt x="18144" y="-1582"/>
                    <a:pt x="1987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001250" y="73596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604500" y="7004050"/>
              <a:ext cx="1810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3508"/>
                    <a:pt x="19200" y="7015"/>
                    <a:pt x="20400" y="10615"/>
                  </a:cubicBezTo>
                  <a:cubicBezTo>
                    <a:pt x="21600" y="14215"/>
                    <a:pt x="14400" y="1790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458449" y="7359086"/>
              <a:ext cx="381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80" y="11375"/>
                    <a:pt x="8160" y="2735"/>
                    <a:pt x="11760" y="575"/>
                  </a:cubicBezTo>
                  <a:cubicBezTo>
                    <a:pt x="15360" y="-1585"/>
                    <a:pt x="18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314771" y="7502789"/>
              <a:ext cx="105579" cy="23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50" fill="norm" stroke="1" extrusionOk="0">
                  <a:moveTo>
                    <a:pt x="21126" y="3131"/>
                  </a:moveTo>
                  <a:cubicBezTo>
                    <a:pt x="21126" y="2175"/>
                    <a:pt x="21126" y="1219"/>
                    <a:pt x="20067" y="646"/>
                  </a:cubicBezTo>
                  <a:cubicBezTo>
                    <a:pt x="19008" y="72"/>
                    <a:pt x="16891" y="-119"/>
                    <a:pt x="13714" y="72"/>
                  </a:cubicBezTo>
                  <a:cubicBezTo>
                    <a:pt x="10538" y="263"/>
                    <a:pt x="6302" y="837"/>
                    <a:pt x="3550" y="1601"/>
                  </a:cubicBezTo>
                  <a:cubicBezTo>
                    <a:pt x="797" y="2366"/>
                    <a:pt x="-474" y="3322"/>
                    <a:pt x="161" y="4564"/>
                  </a:cubicBezTo>
                  <a:cubicBezTo>
                    <a:pt x="797" y="5807"/>
                    <a:pt x="3338" y="7336"/>
                    <a:pt x="6514" y="9247"/>
                  </a:cubicBezTo>
                  <a:cubicBezTo>
                    <a:pt x="9691" y="11159"/>
                    <a:pt x="13502" y="13453"/>
                    <a:pt x="15197" y="15077"/>
                  </a:cubicBezTo>
                  <a:cubicBezTo>
                    <a:pt x="16891" y="16702"/>
                    <a:pt x="16467" y="17658"/>
                    <a:pt x="15197" y="18614"/>
                  </a:cubicBezTo>
                  <a:cubicBezTo>
                    <a:pt x="13926" y="19569"/>
                    <a:pt x="11808" y="20525"/>
                    <a:pt x="9691" y="21003"/>
                  </a:cubicBezTo>
                  <a:cubicBezTo>
                    <a:pt x="7573" y="21481"/>
                    <a:pt x="5455" y="21481"/>
                    <a:pt x="4185" y="20908"/>
                  </a:cubicBezTo>
                  <a:cubicBezTo>
                    <a:pt x="2914" y="20334"/>
                    <a:pt x="2491" y="19187"/>
                    <a:pt x="3761" y="17276"/>
                  </a:cubicBezTo>
                  <a:cubicBezTo>
                    <a:pt x="5032" y="15364"/>
                    <a:pt x="7997" y="12688"/>
                    <a:pt x="10750" y="10490"/>
                  </a:cubicBezTo>
                  <a:cubicBezTo>
                    <a:pt x="13502" y="8292"/>
                    <a:pt x="16044" y="6571"/>
                    <a:pt x="17102" y="5233"/>
                  </a:cubicBezTo>
                  <a:cubicBezTo>
                    <a:pt x="18161" y="3895"/>
                    <a:pt x="17738" y="2939"/>
                    <a:pt x="16467" y="2366"/>
                  </a:cubicBezTo>
                  <a:cubicBezTo>
                    <a:pt x="15197" y="1793"/>
                    <a:pt x="13079" y="1601"/>
                    <a:pt x="11597" y="2270"/>
                  </a:cubicBezTo>
                  <a:cubicBezTo>
                    <a:pt x="10114" y="2939"/>
                    <a:pt x="9267" y="4469"/>
                    <a:pt x="8420" y="5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490200" y="75946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582638" y="7441941"/>
              <a:ext cx="104976" cy="23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34" fill="norm" stroke="1" extrusionOk="0">
                  <a:moveTo>
                    <a:pt x="19622" y="2866"/>
                  </a:moveTo>
                  <a:cubicBezTo>
                    <a:pt x="20469" y="1539"/>
                    <a:pt x="21316" y="213"/>
                    <a:pt x="20892" y="23"/>
                  </a:cubicBezTo>
                  <a:cubicBezTo>
                    <a:pt x="20469" y="-166"/>
                    <a:pt x="18775" y="781"/>
                    <a:pt x="15175" y="3813"/>
                  </a:cubicBezTo>
                  <a:cubicBezTo>
                    <a:pt x="11575" y="6845"/>
                    <a:pt x="6069" y="11960"/>
                    <a:pt x="3104" y="14992"/>
                  </a:cubicBezTo>
                  <a:cubicBezTo>
                    <a:pt x="140" y="18023"/>
                    <a:pt x="-284" y="18971"/>
                    <a:pt x="140" y="19823"/>
                  </a:cubicBezTo>
                  <a:cubicBezTo>
                    <a:pt x="563" y="20676"/>
                    <a:pt x="1834" y="21434"/>
                    <a:pt x="4587" y="21434"/>
                  </a:cubicBezTo>
                  <a:cubicBezTo>
                    <a:pt x="7340" y="21434"/>
                    <a:pt x="11575" y="20676"/>
                    <a:pt x="14116" y="19729"/>
                  </a:cubicBezTo>
                  <a:cubicBezTo>
                    <a:pt x="16657" y="18781"/>
                    <a:pt x="17504" y="17645"/>
                    <a:pt x="16869" y="16792"/>
                  </a:cubicBezTo>
                  <a:cubicBezTo>
                    <a:pt x="16234" y="15939"/>
                    <a:pt x="14116" y="15371"/>
                    <a:pt x="11575" y="15087"/>
                  </a:cubicBezTo>
                  <a:cubicBezTo>
                    <a:pt x="9034" y="14802"/>
                    <a:pt x="6069" y="14802"/>
                    <a:pt x="3104" y="14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725177" y="7473950"/>
              <a:ext cx="57124" cy="13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088" fill="norm" stroke="1" extrusionOk="0">
                  <a:moveTo>
                    <a:pt x="20819" y="0"/>
                  </a:moveTo>
                  <a:cubicBezTo>
                    <a:pt x="14648" y="4725"/>
                    <a:pt x="8476" y="9450"/>
                    <a:pt x="4619" y="13162"/>
                  </a:cubicBezTo>
                  <a:cubicBezTo>
                    <a:pt x="762" y="16875"/>
                    <a:pt x="-781" y="19575"/>
                    <a:pt x="376" y="20588"/>
                  </a:cubicBezTo>
                  <a:cubicBezTo>
                    <a:pt x="1533" y="21600"/>
                    <a:pt x="5390" y="20925"/>
                    <a:pt x="9248" y="19912"/>
                  </a:cubicBezTo>
                  <a:cubicBezTo>
                    <a:pt x="13105" y="18900"/>
                    <a:pt x="16962" y="17550"/>
                    <a:pt x="20819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775950" y="755650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490200" y="6953250"/>
              <a:ext cx="2603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90" y="667"/>
                    <a:pt x="15980" y="1333"/>
                    <a:pt x="14224" y="1867"/>
                  </a:cubicBezTo>
                  <a:cubicBezTo>
                    <a:pt x="12468" y="2400"/>
                    <a:pt x="11766" y="2800"/>
                    <a:pt x="11151" y="3267"/>
                  </a:cubicBezTo>
                  <a:cubicBezTo>
                    <a:pt x="10537" y="3733"/>
                    <a:pt x="10010" y="4267"/>
                    <a:pt x="9746" y="5867"/>
                  </a:cubicBezTo>
                  <a:cubicBezTo>
                    <a:pt x="9483" y="7467"/>
                    <a:pt x="9483" y="10133"/>
                    <a:pt x="9483" y="11800"/>
                  </a:cubicBezTo>
                  <a:cubicBezTo>
                    <a:pt x="9483" y="13467"/>
                    <a:pt x="9483" y="14133"/>
                    <a:pt x="9483" y="14000"/>
                  </a:cubicBezTo>
                  <a:cubicBezTo>
                    <a:pt x="9483" y="13867"/>
                    <a:pt x="9483" y="12933"/>
                    <a:pt x="9922" y="12467"/>
                  </a:cubicBezTo>
                  <a:cubicBezTo>
                    <a:pt x="10361" y="12000"/>
                    <a:pt x="11239" y="12000"/>
                    <a:pt x="11941" y="12267"/>
                  </a:cubicBezTo>
                  <a:cubicBezTo>
                    <a:pt x="12644" y="12533"/>
                    <a:pt x="13171" y="13067"/>
                    <a:pt x="13434" y="14000"/>
                  </a:cubicBezTo>
                  <a:cubicBezTo>
                    <a:pt x="13698" y="14933"/>
                    <a:pt x="13698" y="16267"/>
                    <a:pt x="13083" y="17400"/>
                  </a:cubicBezTo>
                  <a:cubicBezTo>
                    <a:pt x="12468" y="18533"/>
                    <a:pt x="11239" y="19467"/>
                    <a:pt x="8956" y="20133"/>
                  </a:cubicBezTo>
                  <a:cubicBezTo>
                    <a:pt x="6673" y="20800"/>
                    <a:pt x="3337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1106150" y="6882860"/>
              <a:ext cx="577850" cy="50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8038"/>
                  </a:moveTo>
                  <a:cubicBezTo>
                    <a:pt x="158" y="17589"/>
                    <a:pt x="316" y="17141"/>
                    <a:pt x="593" y="17007"/>
                  </a:cubicBezTo>
                  <a:cubicBezTo>
                    <a:pt x="870" y="16872"/>
                    <a:pt x="1266" y="17052"/>
                    <a:pt x="1662" y="17679"/>
                  </a:cubicBezTo>
                  <a:cubicBezTo>
                    <a:pt x="2057" y="18306"/>
                    <a:pt x="2453" y="19382"/>
                    <a:pt x="2769" y="20189"/>
                  </a:cubicBezTo>
                  <a:cubicBezTo>
                    <a:pt x="3086" y="20995"/>
                    <a:pt x="3323" y="21533"/>
                    <a:pt x="3442" y="21399"/>
                  </a:cubicBezTo>
                  <a:cubicBezTo>
                    <a:pt x="3560" y="21264"/>
                    <a:pt x="3560" y="20457"/>
                    <a:pt x="3323" y="18531"/>
                  </a:cubicBezTo>
                  <a:cubicBezTo>
                    <a:pt x="3086" y="16604"/>
                    <a:pt x="2611" y="13556"/>
                    <a:pt x="2097" y="10912"/>
                  </a:cubicBezTo>
                  <a:cubicBezTo>
                    <a:pt x="1582" y="8268"/>
                    <a:pt x="1029" y="6028"/>
                    <a:pt x="752" y="4683"/>
                  </a:cubicBezTo>
                  <a:cubicBezTo>
                    <a:pt x="475" y="3339"/>
                    <a:pt x="475" y="2891"/>
                    <a:pt x="673" y="2577"/>
                  </a:cubicBezTo>
                  <a:cubicBezTo>
                    <a:pt x="870" y="2263"/>
                    <a:pt x="1266" y="2084"/>
                    <a:pt x="2888" y="1726"/>
                  </a:cubicBezTo>
                  <a:cubicBezTo>
                    <a:pt x="4510" y="1367"/>
                    <a:pt x="7358" y="829"/>
                    <a:pt x="10286" y="471"/>
                  </a:cubicBezTo>
                  <a:cubicBezTo>
                    <a:pt x="13213" y="112"/>
                    <a:pt x="16220" y="-67"/>
                    <a:pt x="18119" y="23"/>
                  </a:cubicBezTo>
                  <a:cubicBezTo>
                    <a:pt x="20018" y="112"/>
                    <a:pt x="20809" y="471"/>
                    <a:pt x="21600" y="8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347450" y="7035800"/>
              <a:ext cx="93603" cy="19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02" fill="norm" stroke="1" extrusionOk="0">
                  <a:moveTo>
                    <a:pt x="0" y="1379"/>
                  </a:moveTo>
                  <a:cubicBezTo>
                    <a:pt x="1920" y="689"/>
                    <a:pt x="3840" y="0"/>
                    <a:pt x="7440" y="0"/>
                  </a:cubicBezTo>
                  <a:cubicBezTo>
                    <a:pt x="11040" y="0"/>
                    <a:pt x="16320" y="689"/>
                    <a:pt x="18960" y="1723"/>
                  </a:cubicBezTo>
                  <a:cubicBezTo>
                    <a:pt x="21600" y="2757"/>
                    <a:pt x="21600" y="4136"/>
                    <a:pt x="20640" y="5170"/>
                  </a:cubicBezTo>
                  <a:cubicBezTo>
                    <a:pt x="19680" y="6204"/>
                    <a:pt x="17760" y="6894"/>
                    <a:pt x="15600" y="7583"/>
                  </a:cubicBezTo>
                  <a:cubicBezTo>
                    <a:pt x="13440" y="8272"/>
                    <a:pt x="11040" y="8962"/>
                    <a:pt x="11040" y="9421"/>
                  </a:cubicBezTo>
                  <a:cubicBezTo>
                    <a:pt x="11040" y="9881"/>
                    <a:pt x="13440" y="10111"/>
                    <a:pt x="15600" y="10570"/>
                  </a:cubicBezTo>
                  <a:cubicBezTo>
                    <a:pt x="17760" y="11030"/>
                    <a:pt x="19680" y="11719"/>
                    <a:pt x="19920" y="13443"/>
                  </a:cubicBezTo>
                  <a:cubicBezTo>
                    <a:pt x="20160" y="15166"/>
                    <a:pt x="18720" y="17923"/>
                    <a:pt x="16560" y="19532"/>
                  </a:cubicBezTo>
                  <a:cubicBezTo>
                    <a:pt x="14400" y="21140"/>
                    <a:pt x="11520" y="21600"/>
                    <a:pt x="9120" y="21485"/>
                  </a:cubicBezTo>
                  <a:cubicBezTo>
                    <a:pt x="6720" y="21370"/>
                    <a:pt x="4800" y="20681"/>
                    <a:pt x="2880" y="19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1474441" y="7047960"/>
              <a:ext cx="133360" cy="24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4" fill="norm" stroke="1" extrusionOk="0">
                  <a:moveTo>
                    <a:pt x="19239" y="4440"/>
                  </a:moveTo>
                  <a:cubicBezTo>
                    <a:pt x="18901" y="3525"/>
                    <a:pt x="18564" y="2610"/>
                    <a:pt x="16370" y="1786"/>
                  </a:cubicBezTo>
                  <a:cubicBezTo>
                    <a:pt x="14176" y="962"/>
                    <a:pt x="10126" y="230"/>
                    <a:pt x="7258" y="47"/>
                  </a:cubicBezTo>
                  <a:cubicBezTo>
                    <a:pt x="4389" y="-136"/>
                    <a:pt x="2701" y="230"/>
                    <a:pt x="1520" y="962"/>
                  </a:cubicBezTo>
                  <a:cubicBezTo>
                    <a:pt x="339" y="1695"/>
                    <a:pt x="-336" y="2793"/>
                    <a:pt x="170" y="3525"/>
                  </a:cubicBezTo>
                  <a:cubicBezTo>
                    <a:pt x="676" y="4257"/>
                    <a:pt x="2364" y="4623"/>
                    <a:pt x="4051" y="4806"/>
                  </a:cubicBezTo>
                  <a:cubicBezTo>
                    <a:pt x="5739" y="4989"/>
                    <a:pt x="7426" y="4989"/>
                    <a:pt x="10295" y="5447"/>
                  </a:cubicBezTo>
                  <a:cubicBezTo>
                    <a:pt x="13164" y="5905"/>
                    <a:pt x="17214" y="6820"/>
                    <a:pt x="19239" y="9566"/>
                  </a:cubicBezTo>
                  <a:cubicBezTo>
                    <a:pt x="21264" y="12311"/>
                    <a:pt x="21264" y="16888"/>
                    <a:pt x="21264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636942" y="3679735"/>
              <a:ext cx="253058" cy="325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7" fill="norm" stroke="1" extrusionOk="0">
                  <a:moveTo>
                    <a:pt x="1000" y="1051"/>
                  </a:moveTo>
                  <a:cubicBezTo>
                    <a:pt x="460" y="493"/>
                    <a:pt x="-80" y="-64"/>
                    <a:pt x="10" y="6"/>
                  </a:cubicBezTo>
                  <a:cubicBezTo>
                    <a:pt x="100" y="75"/>
                    <a:pt x="820" y="772"/>
                    <a:pt x="1360" y="3141"/>
                  </a:cubicBezTo>
                  <a:cubicBezTo>
                    <a:pt x="1900" y="5510"/>
                    <a:pt x="2260" y="9551"/>
                    <a:pt x="2620" y="12478"/>
                  </a:cubicBezTo>
                  <a:cubicBezTo>
                    <a:pt x="2980" y="15404"/>
                    <a:pt x="3340" y="17216"/>
                    <a:pt x="3700" y="18749"/>
                  </a:cubicBezTo>
                  <a:cubicBezTo>
                    <a:pt x="4060" y="20282"/>
                    <a:pt x="4420" y="21536"/>
                    <a:pt x="4780" y="21397"/>
                  </a:cubicBezTo>
                  <a:cubicBezTo>
                    <a:pt x="5140" y="21257"/>
                    <a:pt x="5500" y="19724"/>
                    <a:pt x="5680" y="17704"/>
                  </a:cubicBezTo>
                  <a:cubicBezTo>
                    <a:pt x="5860" y="15683"/>
                    <a:pt x="5860" y="13175"/>
                    <a:pt x="6040" y="11502"/>
                  </a:cubicBezTo>
                  <a:cubicBezTo>
                    <a:pt x="6220" y="9830"/>
                    <a:pt x="6580" y="8994"/>
                    <a:pt x="7120" y="8785"/>
                  </a:cubicBezTo>
                  <a:cubicBezTo>
                    <a:pt x="7660" y="8576"/>
                    <a:pt x="8380" y="8994"/>
                    <a:pt x="9460" y="10736"/>
                  </a:cubicBezTo>
                  <a:cubicBezTo>
                    <a:pt x="10540" y="12478"/>
                    <a:pt x="11980" y="15544"/>
                    <a:pt x="12970" y="17425"/>
                  </a:cubicBezTo>
                  <a:cubicBezTo>
                    <a:pt x="13960" y="19306"/>
                    <a:pt x="14500" y="20003"/>
                    <a:pt x="15040" y="19864"/>
                  </a:cubicBezTo>
                  <a:cubicBezTo>
                    <a:pt x="15580" y="19724"/>
                    <a:pt x="16120" y="18749"/>
                    <a:pt x="16570" y="16171"/>
                  </a:cubicBezTo>
                  <a:cubicBezTo>
                    <a:pt x="17020" y="13593"/>
                    <a:pt x="17380" y="9412"/>
                    <a:pt x="17740" y="6555"/>
                  </a:cubicBezTo>
                  <a:cubicBezTo>
                    <a:pt x="18100" y="3699"/>
                    <a:pt x="18460" y="2166"/>
                    <a:pt x="19090" y="1330"/>
                  </a:cubicBezTo>
                  <a:cubicBezTo>
                    <a:pt x="19720" y="493"/>
                    <a:pt x="20620" y="354"/>
                    <a:pt x="21520" y="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959850" y="3752850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953500" y="39052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530805" y="3403591"/>
              <a:ext cx="152945" cy="20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95" fill="norm" stroke="1" extrusionOk="0">
                  <a:moveTo>
                    <a:pt x="2739" y="6013"/>
                  </a:moveTo>
                  <a:cubicBezTo>
                    <a:pt x="1555" y="5345"/>
                    <a:pt x="372" y="4677"/>
                    <a:pt x="76" y="3786"/>
                  </a:cubicBezTo>
                  <a:cubicBezTo>
                    <a:pt x="-220" y="2896"/>
                    <a:pt x="372" y="1782"/>
                    <a:pt x="1407" y="1003"/>
                  </a:cubicBezTo>
                  <a:cubicBezTo>
                    <a:pt x="2443" y="223"/>
                    <a:pt x="3922" y="-222"/>
                    <a:pt x="6438" y="112"/>
                  </a:cubicBezTo>
                  <a:cubicBezTo>
                    <a:pt x="8953" y="446"/>
                    <a:pt x="12503" y="1559"/>
                    <a:pt x="13095" y="4232"/>
                  </a:cubicBezTo>
                  <a:cubicBezTo>
                    <a:pt x="13687" y="6904"/>
                    <a:pt x="11320" y="11135"/>
                    <a:pt x="8361" y="14252"/>
                  </a:cubicBezTo>
                  <a:cubicBezTo>
                    <a:pt x="5402" y="17370"/>
                    <a:pt x="1851" y="19374"/>
                    <a:pt x="964" y="20376"/>
                  </a:cubicBezTo>
                  <a:cubicBezTo>
                    <a:pt x="76" y="21378"/>
                    <a:pt x="1851" y="21378"/>
                    <a:pt x="5698" y="20821"/>
                  </a:cubicBezTo>
                  <a:cubicBezTo>
                    <a:pt x="9544" y="20265"/>
                    <a:pt x="15462" y="19151"/>
                    <a:pt x="21380" y="18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732032" y="3376083"/>
              <a:ext cx="148568" cy="22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46" fill="norm" stroke="1" extrusionOk="0">
                  <a:moveTo>
                    <a:pt x="21353" y="204"/>
                  </a:moveTo>
                  <a:cubicBezTo>
                    <a:pt x="18311" y="0"/>
                    <a:pt x="15268" y="-204"/>
                    <a:pt x="12226" y="407"/>
                  </a:cubicBezTo>
                  <a:cubicBezTo>
                    <a:pt x="9184" y="1019"/>
                    <a:pt x="6142" y="2445"/>
                    <a:pt x="4012" y="3464"/>
                  </a:cubicBezTo>
                  <a:cubicBezTo>
                    <a:pt x="1883" y="4483"/>
                    <a:pt x="666" y="5094"/>
                    <a:pt x="209" y="6215"/>
                  </a:cubicBezTo>
                  <a:cubicBezTo>
                    <a:pt x="-247" y="7336"/>
                    <a:pt x="57" y="8966"/>
                    <a:pt x="970" y="9781"/>
                  </a:cubicBezTo>
                  <a:cubicBezTo>
                    <a:pt x="1883" y="10596"/>
                    <a:pt x="3404" y="10596"/>
                    <a:pt x="5685" y="10902"/>
                  </a:cubicBezTo>
                  <a:cubicBezTo>
                    <a:pt x="7967" y="11207"/>
                    <a:pt x="11009" y="11819"/>
                    <a:pt x="12683" y="12838"/>
                  </a:cubicBezTo>
                  <a:cubicBezTo>
                    <a:pt x="14356" y="13856"/>
                    <a:pt x="14660" y="15283"/>
                    <a:pt x="14356" y="16404"/>
                  </a:cubicBezTo>
                  <a:cubicBezTo>
                    <a:pt x="14052" y="17524"/>
                    <a:pt x="13139" y="18339"/>
                    <a:pt x="11009" y="19154"/>
                  </a:cubicBezTo>
                  <a:cubicBezTo>
                    <a:pt x="8880" y="19970"/>
                    <a:pt x="5533" y="20785"/>
                    <a:pt x="3556" y="21090"/>
                  </a:cubicBezTo>
                  <a:cubicBezTo>
                    <a:pt x="1578" y="21396"/>
                    <a:pt x="970" y="21192"/>
                    <a:pt x="361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461500" y="3695699"/>
              <a:ext cx="450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2" y="19800"/>
                    <a:pt x="6085" y="18000"/>
                    <a:pt x="9279" y="14400"/>
                  </a:cubicBezTo>
                  <a:cubicBezTo>
                    <a:pt x="12473" y="10800"/>
                    <a:pt x="15820" y="5400"/>
                    <a:pt x="17899" y="2700"/>
                  </a:cubicBezTo>
                  <a:cubicBezTo>
                    <a:pt x="19977" y="0"/>
                    <a:pt x="207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509888" y="3759199"/>
              <a:ext cx="142112" cy="2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09" fill="norm" stroke="1" extrusionOk="0">
                  <a:moveTo>
                    <a:pt x="21327" y="0"/>
                  </a:moveTo>
                  <a:cubicBezTo>
                    <a:pt x="19739" y="0"/>
                    <a:pt x="18151" y="0"/>
                    <a:pt x="16086" y="1271"/>
                  </a:cubicBezTo>
                  <a:cubicBezTo>
                    <a:pt x="14021" y="2541"/>
                    <a:pt x="11480" y="5082"/>
                    <a:pt x="8780" y="7835"/>
                  </a:cubicBezTo>
                  <a:cubicBezTo>
                    <a:pt x="6080" y="10588"/>
                    <a:pt x="3221" y="13553"/>
                    <a:pt x="1633" y="15565"/>
                  </a:cubicBezTo>
                  <a:cubicBezTo>
                    <a:pt x="45" y="17576"/>
                    <a:pt x="-273" y="18635"/>
                    <a:pt x="203" y="19482"/>
                  </a:cubicBezTo>
                  <a:cubicBezTo>
                    <a:pt x="680" y="20329"/>
                    <a:pt x="1951" y="20965"/>
                    <a:pt x="3380" y="21282"/>
                  </a:cubicBezTo>
                  <a:cubicBezTo>
                    <a:pt x="4809" y="21600"/>
                    <a:pt x="6398" y="21600"/>
                    <a:pt x="8462" y="21176"/>
                  </a:cubicBezTo>
                  <a:cubicBezTo>
                    <a:pt x="10527" y="20753"/>
                    <a:pt x="13068" y="19906"/>
                    <a:pt x="14815" y="19059"/>
                  </a:cubicBezTo>
                  <a:cubicBezTo>
                    <a:pt x="16562" y="18212"/>
                    <a:pt x="17515" y="17365"/>
                    <a:pt x="17198" y="16518"/>
                  </a:cubicBezTo>
                  <a:cubicBezTo>
                    <a:pt x="16880" y="15671"/>
                    <a:pt x="15292" y="14824"/>
                    <a:pt x="12909" y="14400"/>
                  </a:cubicBezTo>
                  <a:cubicBezTo>
                    <a:pt x="10527" y="13976"/>
                    <a:pt x="7351" y="13976"/>
                    <a:pt x="5286" y="14294"/>
                  </a:cubicBezTo>
                  <a:cubicBezTo>
                    <a:pt x="3221" y="14612"/>
                    <a:pt x="2268" y="15247"/>
                    <a:pt x="1315" y="15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700719" y="3733800"/>
              <a:ext cx="110031" cy="1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13" fill="norm" stroke="1" extrusionOk="0">
                  <a:moveTo>
                    <a:pt x="8960" y="0"/>
                  </a:moveTo>
                  <a:cubicBezTo>
                    <a:pt x="7329" y="3716"/>
                    <a:pt x="5699" y="7432"/>
                    <a:pt x="4273" y="10568"/>
                  </a:cubicBezTo>
                  <a:cubicBezTo>
                    <a:pt x="2846" y="13703"/>
                    <a:pt x="1624" y="16258"/>
                    <a:pt x="809" y="18116"/>
                  </a:cubicBezTo>
                  <a:cubicBezTo>
                    <a:pt x="-6" y="19974"/>
                    <a:pt x="-414" y="21135"/>
                    <a:pt x="605" y="21368"/>
                  </a:cubicBezTo>
                  <a:cubicBezTo>
                    <a:pt x="1624" y="21600"/>
                    <a:pt x="4069" y="20903"/>
                    <a:pt x="7737" y="19974"/>
                  </a:cubicBezTo>
                  <a:cubicBezTo>
                    <a:pt x="11405" y="19045"/>
                    <a:pt x="16295" y="17884"/>
                    <a:pt x="21186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765077" y="3854449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00"/>
                    <a:pt x="1783" y="10800"/>
                    <a:pt x="240" y="14400"/>
                  </a:cubicBezTo>
                  <a:cubicBezTo>
                    <a:pt x="-1303" y="18000"/>
                    <a:pt x="4868" y="198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083800" y="3663386"/>
              <a:ext cx="1714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67" y="11375"/>
                    <a:pt x="11733" y="2735"/>
                    <a:pt x="15333" y="575"/>
                  </a:cubicBezTo>
                  <a:cubicBezTo>
                    <a:pt x="18933" y="-1585"/>
                    <a:pt x="202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478846" y="3490222"/>
              <a:ext cx="132516" cy="17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993" fill="norm" stroke="1" extrusionOk="0">
                  <a:moveTo>
                    <a:pt x="16736" y="1036"/>
                  </a:moveTo>
                  <a:cubicBezTo>
                    <a:pt x="15074" y="273"/>
                    <a:pt x="13413" y="-489"/>
                    <a:pt x="10754" y="400"/>
                  </a:cubicBezTo>
                  <a:cubicBezTo>
                    <a:pt x="8096" y="1290"/>
                    <a:pt x="4441" y="3831"/>
                    <a:pt x="2281" y="7007"/>
                  </a:cubicBezTo>
                  <a:cubicBezTo>
                    <a:pt x="121" y="10184"/>
                    <a:pt x="-544" y="13996"/>
                    <a:pt x="453" y="16664"/>
                  </a:cubicBezTo>
                  <a:cubicBezTo>
                    <a:pt x="1450" y="19332"/>
                    <a:pt x="4108" y="20857"/>
                    <a:pt x="7265" y="20984"/>
                  </a:cubicBezTo>
                  <a:cubicBezTo>
                    <a:pt x="10422" y="21111"/>
                    <a:pt x="14078" y="19840"/>
                    <a:pt x="16570" y="16918"/>
                  </a:cubicBezTo>
                  <a:cubicBezTo>
                    <a:pt x="19062" y="13996"/>
                    <a:pt x="20391" y="9422"/>
                    <a:pt x="20724" y="6499"/>
                  </a:cubicBezTo>
                  <a:cubicBezTo>
                    <a:pt x="21056" y="3577"/>
                    <a:pt x="20391" y="2306"/>
                    <a:pt x="18065" y="1671"/>
                  </a:cubicBezTo>
                  <a:cubicBezTo>
                    <a:pt x="15739" y="1036"/>
                    <a:pt x="11751" y="1036"/>
                    <a:pt x="9591" y="1671"/>
                  </a:cubicBezTo>
                  <a:cubicBezTo>
                    <a:pt x="7431" y="2306"/>
                    <a:pt x="7099" y="3577"/>
                    <a:pt x="6767" y="4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712450" y="360679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801349" y="3404542"/>
              <a:ext cx="247651" cy="30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822"/>
                  </a:moveTo>
                  <a:cubicBezTo>
                    <a:pt x="20862" y="378"/>
                    <a:pt x="20123" y="-66"/>
                    <a:pt x="17723" y="8"/>
                  </a:cubicBezTo>
                  <a:cubicBezTo>
                    <a:pt x="15323" y="82"/>
                    <a:pt x="11262" y="674"/>
                    <a:pt x="8585" y="1044"/>
                  </a:cubicBezTo>
                  <a:cubicBezTo>
                    <a:pt x="5908" y="1413"/>
                    <a:pt x="4615" y="1561"/>
                    <a:pt x="4154" y="2079"/>
                  </a:cubicBezTo>
                  <a:cubicBezTo>
                    <a:pt x="3692" y="2597"/>
                    <a:pt x="4062" y="3485"/>
                    <a:pt x="4338" y="4816"/>
                  </a:cubicBezTo>
                  <a:cubicBezTo>
                    <a:pt x="4615" y="6148"/>
                    <a:pt x="4800" y="7923"/>
                    <a:pt x="4615" y="9255"/>
                  </a:cubicBezTo>
                  <a:cubicBezTo>
                    <a:pt x="4431" y="10586"/>
                    <a:pt x="3877" y="11474"/>
                    <a:pt x="3877" y="11622"/>
                  </a:cubicBezTo>
                  <a:cubicBezTo>
                    <a:pt x="3877" y="11770"/>
                    <a:pt x="4431" y="11178"/>
                    <a:pt x="5169" y="10808"/>
                  </a:cubicBezTo>
                  <a:cubicBezTo>
                    <a:pt x="5908" y="10438"/>
                    <a:pt x="6831" y="10290"/>
                    <a:pt x="8308" y="10586"/>
                  </a:cubicBezTo>
                  <a:cubicBezTo>
                    <a:pt x="9785" y="10882"/>
                    <a:pt x="11815" y="11622"/>
                    <a:pt x="13385" y="12953"/>
                  </a:cubicBezTo>
                  <a:cubicBezTo>
                    <a:pt x="14954" y="14285"/>
                    <a:pt x="16062" y="16208"/>
                    <a:pt x="16338" y="17466"/>
                  </a:cubicBezTo>
                  <a:cubicBezTo>
                    <a:pt x="16615" y="18723"/>
                    <a:pt x="16062" y="19315"/>
                    <a:pt x="13846" y="19981"/>
                  </a:cubicBezTo>
                  <a:cubicBezTo>
                    <a:pt x="11631" y="20646"/>
                    <a:pt x="7754" y="21386"/>
                    <a:pt x="5169" y="21460"/>
                  </a:cubicBezTo>
                  <a:cubicBezTo>
                    <a:pt x="2585" y="21534"/>
                    <a:pt x="1292" y="20942"/>
                    <a:pt x="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334500" y="4095750"/>
              <a:ext cx="1803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10" y="20057"/>
                    <a:pt x="1420" y="18514"/>
                    <a:pt x="2193" y="16971"/>
                  </a:cubicBezTo>
                  <a:cubicBezTo>
                    <a:pt x="2966" y="15429"/>
                    <a:pt x="3803" y="13886"/>
                    <a:pt x="4639" y="12086"/>
                  </a:cubicBezTo>
                  <a:cubicBezTo>
                    <a:pt x="5476" y="10286"/>
                    <a:pt x="6313" y="8229"/>
                    <a:pt x="7263" y="6686"/>
                  </a:cubicBezTo>
                  <a:cubicBezTo>
                    <a:pt x="8214" y="5143"/>
                    <a:pt x="9279" y="4114"/>
                    <a:pt x="10344" y="3600"/>
                  </a:cubicBezTo>
                  <a:cubicBezTo>
                    <a:pt x="11408" y="3086"/>
                    <a:pt x="12473" y="3086"/>
                    <a:pt x="13475" y="2829"/>
                  </a:cubicBezTo>
                  <a:cubicBezTo>
                    <a:pt x="14476" y="2571"/>
                    <a:pt x="15414" y="2057"/>
                    <a:pt x="16441" y="1800"/>
                  </a:cubicBezTo>
                  <a:cubicBezTo>
                    <a:pt x="17468" y="1543"/>
                    <a:pt x="18583" y="1543"/>
                    <a:pt x="19458" y="1286"/>
                  </a:cubicBezTo>
                  <a:cubicBezTo>
                    <a:pt x="20332" y="1029"/>
                    <a:pt x="2096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9791700" y="4270556"/>
              <a:ext cx="158750" cy="23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78"/>
                  </a:moveTo>
                  <a:cubicBezTo>
                    <a:pt x="16128" y="81"/>
                    <a:pt x="10656" y="-115"/>
                    <a:pt x="7344" y="81"/>
                  </a:cubicBezTo>
                  <a:cubicBezTo>
                    <a:pt x="4032" y="278"/>
                    <a:pt x="2880" y="867"/>
                    <a:pt x="2304" y="2143"/>
                  </a:cubicBezTo>
                  <a:cubicBezTo>
                    <a:pt x="1728" y="3420"/>
                    <a:pt x="1728" y="5383"/>
                    <a:pt x="1584" y="6856"/>
                  </a:cubicBezTo>
                  <a:cubicBezTo>
                    <a:pt x="1440" y="8329"/>
                    <a:pt x="1152" y="9310"/>
                    <a:pt x="864" y="10292"/>
                  </a:cubicBezTo>
                  <a:cubicBezTo>
                    <a:pt x="576" y="11274"/>
                    <a:pt x="288" y="12256"/>
                    <a:pt x="864" y="12649"/>
                  </a:cubicBezTo>
                  <a:cubicBezTo>
                    <a:pt x="1440" y="13041"/>
                    <a:pt x="2880" y="12845"/>
                    <a:pt x="5040" y="12649"/>
                  </a:cubicBezTo>
                  <a:cubicBezTo>
                    <a:pt x="7200" y="12452"/>
                    <a:pt x="10080" y="12256"/>
                    <a:pt x="12240" y="12550"/>
                  </a:cubicBezTo>
                  <a:cubicBezTo>
                    <a:pt x="14400" y="12845"/>
                    <a:pt x="15840" y="13630"/>
                    <a:pt x="16704" y="14514"/>
                  </a:cubicBezTo>
                  <a:cubicBezTo>
                    <a:pt x="17568" y="15398"/>
                    <a:pt x="17856" y="16380"/>
                    <a:pt x="17568" y="17263"/>
                  </a:cubicBezTo>
                  <a:cubicBezTo>
                    <a:pt x="17280" y="18147"/>
                    <a:pt x="16416" y="18932"/>
                    <a:pt x="13968" y="19718"/>
                  </a:cubicBezTo>
                  <a:cubicBezTo>
                    <a:pt x="11520" y="20503"/>
                    <a:pt x="7488" y="21289"/>
                    <a:pt x="4896" y="21387"/>
                  </a:cubicBezTo>
                  <a:cubicBezTo>
                    <a:pt x="2304" y="21485"/>
                    <a:pt x="1152" y="20896"/>
                    <a:pt x="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563099" y="4635499"/>
              <a:ext cx="438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4400"/>
                    <a:pt x="7096" y="7200"/>
                    <a:pt x="10696" y="3600"/>
                  </a:cubicBezTo>
                  <a:cubicBezTo>
                    <a:pt x="14296" y="0"/>
                    <a:pt x="179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493914" y="4743979"/>
              <a:ext cx="164437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97" fill="norm" stroke="1" extrusionOk="0">
                  <a:moveTo>
                    <a:pt x="21241" y="1206"/>
                  </a:moveTo>
                  <a:cubicBezTo>
                    <a:pt x="17140" y="787"/>
                    <a:pt x="13038" y="367"/>
                    <a:pt x="10304" y="158"/>
                  </a:cubicBezTo>
                  <a:cubicBezTo>
                    <a:pt x="7570" y="-52"/>
                    <a:pt x="6203" y="-52"/>
                    <a:pt x="4563" y="158"/>
                  </a:cubicBezTo>
                  <a:cubicBezTo>
                    <a:pt x="2922" y="367"/>
                    <a:pt x="1008" y="787"/>
                    <a:pt x="325" y="1521"/>
                  </a:cubicBezTo>
                  <a:cubicBezTo>
                    <a:pt x="-359" y="2255"/>
                    <a:pt x="188" y="3303"/>
                    <a:pt x="598" y="4352"/>
                  </a:cubicBezTo>
                  <a:cubicBezTo>
                    <a:pt x="1008" y="5400"/>
                    <a:pt x="1282" y="6449"/>
                    <a:pt x="1418" y="7498"/>
                  </a:cubicBezTo>
                  <a:cubicBezTo>
                    <a:pt x="1555" y="8546"/>
                    <a:pt x="1555" y="9595"/>
                    <a:pt x="2649" y="10119"/>
                  </a:cubicBezTo>
                  <a:cubicBezTo>
                    <a:pt x="3742" y="10643"/>
                    <a:pt x="5930" y="10643"/>
                    <a:pt x="8254" y="10958"/>
                  </a:cubicBezTo>
                  <a:cubicBezTo>
                    <a:pt x="10578" y="11272"/>
                    <a:pt x="13038" y="11901"/>
                    <a:pt x="14816" y="13160"/>
                  </a:cubicBezTo>
                  <a:cubicBezTo>
                    <a:pt x="16593" y="14418"/>
                    <a:pt x="17687" y="16305"/>
                    <a:pt x="17823" y="17668"/>
                  </a:cubicBezTo>
                  <a:cubicBezTo>
                    <a:pt x="17960" y="19031"/>
                    <a:pt x="17140" y="19870"/>
                    <a:pt x="14952" y="20499"/>
                  </a:cubicBezTo>
                  <a:cubicBezTo>
                    <a:pt x="12765" y="21129"/>
                    <a:pt x="9211" y="21548"/>
                    <a:pt x="6750" y="21129"/>
                  </a:cubicBezTo>
                  <a:cubicBezTo>
                    <a:pt x="4289" y="20709"/>
                    <a:pt x="2922" y="19451"/>
                    <a:pt x="1555" y="1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747249" y="4762500"/>
              <a:ext cx="444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200" y="480"/>
                  </a:cubicBezTo>
                  <a:cubicBezTo>
                    <a:pt x="3086" y="960"/>
                    <a:pt x="0" y="1920"/>
                    <a:pt x="0" y="5520"/>
                  </a:cubicBezTo>
                  <a:cubicBezTo>
                    <a:pt x="0" y="9120"/>
                    <a:pt x="3086" y="15360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810750" y="4747282"/>
              <a:ext cx="196850" cy="17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4020"/>
                  </a:moveTo>
                  <a:cubicBezTo>
                    <a:pt x="232" y="2778"/>
                    <a:pt x="465" y="1537"/>
                    <a:pt x="1161" y="792"/>
                  </a:cubicBezTo>
                  <a:cubicBezTo>
                    <a:pt x="1858" y="47"/>
                    <a:pt x="3019" y="-201"/>
                    <a:pt x="4877" y="171"/>
                  </a:cubicBezTo>
                  <a:cubicBezTo>
                    <a:pt x="6735" y="544"/>
                    <a:pt x="9290" y="1537"/>
                    <a:pt x="10568" y="3275"/>
                  </a:cubicBezTo>
                  <a:cubicBezTo>
                    <a:pt x="11845" y="5013"/>
                    <a:pt x="11845" y="7496"/>
                    <a:pt x="10916" y="9978"/>
                  </a:cubicBezTo>
                  <a:cubicBezTo>
                    <a:pt x="9987" y="12461"/>
                    <a:pt x="8129" y="14944"/>
                    <a:pt x="6387" y="16930"/>
                  </a:cubicBezTo>
                  <a:cubicBezTo>
                    <a:pt x="4645" y="18916"/>
                    <a:pt x="3019" y="20406"/>
                    <a:pt x="2903" y="20902"/>
                  </a:cubicBezTo>
                  <a:cubicBezTo>
                    <a:pt x="2787" y="21399"/>
                    <a:pt x="4181" y="20902"/>
                    <a:pt x="7548" y="19537"/>
                  </a:cubicBezTo>
                  <a:cubicBezTo>
                    <a:pt x="10916" y="18171"/>
                    <a:pt x="16258" y="15937"/>
                    <a:pt x="21600" y="13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210800" y="46291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414000" y="4251605"/>
              <a:ext cx="501650" cy="57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6309"/>
                  </a:moveTo>
                  <a:cubicBezTo>
                    <a:pt x="0" y="17500"/>
                    <a:pt x="0" y="18691"/>
                    <a:pt x="91" y="19485"/>
                  </a:cubicBezTo>
                  <a:cubicBezTo>
                    <a:pt x="182" y="20279"/>
                    <a:pt x="365" y="20676"/>
                    <a:pt x="684" y="20994"/>
                  </a:cubicBezTo>
                  <a:cubicBezTo>
                    <a:pt x="1003" y="21312"/>
                    <a:pt x="1458" y="21550"/>
                    <a:pt x="1777" y="21471"/>
                  </a:cubicBezTo>
                  <a:cubicBezTo>
                    <a:pt x="2096" y="21391"/>
                    <a:pt x="2278" y="20994"/>
                    <a:pt x="2552" y="19406"/>
                  </a:cubicBezTo>
                  <a:cubicBezTo>
                    <a:pt x="2825" y="17818"/>
                    <a:pt x="3190" y="15038"/>
                    <a:pt x="3008" y="12219"/>
                  </a:cubicBezTo>
                  <a:cubicBezTo>
                    <a:pt x="2825" y="9400"/>
                    <a:pt x="2096" y="6541"/>
                    <a:pt x="1549" y="4834"/>
                  </a:cubicBezTo>
                  <a:cubicBezTo>
                    <a:pt x="1003" y="3126"/>
                    <a:pt x="638" y="2571"/>
                    <a:pt x="684" y="2213"/>
                  </a:cubicBezTo>
                  <a:cubicBezTo>
                    <a:pt x="729" y="1856"/>
                    <a:pt x="1185" y="1697"/>
                    <a:pt x="3053" y="1379"/>
                  </a:cubicBezTo>
                  <a:cubicBezTo>
                    <a:pt x="4922" y="1062"/>
                    <a:pt x="8203" y="585"/>
                    <a:pt x="11073" y="307"/>
                  </a:cubicBezTo>
                  <a:cubicBezTo>
                    <a:pt x="13944" y="29"/>
                    <a:pt x="16405" y="-50"/>
                    <a:pt x="18091" y="29"/>
                  </a:cubicBezTo>
                  <a:cubicBezTo>
                    <a:pt x="19777" y="109"/>
                    <a:pt x="20689" y="347"/>
                    <a:pt x="21600" y="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623550" y="4402666"/>
              <a:ext cx="105270" cy="18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45" fill="norm" stroke="1" extrusionOk="0">
                  <a:moveTo>
                    <a:pt x="0" y="1964"/>
                  </a:moveTo>
                  <a:cubicBezTo>
                    <a:pt x="1694" y="982"/>
                    <a:pt x="3388" y="0"/>
                    <a:pt x="6141" y="0"/>
                  </a:cubicBezTo>
                  <a:cubicBezTo>
                    <a:pt x="8894" y="0"/>
                    <a:pt x="12706" y="982"/>
                    <a:pt x="14612" y="2209"/>
                  </a:cubicBezTo>
                  <a:cubicBezTo>
                    <a:pt x="16518" y="3436"/>
                    <a:pt x="16518" y="4909"/>
                    <a:pt x="15459" y="6259"/>
                  </a:cubicBezTo>
                  <a:cubicBezTo>
                    <a:pt x="14400" y="7609"/>
                    <a:pt x="12282" y="8836"/>
                    <a:pt x="10165" y="9695"/>
                  </a:cubicBezTo>
                  <a:cubicBezTo>
                    <a:pt x="8047" y="10555"/>
                    <a:pt x="5929" y="11045"/>
                    <a:pt x="5929" y="11168"/>
                  </a:cubicBezTo>
                  <a:cubicBezTo>
                    <a:pt x="5929" y="11291"/>
                    <a:pt x="8047" y="11045"/>
                    <a:pt x="10165" y="10923"/>
                  </a:cubicBezTo>
                  <a:cubicBezTo>
                    <a:pt x="12282" y="10800"/>
                    <a:pt x="14400" y="10800"/>
                    <a:pt x="16729" y="11782"/>
                  </a:cubicBezTo>
                  <a:cubicBezTo>
                    <a:pt x="19059" y="12764"/>
                    <a:pt x="21600" y="14727"/>
                    <a:pt x="20965" y="16445"/>
                  </a:cubicBezTo>
                  <a:cubicBezTo>
                    <a:pt x="20329" y="18164"/>
                    <a:pt x="16518" y="19636"/>
                    <a:pt x="13553" y="20495"/>
                  </a:cubicBezTo>
                  <a:cubicBezTo>
                    <a:pt x="10588" y="21355"/>
                    <a:pt x="8471" y="21600"/>
                    <a:pt x="6141" y="21355"/>
                  </a:cubicBezTo>
                  <a:cubicBezTo>
                    <a:pt x="3812" y="21109"/>
                    <a:pt x="1271" y="20373"/>
                    <a:pt x="1059" y="19514"/>
                  </a:cubicBezTo>
                  <a:cubicBezTo>
                    <a:pt x="847" y="18655"/>
                    <a:pt x="2965" y="17673"/>
                    <a:pt x="5082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838230" y="4357801"/>
              <a:ext cx="128221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4" fill="norm" stroke="1" extrusionOk="0">
                  <a:moveTo>
                    <a:pt x="21450" y="5509"/>
                  </a:moveTo>
                  <a:cubicBezTo>
                    <a:pt x="17201" y="3631"/>
                    <a:pt x="12952" y="1752"/>
                    <a:pt x="9765" y="813"/>
                  </a:cubicBezTo>
                  <a:cubicBezTo>
                    <a:pt x="6578" y="-126"/>
                    <a:pt x="4453" y="-126"/>
                    <a:pt x="2860" y="187"/>
                  </a:cubicBezTo>
                  <a:cubicBezTo>
                    <a:pt x="1266" y="500"/>
                    <a:pt x="204" y="1126"/>
                    <a:pt x="27" y="2144"/>
                  </a:cubicBezTo>
                  <a:cubicBezTo>
                    <a:pt x="-150" y="3161"/>
                    <a:pt x="558" y="4570"/>
                    <a:pt x="1798" y="5274"/>
                  </a:cubicBezTo>
                  <a:cubicBezTo>
                    <a:pt x="3037" y="5978"/>
                    <a:pt x="4807" y="5978"/>
                    <a:pt x="6932" y="5744"/>
                  </a:cubicBezTo>
                  <a:cubicBezTo>
                    <a:pt x="9057" y="5509"/>
                    <a:pt x="11535" y="5039"/>
                    <a:pt x="13660" y="4804"/>
                  </a:cubicBezTo>
                  <a:cubicBezTo>
                    <a:pt x="15784" y="4570"/>
                    <a:pt x="17555" y="4570"/>
                    <a:pt x="18440" y="4961"/>
                  </a:cubicBezTo>
                  <a:cubicBezTo>
                    <a:pt x="19325" y="5352"/>
                    <a:pt x="19325" y="6135"/>
                    <a:pt x="19148" y="8170"/>
                  </a:cubicBezTo>
                  <a:cubicBezTo>
                    <a:pt x="18971" y="10204"/>
                    <a:pt x="18617" y="13491"/>
                    <a:pt x="18794" y="15917"/>
                  </a:cubicBezTo>
                  <a:cubicBezTo>
                    <a:pt x="18971" y="18344"/>
                    <a:pt x="19680" y="19909"/>
                    <a:pt x="2038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1601449" y="3848100"/>
              <a:ext cx="335935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fill="norm" stroke="1" extrusionOk="0">
                  <a:moveTo>
                    <a:pt x="0" y="0"/>
                  </a:moveTo>
                  <a:cubicBezTo>
                    <a:pt x="3780" y="1234"/>
                    <a:pt x="7560" y="2469"/>
                    <a:pt x="10800" y="3626"/>
                  </a:cubicBezTo>
                  <a:cubicBezTo>
                    <a:pt x="14040" y="4783"/>
                    <a:pt x="16740" y="5863"/>
                    <a:pt x="18495" y="6634"/>
                  </a:cubicBezTo>
                  <a:cubicBezTo>
                    <a:pt x="20250" y="7406"/>
                    <a:pt x="21060" y="7869"/>
                    <a:pt x="21330" y="8486"/>
                  </a:cubicBezTo>
                  <a:cubicBezTo>
                    <a:pt x="21600" y="9103"/>
                    <a:pt x="21330" y="9874"/>
                    <a:pt x="20115" y="11109"/>
                  </a:cubicBezTo>
                  <a:cubicBezTo>
                    <a:pt x="18900" y="12343"/>
                    <a:pt x="16740" y="14040"/>
                    <a:pt x="14445" y="15583"/>
                  </a:cubicBezTo>
                  <a:cubicBezTo>
                    <a:pt x="12150" y="17126"/>
                    <a:pt x="9720" y="18514"/>
                    <a:pt x="8235" y="19517"/>
                  </a:cubicBezTo>
                  <a:cubicBezTo>
                    <a:pt x="6750" y="20520"/>
                    <a:pt x="6210" y="21137"/>
                    <a:pt x="6480" y="21369"/>
                  </a:cubicBezTo>
                  <a:cubicBezTo>
                    <a:pt x="6750" y="21600"/>
                    <a:pt x="7830" y="21446"/>
                    <a:pt x="891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1633149" y="3381695"/>
              <a:ext cx="156913" cy="23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75" fill="norm" stroke="1" extrusionOk="0">
                  <a:moveTo>
                    <a:pt x="860" y="5418"/>
                  </a:moveTo>
                  <a:cubicBezTo>
                    <a:pt x="291" y="4080"/>
                    <a:pt x="-277" y="2742"/>
                    <a:pt x="149" y="1787"/>
                  </a:cubicBezTo>
                  <a:cubicBezTo>
                    <a:pt x="576" y="831"/>
                    <a:pt x="1997" y="257"/>
                    <a:pt x="5123" y="66"/>
                  </a:cubicBezTo>
                  <a:cubicBezTo>
                    <a:pt x="8249" y="-125"/>
                    <a:pt x="13081" y="66"/>
                    <a:pt x="16349" y="1022"/>
                  </a:cubicBezTo>
                  <a:cubicBezTo>
                    <a:pt x="19618" y="1978"/>
                    <a:pt x="21323" y="3698"/>
                    <a:pt x="21039" y="5896"/>
                  </a:cubicBezTo>
                  <a:cubicBezTo>
                    <a:pt x="20755" y="8094"/>
                    <a:pt x="18481" y="10771"/>
                    <a:pt x="16065" y="12778"/>
                  </a:cubicBezTo>
                  <a:cubicBezTo>
                    <a:pt x="13649" y="14785"/>
                    <a:pt x="11091" y="16123"/>
                    <a:pt x="9386" y="17174"/>
                  </a:cubicBezTo>
                  <a:cubicBezTo>
                    <a:pt x="7681" y="18225"/>
                    <a:pt x="6828" y="18990"/>
                    <a:pt x="7397" y="19659"/>
                  </a:cubicBezTo>
                  <a:cubicBezTo>
                    <a:pt x="7965" y="20328"/>
                    <a:pt x="9955" y="20902"/>
                    <a:pt x="11944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1709400" y="374014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2014200" y="3765550"/>
              <a:ext cx="98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457"/>
                    <a:pt x="21600" y="8914"/>
                    <a:pt x="19440" y="12514"/>
                  </a:cubicBezTo>
                  <a:cubicBezTo>
                    <a:pt x="17280" y="16114"/>
                    <a:pt x="864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2103100" y="39687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2177359" y="3793418"/>
              <a:ext cx="103541" cy="26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32" fill="norm" stroke="1" extrusionOk="0">
                  <a:moveTo>
                    <a:pt x="21132" y="5415"/>
                  </a:moveTo>
                  <a:cubicBezTo>
                    <a:pt x="18540" y="3714"/>
                    <a:pt x="15948" y="2013"/>
                    <a:pt x="13572" y="993"/>
                  </a:cubicBezTo>
                  <a:cubicBezTo>
                    <a:pt x="11196" y="-28"/>
                    <a:pt x="9036" y="-368"/>
                    <a:pt x="6660" y="482"/>
                  </a:cubicBezTo>
                  <a:cubicBezTo>
                    <a:pt x="4284" y="1333"/>
                    <a:pt x="1692" y="3374"/>
                    <a:pt x="612" y="4904"/>
                  </a:cubicBezTo>
                  <a:cubicBezTo>
                    <a:pt x="-468" y="6435"/>
                    <a:pt x="-36" y="7456"/>
                    <a:pt x="1260" y="8051"/>
                  </a:cubicBezTo>
                  <a:cubicBezTo>
                    <a:pt x="2556" y="8646"/>
                    <a:pt x="4716" y="8816"/>
                    <a:pt x="7524" y="8476"/>
                  </a:cubicBezTo>
                  <a:cubicBezTo>
                    <a:pt x="10332" y="8136"/>
                    <a:pt x="13788" y="7286"/>
                    <a:pt x="16164" y="6435"/>
                  </a:cubicBezTo>
                  <a:cubicBezTo>
                    <a:pt x="18540" y="5585"/>
                    <a:pt x="19836" y="4734"/>
                    <a:pt x="20484" y="4734"/>
                  </a:cubicBezTo>
                  <a:cubicBezTo>
                    <a:pt x="21132" y="4734"/>
                    <a:pt x="21132" y="5585"/>
                    <a:pt x="19620" y="8476"/>
                  </a:cubicBezTo>
                  <a:cubicBezTo>
                    <a:pt x="18108" y="11367"/>
                    <a:pt x="15084" y="16300"/>
                    <a:pt x="1206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2319000" y="3824444"/>
              <a:ext cx="139700" cy="25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21600" y="2012"/>
                  </a:moveTo>
                  <a:cubicBezTo>
                    <a:pt x="20945" y="1112"/>
                    <a:pt x="20291" y="212"/>
                    <a:pt x="19309" y="32"/>
                  </a:cubicBezTo>
                  <a:cubicBezTo>
                    <a:pt x="18327" y="-148"/>
                    <a:pt x="17018" y="392"/>
                    <a:pt x="14727" y="2912"/>
                  </a:cubicBezTo>
                  <a:cubicBezTo>
                    <a:pt x="12436" y="5432"/>
                    <a:pt x="9164" y="9932"/>
                    <a:pt x="7364" y="13082"/>
                  </a:cubicBezTo>
                  <a:cubicBezTo>
                    <a:pt x="5564" y="16232"/>
                    <a:pt x="5236" y="18032"/>
                    <a:pt x="5727" y="19292"/>
                  </a:cubicBezTo>
                  <a:cubicBezTo>
                    <a:pt x="6218" y="20552"/>
                    <a:pt x="7527" y="21272"/>
                    <a:pt x="9818" y="21362"/>
                  </a:cubicBezTo>
                  <a:cubicBezTo>
                    <a:pt x="12109" y="21452"/>
                    <a:pt x="15382" y="20912"/>
                    <a:pt x="16855" y="19562"/>
                  </a:cubicBezTo>
                  <a:cubicBezTo>
                    <a:pt x="18327" y="18212"/>
                    <a:pt x="18000" y="16052"/>
                    <a:pt x="14891" y="14882"/>
                  </a:cubicBezTo>
                  <a:cubicBezTo>
                    <a:pt x="11782" y="13712"/>
                    <a:pt x="5891" y="13532"/>
                    <a:pt x="0" y="1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088236" y="7361258"/>
              <a:ext cx="838377" cy="56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4" fill="norm" stroke="1" extrusionOk="0">
                  <a:moveTo>
                    <a:pt x="18726" y="3275"/>
                  </a:moveTo>
                  <a:cubicBezTo>
                    <a:pt x="18780" y="2878"/>
                    <a:pt x="18834" y="2481"/>
                    <a:pt x="18428" y="1885"/>
                  </a:cubicBezTo>
                  <a:cubicBezTo>
                    <a:pt x="18022" y="1289"/>
                    <a:pt x="17156" y="495"/>
                    <a:pt x="16155" y="178"/>
                  </a:cubicBezTo>
                  <a:cubicBezTo>
                    <a:pt x="15153" y="-140"/>
                    <a:pt x="14016" y="19"/>
                    <a:pt x="12852" y="257"/>
                  </a:cubicBezTo>
                  <a:cubicBezTo>
                    <a:pt x="11689" y="495"/>
                    <a:pt x="10498" y="813"/>
                    <a:pt x="9307" y="1210"/>
                  </a:cubicBezTo>
                  <a:cubicBezTo>
                    <a:pt x="8116" y="1607"/>
                    <a:pt x="6925" y="2084"/>
                    <a:pt x="5869" y="2878"/>
                  </a:cubicBezTo>
                  <a:cubicBezTo>
                    <a:pt x="4813" y="3672"/>
                    <a:pt x="3893" y="4784"/>
                    <a:pt x="2973" y="5975"/>
                  </a:cubicBezTo>
                  <a:cubicBezTo>
                    <a:pt x="2052" y="7166"/>
                    <a:pt x="1132" y="8436"/>
                    <a:pt x="591" y="9588"/>
                  </a:cubicBezTo>
                  <a:cubicBezTo>
                    <a:pt x="49" y="10739"/>
                    <a:pt x="-113" y="11772"/>
                    <a:pt x="76" y="12725"/>
                  </a:cubicBezTo>
                  <a:cubicBezTo>
                    <a:pt x="266" y="13678"/>
                    <a:pt x="807" y="14551"/>
                    <a:pt x="1863" y="15584"/>
                  </a:cubicBezTo>
                  <a:cubicBezTo>
                    <a:pt x="2919" y="16616"/>
                    <a:pt x="4489" y="17807"/>
                    <a:pt x="6031" y="18681"/>
                  </a:cubicBezTo>
                  <a:cubicBezTo>
                    <a:pt x="7574" y="19554"/>
                    <a:pt x="9090" y="20110"/>
                    <a:pt x="10552" y="20586"/>
                  </a:cubicBezTo>
                  <a:cubicBezTo>
                    <a:pt x="12013" y="21063"/>
                    <a:pt x="13421" y="21460"/>
                    <a:pt x="14991" y="21182"/>
                  </a:cubicBezTo>
                  <a:cubicBezTo>
                    <a:pt x="16561" y="20904"/>
                    <a:pt x="18293" y="19951"/>
                    <a:pt x="19403" y="19078"/>
                  </a:cubicBezTo>
                  <a:cubicBezTo>
                    <a:pt x="20513" y="18204"/>
                    <a:pt x="21000" y="17410"/>
                    <a:pt x="21243" y="16100"/>
                  </a:cubicBezTo>
                  <a:cubicBezTo>
                    <a:pt x="21487" y="14789"/>
                    <a:pt x="21487" y="12963"/>
                    <a:pt x="21352" y="10978"/>
                  </a:cubicBezTo>
                  <a:cubicBezTo>
                    <a:pt x="21216" y="8992"/>
                    <a:pt x="20946" y="6848"/>
                    <a:pt x="20702" y="5339"/>
                  </a:cubicBezTo>
                  <a:cubicBezTo>
                    <a:pt x="20458" y="3831"/>
                    <a:pt x="20242" y="2957"/>
                    <a:pt x="19538" y="2520"/>
                  </a:cubicBezTo>
                  <a:cubicBezTo>
                    <a:pt x="18834" y="2084"/>
                    <a:pt x="17643" y="2084"/>
                    <a:pt x="16452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1" name="Drawing"/>
          <p:cNvGrpSpPr/>
          <p:nvPr/>
        </p:nvGrpSpPr>
        <p:grpSpPr>
          <a:xfrm>
            <a:off x="859593" y="1391600"/>
            <a:ext cx="11704222" cy="8279451"/>
            <a:chOff x="0" y="0"/>
            <a:chExt cx="11704221" cy="8279449"/>
          </a:xfrm>
        </p:grpSpPr>
        <p:sp>
          <p:nvSpPr>
            <p:cNvPr id="1454" name="Line"/>
            <p:cNvSpPr/>
            <p:nvPr/>
          </p:nvSpPr>
          <p:spPr>
            <a:xfrm>
              <a:off x="1979282" y="182927"/>
              <a:ext cx="266275" cy="42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21" fill="norm" stroke="1" extrusionOk="0">
                  <a:moveTo>
                    <a:pt x="480" y="2580"/>
                  </a:moveTo>
                  <a:cubicBezTo>
                    <a:pt x="480" y="2046"/>
                    <a:pt x="480" y="1511"/>
                    <a:pt x="395" y="976"/>
                  </a:cubicBezTo>
                  <a:cubicBezTo>
                    <a:pt x="309" y="442"/>
                    <a:pt x="137" y="-93"/>
                    <a:pt x="52" y="14"/>
                  </a:cubicBezTo>
                  <a:cubicBezTo>
                    <a:pt x="-34" y="121"/>
                    <a:pt x="-34" y="869"/>
                    <a:pt x="223" y="2634"/>
                  </a:cubicBezTo>
                  <a:cubicBezTo>
                    <a:pt x="480" y="4398"/>
                    <a:pt x="995" y="7178"/>
                    <a:pt x="1680" y="9852"/>
                  </a:cubicBezTo>
                  <a:cubicBezTo>
                    <a:pt x="2366" y="12525"/>
                    <a:pt x="3223" y="15091"/>
                    <a:pt x="3823" y="16749"/>
                  </a:cubicBezTo>
                  <a:cubicBezTo>
                    <a:pt x="4423" y="18406"/>
                    <a:pt x="4766" y="19155"/>
                    <a:pt x="5195" y="19743"/>
                  </a:cubicBezTo>
                  <a:cubicBezTo>
                    <a:pt x="5623" y="20331"/>
                    <a:pt x="6137" y="20758"/>
                    <a:pt x="6652" y="20491"/>
                  </a:cubicBezTo>
                  <a:cubicBezTo>
                    <a:pt x="7166" y="20224"/>
                    <a:pt x="7680" y="19261"/>
                    <a:pt x="8195" y="17444"/>
                  </a:cubicBezTo>
                  <a:cubicBezTo>
                    <a:pt x="8709" y="15626"/>
                    <a:pt x="9223" y="12953"/>
                    <a:pt x="9652" y="11349"/>
                  </a:cubicBezTo>
                  <a:cubicBezTo>
                    <a:pt x="10080" y="9745"/>
                    <a:pt x="10423" y="9210"/>
                    <a:pt x="10680" y="9370"/>
                  </a:cubicBezTo>
                  <a:cubicBezTo>
                    <a:pt x="10937" y="9531"/>
                    <a:pt x="11109" y="10386"/>
                    <a:pt x="11709" y="12151"/>
                  </a:cubicBezTo>
                  <a:cubicBezTo>
                    <a:pt x="12309" y="13915"/>
                    <a:pt x="13337" y="16588"/>
                    <a:pt x="14109" y="18192"/>
                  </a:cubicBezTo>
                  <a:cubicBezTo>
                    <a:pt x="14880" y="19796"/>
                    <a:pt x="15395" y="20331"/>
                    <a:pt x="15995" y="20758"/>
                  </a:cubicBezTo>
                  <a:cubicBezTo>
                    <a:pt x="16595" y="21186"/>
                    <a:pt x="17280" y="21507"/>
                    <a:pt x="17880" y="21400"/>
                  </a:cubicBezTo>
                  <a:cubicBezTo>
                    <a:pt x="18480" y="21293"/>
                    <a:pt x="18995" y="20758"/>
                    <a:pt x="19423" y="18620"/>
                  </a:cubicBezTo>
                  <a:cubicBezTo>
                    <a:pt x="19852" y="16481"/>
                    <a:pt x="20195" y="12739"/>
                    <a:pt x="20366" y="9958"/>
                  </a:cubicBezTo>
                  <a:cubicBezTo>
                    <a:pt x="20537" y="7178"/>
                    <a:pt x="20537" y="5360"/>
                    <a:pt x="20537" y="4184"/>
                  </a:cubicBezTo>
                  <a:cubicBezTo>
                    <a:pt x="20537" y="3008"/>
                    <a:pt x="20537" y="2473"/>
                    <a:pt x="20709" y="2634"/>
                  </a:cubicBezTo>
                  <a:cubicBezTo>
                    <a:pt x="20880" y="2794"/>
                    <a:pt x="21223" y="3650"/>
                    <a:pt x="21566" y="4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264606" y="226517"/>
              <a:ext cx="222251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0491" y="13379"/>
                  </a:moveTo>
                  <a:cubicBezTo>
                    <a:pt x="9669" y="12950"/>
                    <a:pt x="8846" y="12521"/>
                    <a:pt x="7920" y="12235"/>
                  </a:cubicBezTo>
                  <a:cubicBezTo>
                    <a:pt x="6994" y="11949"/>
                    <a:pt x="5966" y="11806"/>
                    <a:pt x="4629" y="12664"/>
                  </a:cubicBezTo>
                  <a:cubicBezTo>
                    <a:pt x="3291" y="13522"/>
                    <a:pt x="1646" y="15382"/>
                    <a:pt x="823" y="16669"/>
                  </a:cubicBezTo>
                  <a:cubicBezTo>
                    <a:pt x="0" y="17957"/>
                    <a:pt x="0" y="18672"/>
                    <a:pt x="0" y="19387"/>
                  </a:cubicBezTo>
                  <a:cubicBezTo>
                    <a:pt x="0" y="20103"/>
                    <a:pt x="0" y="20818"/>
                    <a:pt x="514" y="21175"/>
                  </a:cubicBezTo>
                  <a:cubicBezTo>
                    <a:pt x="1029" y="21533"/>
                    <a:pt x="2057" y="21533"/>
                    <a:pt x="3291" y="20961"/>
                  </a:cubicBezTo>
                  <a:cubicBezTo>
                    <a:pt x="4526" y="20389"/>
                    <a:pt x="5966" y="19244"/>
                    <a:pt x="6891" y="18028"/>
                  </a:cubicBezTo>
                  <a:cubicBezTo>
                    <a:pt x="7817" y="16812"/>
                    <a:pt x="8229" y="15525"/>
                    <a:pt x="8434" y="15525"/>
                  </a:cubicBezTo>
                  <a:cubicBezTo>
                    <a:pt x="8640" y="15525"/>
                    <a:pt x="8640" y="16812"/>
                    <a:pt x="8743" y="17814"/>
                  </a:cubicBezTo>
                  <a:cubicBezTo>
                    <a:pt x="8846" y="18815"/>
                    <a:pt x="9051" y="19530"/>
                    <a:pt x="9566" y="20103"/>
                  </a:cubicBezTo>
                  <a:cubicBezTo>
                    <a:pt x="10080" y="20675"/>
                    <a:pt x="10903" y="21104"/>
                    <a:pt x="11829" y="21104"/>
                  </a:cubicBezTo>
                  <a:cubicBezTo>
                    <a:pt x="12754" y="21104"/>
                    <a:pt x="13783" y="20675"/>
                    <a:pt x="14914" y="17671"/>
                  </a:cubicBezTo>
                  <a:cubicBezTo>
                    <a:pt x="16046" y="14667"/>
                    <a:pt x="17280" y="9088"/>
                    <a:pt x="17897" y="5941"/>
                  </a:cubicBezTo>
                  <a:cubicBezTo>
                    <a:pt x="18514" y="2794"/>
                    <a:pt x="18514" y="2079"/>
                    <a:pt x="18411" y="1363"/>
                  </a:cubicBezTo>
                  <a:cubicBezTo>
                    <a:pt x="18309" y="648"/>
                    <a:pt x="18103" y="-67"/>
                    <a:pt x="17794" y="5"/>
                  </a:cubicBezTo>
                  <a:cubicBezTo>
                    <a:pt x="17486" y="76"/>
                    <a:pt x="17074" y="934"/>
                    <a:pt x="16869" y="3366"/>
                  </a:cubicBezTo>
                  <a:cubicBezTo>
                    <a:pt x="16663" y="5798"/>
                    <a:pt x="16663" y="9803"/>
                    <a:pt x="17486" y="13093"/>
                  </a:cubicBezTo>
                  <a:cubicBezTo>
                    <a:pt x="18309" y="16383"/>
                    <a:pt x="19954" y="18958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549107" y="175159"/>
              <a:ext cx="134600" cy="37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21" fill="norm" stroke="1" extrusionOk="0">
                  <a:moveTo>
                    <a:pt x="15150" y="15490"/>
                  </a:moveTo>
                  <a:cubicBezTo>
                    <a:pt x="15150" y="14893"/>
                    <a:pt x="15150" y="14297"/>
                    <a:pt x="14818" y="13640"/>
                  </a:cubicBezTo>
                  <a:cubicBezTo>
                    <a:pt x="14486" y="12984"/>
                    <a:pt x="13821" y="12268"/>
                    <a:pt x="12658" y="11791"/>
                  </a:cubicBezTo>
                  <a:cubicBezTo>
                    <a:pt x="11495" y="11313"/>
                    <a:pt x="9834" y="11075"/>
                    <a:pt x="7507" y="12268"/>
                  </a:cubicBezTo>
                  <a:cubicBezTo>
                    <a:pt x="5181" y="13461"/>
                    <a:pt x="2190" y="16087"/>
                    <a:pt x="861" y="17817"/>
                  </a:cubicBezTo>
                  <a:cubicBezTo>
                    <a:pt x="-468" y="19548"/>
                    <a:pt x="-136" y="20383"/>
                    <a:pt x="1027" y="20860"/>
                  </a:cubicBezTo>
                  <a:cubicBezTo>
                    <a:pt x="2190" y="21338"/>
                    <a:pt x="4184" y="21457"/>
                    <a:pt x="5846" y="21159"/>
                  </a:cubicBezTo>
                  <a:cubicBezTo>
                    <a:pt x="7507" y="20860"/>
                    <a:pt x="8837" y="20144"/>
                    <a:pt x="10498" y="17996"/>
                  </a:cubicBezTo>
                  <a:cubicBezTo>
                    <a:pt x="12160" y="15848"/>
                    <a:pt x="14154" y="12268"/>
                    <a:pt x="14984" y="9165"/>
                  </a:cubicBezTo>
                  <a:cubicBezTo>
                    <a:pt x="15815" y="6063"/>
                    <a:pt x="15483" y="3437"/>
                    <a:pt x="14818" y="1886"/>
                  </a:cubicBezTo>
                  <a:cubicBezTo>
                    <a:pt x="14154" y="334"/>
                    <a:pt x="13157" y="-143"/>
                    <a:pt x="12492" y="36"/>
                  </a:cubicBezTo>
                  <a:cubicBezTo>
                    <a:pt x="11827" y="215"/>
                    <a:pt x="11495" y="1050"/>
                    <a:pt x="11329" y="2900"/>
                  </a:cubicBezTo>
                  <a:cubicBezTo>
                    <a:pt x="11163" y="4750"/>
                    <a:pt x="11163" y="7614"/>
                    <a:pt x="12824" y="10359"/>
                  </a:cubicBezTo>
                  <a:cubicBezTo>
                    <a:pt x="14486" y="13103"/>
                    <a:pt x="17809" y="15729"/>
                    <a:pt x="21132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766256" y="2911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831658" y="370856"/>
              <a:ext cx="101050" cy="1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441" fill="norm" stroke="1" extrusionOk="0">
                  <a:moveTo>
                    <a:pt x="13596" y="1783"/>
                  </a:moveTo>
                  <a:cubicBezTo>
                    <a:pt x="11478" y="1054"/>
                    <a:pt x="9361" y="326"/>
                    <a:pt x="7243" y="84"/>
                  </a:cubicBezTo>
                  <a:cubicBezTo>
                    <a:pt x="5125" y="-159"/>
                    <a:pt x="3008" y="84"/>
                    <a:pt x="1525" y="1419"/>
                  </a:cubicBezTo>
                  <a:cubicBezTo>
                    <a:pt x="43" y="2753"/>
                    <a:pt x="-804" y="5180"/>
                    <a:pt x="1102" y="7001"/>
                  </a:cubicBezTo>
                  <a:cubicBezTo>
                    <a:pt x="3008" y="8821"/>
                    <a:pt x="7667" y="10034"/>
                    <a:pt x="11478" y="11490"/>
                  </a:cubicBezTo>
                  <a:cubicBezTo>
                    <a:pt x="15290" y="12947"/>
                    <a:pt x="18255" y="14645"/>
                    <a:pt x="19525" y="16102"/>
                  </a:cubicBezTo>
                  <a:cubicBezTo>
                    <a:pt x="20796" y="17558"/>
                    <a:pt x="20372" y="18771"/>
                    <a:pt x="17831" y="19742"/>
                  </a:cubicBezTo>
                  <a:cubicBezTo>
                    <a:pt x="15290" y="20713"/>
                    <a:pt x="10631" y="21441"/>
                    <a:pt x="7455" y="21441"/>
                  </a:cubicBezTo>
                  <a:cubicBezTo>
                    <a:pt x="4278" y="21441"/>
                    <a:pt x="2584" y="20713"/>
                    <a:pt x="89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566934" y="126049"/>
              <a:ext cx="107373" cy="40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05" fill="norm" stroke="1" extrusionOk="0">
                  <a:moveTo>
                    <a:pt x="6237" y="0"/>
                  </a:moveTo>
                  <a:cubicBezTo>
                    <a:pt x="4543" y="3452"/>
                    <a:pt x="2849" y="6903"/>
                    <a:pt x="1790" y="10076"/>
                  </a:cubicBezTo>
                  <a:cubicBezTo>
                    <a:pt x="731" y="13249"/>
                    <a:pt x="308" y="16144"/>
                    <a:pt x="96" y="17981"/>
                  </a:cubicBezTo>
                  <a:cubicBezTo>
                    <a:pt x="-116" y="19819"/>
                    <a:pt x="-116" y="20598"/>
                    <a:pt x="1578" y="21043"/>
                  </a:cubicBezTo>
                  <a:cubicBezTo>
                    <a:pt x="3272" y="21489"/>
                    <a:pt x="6660" y="21600"/>
                    <a:pt x="10260" y="20932"/>
                  </a:cubicBezTo>
                  <a:cubicBezTo>
                    <a:pt x="13860" y="20264"/>
                    <a:pt x="17672" y="18816"/>
                    <a:pt x="21484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553656" y="348299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663253" y="334076"/>
              <a:ext cx="138054" cy="15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06" fill="norm" stroke="1" extrusionOk="0">
                  <a:moveTo>
                    <a:pt x="2651" y="9583"/>
                  </a:moveTo>
                  <a:cubicBezTo>
                    <a:pt x="4263" y="9583"/>
                    <a:pt x="5875" y="9583"/>
                    <a:pt x="7970" y="8731"/>
                  </a:cubicBezTo>
                  <a:cubicBezTo>
                    <a:pt x="10066" y="7878"/>
                    <a:pt x="12645" y="6173"/>
                    <a:pt x="14096" y="4610"/>
                  </a:cubicBezTo>
                  <a:cubicBezTo>
                    <a:pt x="15546" y="3047"/>
                    <a:pt x="15869" y="1625"/>
                    <a:pt x="15063" y="773"/>
                  </a:cubicBezTo>
                  <a:cubicBezTo>
                    <a:pt x="14257" y="-80"/>
                    <a:pt x="12323" y="-364"/>
                    <a:pt x="9743" y="631"/>
                  </a:cubicBezTo>
                  <a:cubicBezTo>
                    <a:pt x="7164" y="1625"/>
                    <a:pt x="3940" y="3899"/>
                    <a:pt x="2006" y="7025"/>
                  </a:cubicBezTo>
                  <a:cubicBezTo>
                    <a:pt x="72" y="10152"/>
                    <a:pt x="-573" y="14131"/>
                    <a:pt x="555" y="16831"/>
                  </a:cubicBezTo>
                  <a:cubicBezTo>
                    <a:pt x="1684" y="19531"/>
                    <a:pt x="4585" y="20952"/>
                    <a:pt x="8293" y="21094"/>
                  </a:cubicBezTo>
                  <a:cubicBezTo>
                    <a:pt x="12000" y="21236"/>
                    <a:pt x="16514" y="20099"/>
                    <a:pt x="21027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829249" y="308082"/>
              <a:ext cx="98112" cy="18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200" fill="norm" stroke="1" extrusionOk="0">
                  <a:moveTo>
                    <a:pt x="15660" y="242"/>
                  </a:moveTo>
                  <a:cubicBezTo>
                    <a:pt x="13410" y="0"/>
                    <a:pt x="11160" y="-243"/>
                    <a:pt x="8460" y="485"/>
                  </a:cubicBezTo>
                  <a:cubicBezTo>
                    <a:pt x="5760" y="1213"/>
                    <a:pt x="2610" y="2912"/>
                    <a:pt x="1035" y="4368"/>
                  </a:cubicBezTo>
                  <a:cubicBezTo>
                    <a:pt x="-540" y="5824"/>
                    <a:pt x="-540" y="7038"/>
                    <a:pt x="2610" y="8737"/>
                  </a:cubicBezTo>
                  <a:cubicBezTo>
                    <a:pt x="5760" y="10436"/>
                    <a:pt x="12060" y="12620"/>
                    <a:pt x="15885" y="14319"/>
                  </a:cubicBezTo>
                  <a:cubicBezTo>
                    <a:pt x="19710" y="16018"/>
                    <a:pt x="21060" y="17231"/>
                    <a:pt x="20835" y="18323"/>
                  </a:cubicBezTo>
                  <a:cubicBezTo>
                    <a:pt x="20610" y="19415"/>
                    <a:pt x="18810" y="20386"/>
                    <a:pt x="16335" y="20872"/>
                  </a:cubicBezTo>
                  <a:cubicBezTo>
                    <a:pt x="13860" y="21357"/>
                    <a:pt x="10710" y="21357"/>
                    <a:pt x="8685" y="20508"/>
                  </a:cubicBezTo>
                  <a:cubicBezTo>
                    <a:pt x="6660" y="19658"/>
                    <a:pt x="5760" y="17959"/>
                    <a:pt x="4860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023556" y="113349"/>
              <a:ext cx="95251" cy="37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0080" y="0"/>
                  </a:moveTo>
                  <a:cubicBezTo>
                    <a:pt x="8160" y="366"/>
                    <a:pt x="6240" y="732"/>
                    <a:pt x="4800" y="1953"/>
                  </a:cubicBezTo>
                  <a:cubicBezTo>
                    <a:pt x="3360" y="3173"/>
                    <a:pt x="2400" y="5247"/>
                    <a:pt x="1680" y="7993"/>
                  </a:cubicBezTo>
                  <a:cubicBezTo>
                    <a:pt x="960" y="10739"/>
                    <a:pt x="480" y="14156"/>
                    <a:pt x="240" y="16231"/>
                  </a:cubicBezTo>
                  <a:cubicBezTo>
                    <a:pt x="0" y="18305"/>
                    <a:pt x="0" y="19037"/>
                    <a:pt x="0" y="19708"/>
                  </a:cubicBezTo>
                  <a:cubicBezTo>
                    <a:pt x="0" y="20380"/>
                    <a:pt x="0" y="20990"/>
                    <a:pt x="1200" y="21295"/>
                  </a:cubicBezTo>
                  <a:cubicBezTo>
                    <a:pt x="2400" y="21600"/>
                    <a:pt x="4800" y="21600"/>
                    <a:pt x="8400" y="20990"/>
                  </a:cubicBezTo>
                  <a:cubicBezTo>
                    <a:pt x="12000" y="20380"/>
                    <a:pt x="16800" y="19159"/>
                    <a:pt x="2160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998156" y="253049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600"/>
                    <a:pt x="600" y="15600"/>
                    <a:pt x="3300" y="12600"/>
                  </a:cubicBezTo>
                  <a:cubicBezTo>
                    <a:pt x="6000" y="9600"/>
                    <a:pt x="11100" y="6600"/>
                    <a:pt x="14550" y="45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802611" y="0"/>
              <a:ext cx="116296" cy="47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57" fill="norm" stroke="1" extrusionOk="0">
                  <a:moveTo>
                    <a:pt x="21192" y="3413"/>
                  </a:moveTo>
                  <a:cubicBezTo>
                    <a:pt x="19649" y="2549"/>
                    <a:pt x="18106" y="1685"/>
                    <a:pt x="16563" y="1061"/>
                  </a:cubicBezTo>
                  <a:cubicBezTo>
                    <a:pt x="15021" y="437"/>
                    <a:pt x="13478" y="53"/>
                    <a:pt x="11935" y="5"/>
                  </a:cubicBezTo>
                  <a:cubicBezTo>
                    <a:pt x="10392" y="-43"/>
                    <a:pt x="8849" y="245"/>
                    <a:pt x="6728" y="1637"/>
                  </a:cubicBezTo>
                  <a:cubicBezTo>
                    <a:pt x="4606" y="3029"/>
                    <a:pt x="1906" y="5525"/>
                    <a:pt x="749" y="8549"/>
                  </a:cubicBezTo>
                  <a:cubicBezTo>
                    <a:pt x="-408" y="11573"/>
                    <a:pt x="-22" y="15125"/>
                    <a:pt x="556" y="17381"/>
                  </a:cubicBezTo>
                  <a:cubicBezTo>
                    <a:pt x="1135" y="19637"/>
                    <a:pt x="1906" y="20597"/>
                    <a:pt x="267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747456" y="291149"/>
              <a:ext cx="190453" cy="1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33" fill="norm" stroke="1" extrusionOk="0">
                  <a:moveTo>
                    <a:pt x="0" y="8757"/>
                  </a:moveTo>
                  <a:cubicBezTo>
                    <a:pt x="4510" y="7881"/>
                    <a:pt x="9020" y="7005"/>
                    <a:pt x="11868" y="6568"/>
                  </a:cubicBezTo>
                  <a:cubicBezTo>
                    <a:pt x="14716" y="6130"/>
                    <a:pt x="15903" y="6130"/>
                    <a:pt x="17090" y="5984"/>
                  </a:cubicBezTo>
                  <a:cubicBezTo>
                    <a:pt x="18277" y="5838"/>
                    <a:pt x="19464" y="5546"/>
                    <a:pt x="19464" y="5108"/>
                  </a:cubicBezTo>
                  <a:cubicBezTo>
                    <a:pt x="19464" y="4670"/>
                    <a:pt x="18277" y="4086"/>
                    <a:pt x="17090" y="4232"/>
                  </a:cubicBezTo>
                  <a:cubicBezTo>
                    <a:pt x="15903" y="4378"/>
                    <a:pt x="14716" y="5254"/>
                    <a:pt x="13767" y="7735"/>
                  </a:cubicBezTo>
                  <a:cubicBezTo>
                    <a:pt x="12818" y="10216"/>
                    <a:pt x="12105" y="14303"/>
                    <a:pt x="12105" y="16930"/>
                  </a:cubicBezTo>
                  <a:cubicBezTo>
                    <a:pt x="12105" y="19557"/>
                    <a:pt x="12818" y="20724"/>
                    <a:pt x="14360" y="21162"/>
                  </a:cubicBezTo>
                  <a:cubicBezTo>
                    <a:pt x="15903" y="21600"/>
                    <a:pt x="18277" y="21308"/>
                    <a:pt x="19701" y="18973"/>
                  </a:cubicBezTo>
                  <a:cubicBezTo>
                    <a:pt x="21125" y="16638"/>
                    <a:pt x="21600" y="12259"/>
                    <a:pt x="21244" y="8757"/>
                  </a:cubicBezTo>
                  <a:cubicBezTo>
                    <a:pt x="20888" y="5254"/>
                    <a:pt x="19701" y="2627"/>
                    <a:pt x="18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988756" y="265749"/>
              <a:ext cx="107951" cy="2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4676"/>
                  </a:moveTo>
                  <a:cubicBezTo>
                    <a:pt x="4235" y="8239"/>
                    <a:pt x="8471" y="11802"/>
                    <a:pt x="10800" y="14140"/>
                  </a:cubicBezTo>
                  <a:cubicBezTo>
                    <a:pt x="13129" y="16478"/>
                    <a:pt x="13553" y="17592"/>
                    <a:pt x="13553" y="18705"/>
                  </a:cubicBezTo>
                  <a:cubicBezTo>
                    <a:pt x="13553" y="19819"/>
                    <a:pt x="13129" y="20932"/>
                    <a:pt x="11859" y="21266"/>
                  </a:cubicBezTo>
                  <a:cubicBezTo>
                    <a:pt x="10588" y="21600"/>
                    <a:pt x="8471" y="21155"/>
                    <a:pt x="6988" y="19373"/>
                  </a:cubicBezTo>
                  <a:cubicBezTo>
                    <a:pt x="5506" y="17592"/>
                    <a:pt x="4659" y="14474"/>
                    <a:pt x="5506" y="11134"/>
                  </a:cubicBezTo>
                  <a:cubicBezTo>
                    <a:pt x="6353" y="7794"/>
                    <a:pt x="8894" y="4231"/>
                    <a:pt x="11859" y="2338"/>
                  </a:cubicBezTo>
                  <a:cubicBezTo>
                    <a:pt x="14824" y="445"/>
                    <a:pt x="18212" y="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808002" y="192989"/>
              <a:ext cx="234855" cy="22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45" fill="norm" stroke="1" extrusionOk="0">
                  <a:moveTo>
                    <a:pt x="565" y="3337"/>
                  </a:moveTo>
                  <a:cubicBezTo>
                    <a:pt x="565" y="2318"/>
                    <a:pt x="565" y="1299"/>
                    <a:pt x="1043" y="688"/>
                  </a:cubicBezTo>
                  <a:cubicBezTo>
                    <a:pt x="1521" y="77"/>
                    <a:pt x="2476" y="-127"/>
                    <a:pt x="4292" y="77"/>
                  </a:cubicBezTo>
                  <a:cubicBezTo>
                    <a:pt x="6108" y="281"/>
                    <a:pt x="8784" y="892"/>
                    <a:pt x="10313" y="2624"/>
                  </a:cubicBezTo>
                  <a:cubicBezTo>
                    <a:pt x="11843" y="4356"/>
                    <a:pt x="12225" y="7209"/>
                    <a:pt x="10505" y="10265"/>
                  </a:cubicBezTo>
                  <a:cubicBezTo>
                    <a:pt x="8784" y="13322"/>
                    <a:pt x="4961" y="16582"/>
                    <a:pt x="2667" y="18518"/>
                  </a:cubicBezTo>
                  <a:cubicBezTo>
                    <a:pt x="374" y="20454"/>
                    <a:pt x="-391" y="21065"/>
                    <a:pt x="182" y="21269"/>
                  </a:cubicBezTo>
                  <a:cubicBezTo>
                    <a:pt x="756" y="21473"/>
                    <a:pt x="2667" y="21269"/>
                    <a:pt x="5917" y="20658"/>
                  </a:cubicBezTo>
                  <a:cubicBezTo>
                    <a:pt x="9167" y="20047"/>
                    <a:pt x="13754" y="19028"/>
                    <a:pt x="16526" y="18315"/>
                  </a:cubicBezTo>
                  <a:cubicBezTo>
                    <a:pt x="19297" y="17601"/>
                    <a:pt x="20253" y="17194"/>
                    <a:pt x="21209" y="1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423856" y="132399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32"/>
                    <a:pt x="14400" y="7064"/>
                    <a:pt x="10800" y="10664"/>
                  </a:cubicBezTo>
                  <a:cubicBezTo>
                    <a:pt x="7200" y="14264"/>
                    <a:pt x="3600" y="179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290506" y="418149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066118" y="157778"/>
              <a:ext cx="143687" cy="44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72" fill="norm" stroke="1" extrusionOk="0">
                  <a:moveTo>
                    <a:pt x="3622" y="6725"/>
                  </a:moveTo>
                  <a:cubicBezTo>
                    <a:pt x="3622" y="10495"/>
                    <a:pt x="3622" y="14265"/>
                    <a:pt x="3465" y="16405"/>
                  </a:cubicBezTo>
                  <a:cubicBezTo>
                    <a:pt x="3308" y="18544"/>
                    <a:pt x="2995" y="19054"/>
                    <a:pt x="2369" y="19716"/>
                  </a:cubicBezTo>
                  <a:cubicBezTo>
                    <a:pt x="1743" y="20378"/>
                    <a:pt x="804" y="21193"/>
                    <a:pt x="335" y="21346"/>
                  </a:cubicBezTo>
                  <a:cubicBezTo>
                    <a:pt x="-135" y="21499"/>
                    <a:pt x="-135" y="20990"/>
                    <a:pt x="491" y="18901"/>
                  </a:cubicBezTo>
                  <a:cubicBezTo>
                    <a:pt x="1117" y="16812"/>
                    <a:pt x="2369" y="13144"/>
                    <a:pt x="3935" y="9986"/>
                  </a:cubicBezTo>
                  <a:cubicBezTo>
                    <a:pt x="5500" y="6827"/>
                    <a:pt x="7378" y="4178"/>
                    <a:pt x="8943" y="2650"/>
                  </a:cubicBezTo>
                  <a:cubicBezTo>
                    <a:pt x="10508" y="1122"/>
                    <a:pt x="11761" y="714"/>
                    <a:pt x="13169" y="408"/>
                  </a:cubicBezTo>
                  <a:cubicBezTo>
                    <a:pt x="14578" y="103"/>
                    <a:pt x="16143" y="-101"/>
                    <a:pt x="17552" y="52"/>
                  </a:cubicBezTo>
                  <a:cubicBezTo>
                    <a:pt x="18961" y="205"/>
                    <a:pt x="20213" y="714"/>
                    <a:pt x="20839" y="1682"/>
                  </a:cubicBezTo>
                  <a:cubicBezTo>
                    <a:pt x="21465" y="2650"/>
                    <a:pt x="21465" y="4076"/>
                    <a:pt x="20213" y="5197"/>
                  </a:cubicBezTo>
                  <a:cubicBezTo>
                    <a:pt x="18961" y="6318"/>
                    <a:pt x="16456" y="7133"/>
                    <a:pt x="14422" y="7591"/>
                  </a:cubicBezTo>
                  <a:cubicBezTo>
                    <a:pt x="12387" y="8050"/>
                    <a:pt x="10822" y="8152"/>
                    <a:pt x="9256" y="8101"/>
                  </a:cubicBezTo>
                  <a:cubicBezTo>
                    <a:pt x="7691" y="8050"/>
                    <a:pt x="6126" y="7846"/>
                    <a:pt x="5343" y="7388"/>
                  </a:cubicBezTo>
                  <a:cubicBezTo>
                    <a:pt x="4561" y="6929"/>
                    <a:pt x="4561" y="6216"/>
                    <a:pt x="4561" y="5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228576" y="221299"/>
              <a:ext cx="96981" cy="15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39" fill="norm" stroke="1" extrusionOk="0">
                  <a:moveTo>
                    <a:pt x="21056" y="0"/>
                  </a:moveTo>
                  <a:cubicBezTo>
                    <a:pt x="16460" y="0"/>
                    <a:pt x="11865" y="0"/>
                    <a:pt x="8188" y="1479"/>
                  </a:cubicBezTo>
                  <a:cubicBezTo>
                    <a:pt x="4511" y="2959"/>
                    <a:pt x="1754" y="5918"/>
                    <a:pt x="605" y="9025"/>
                  </a:cubicBezTo>
                  <a:cubicBezTo>
                    <a:pt x="-544" y="12132"/>
                    <a:pt x="-84" y="15386"/>
                    <a:pt x="2213" y="17753"/>
                  </a:cubicBezTo>
                  <a:cubicBezTo>
                    <a:pt x="4511" y="20121"/>
                    <a:pt x="8647" y="21600"/>
                    <a:pt x="11865" y="21008"/>
                  </a:cubicBezTo>
                  <a:cubicBezTo>
                    <a:pt x="15082" y="20416"/>
                    <a:pt x="17379" y="17753"/>
                    <a:pt x="17839" y="14499"/>
                  </a:cubicBezTo>
                  <a:cubicBezTo>
                    <a:pt x="18299" y="11244"/>
                    <a:pt x="16920" y="7397"/>
                    <a:pt x="15541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382706" y="177907"/>
              <a:ext cx="143543" cy="43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00" fill="norm" stroke="1" extrusionOk="0">
                  <a:moveTo>
                    <a:pt x="7406" y="4621"/>
                  </a:moveTo>
                  <a:cubicBezTo>
                    <a:pt x="7097" y="6490"/>
                    <a:pt x="6789" y="8360"/>
                    <a:pt x="6171" y="10956"/>
                  </a:cubicBezTo>
                  <a:cubicBezTo>
                    <a:pt x="5554" y="13552"/>
                    <a:pt x="4629" y="16875"/>
                    <a:pt x="3703" y="18848"/>
                  </a:cubicBezTo>
                  <a:cubicBezTo>
                    <a:pt x="2777" y="20821"/>
                    <a:pt x="1851" y="21444"/>
                    <a:pt x="1389" y="21496"/>
                  </a:cubicBezTo>
                  <a:cubicBezTo>
                    <a:pt x="926" y="21548"/>
                    <a:pt x="926" y="21029"/>
                    <a:pt x="1543" y="19056"/>
                  </a:cubicBezTo>
                  <a:cubicBezTo>
                    <a:pt x="2160" y="17083"/>
                    <a:pt x="3394" y="13656"/>
                    <a:pt x="4937" y="10436"/>
                  </a:cubicBezTo>
                  <a:cubicBezTo>
                    <a:pt x="6480" y="7217"/>
                    <a:pt x="8331" y="4206"/>
                    <a:pt x="9720" y="2492"/>
                  </a:cubicBezTo>
                  <a:cubicBezTo>
                    <a:pt x="11109" y="779"/>
                    <a:pt x="12034" y="363"/>
                    <a:pt x="13269" y="156"/>
                  </a:cubicBezTo>
                  <a:cubicBezTo>
                    <a:pt x="14503" y="-52"/>
                    <a:pt x="16046" y="-52"/>
                    <a:pt x="17280" y="156"/>
                  </a:cubicBezTo>
                  <a:cubicBezTo>
                    <a:pt x="18514" y="363"/>
                    <a:pt x="19440" y="779"/>
                    <a:pt x="20211" y="1713"/>
                  </a:cubicBezTo>
                  <a:cubicBezTo>
                    <a:pt x="20983" y="2648"/>
                    <a:pt x="21600" y="4102"/>
                    <a:pt x="19440" y="5296"/>
                  </a:cubicBezTo>
                  <a:cubicBezTo>
                    <a:pt x="17280" y="6490"/>
                    <a:pt x="12343" y="7425"/>
                    <a:pt x="9103" y="7892"/>
                  </a:cubicBezTo>
                  <a:cubicBezTo>
                    <a:pt x="5863" y="8360"/>
                    <a:pt x="4320" y="8360"/>
                    <a:pt x="3086" y="8152"/>
                  </a:cubicBezTo>
                  <a:cubicBezTo>
                    <a:pt x="1851" y="7944"/>
                    <a:pt x="926" y="7529"/>
                    <a:pt x="0" y="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566848" y="5399"/>
              <a:ext cx="29078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865" y="12290"/>
                  </a:moveTo>
                  <a:cubicBezTo>
                    <a:pt x="1088" y="13531"/>
                    <a:pt x="311" y="14772"/>
                    <a:pt x="78" y="16076"/>
                  </a:cubicBezTo>
                  <a:cubicBezTo>
                    <a:pt x="-155" y="17379"/>
                    <a:pt x="156" y="18745"/>
                    <a:pt x="700" y="19490"/>
                  </a:cubicBezTo>
                  <a:cubicBezTo>
                    <a:pt x="1244" y="20234"/>
                    <a:pt x="2021" y="20359"/>
                    <a:pt x="2953" y="19862"/>
                  </a:cubicBezTo>
                  <a:cubicBezTo>
                    <a:pt x="3885" y="19366"/>
                    <a:pt x="4973" y="18248"/>
                    <a:pt x="5750" y="17317"/>
                  </a:cubicBezTo>
                  <a:cubicBezTo>
                    <a:pt x="6527" y="16386"/>
                    <a:pt x="6993" y="15641"/>
                    <a:pt x="7226" y="15579"/>
                  </a:cubicBezTo>
                  <a:cubicBezTo>
                    <a:pt x="7459" y="15517"/>
                    <a:pt x="7459" y="16138"/>
                    <a:pt x="7459" y="16821"/>
                  </a:cubicBezTo>
                  <a:cubicBezTo>
                    <a:pt x="7459" y="17503"/>
                    <a:pt x="7459" y="18248"/>
                    <a:pt x="7692" y="18869"/>
                  </a:cubicBezTo>
                  <a:cubicBezTo>
                    <a:pt x="7926" y="19490"/>
                    <a:pt x="8392" y="19986"/>
                    <a:pt x="9013" y="20172"/>
                  </a:cubicBezTo>
                  <a:cubicBezTo>
                    <a:pt x="9635" y="20359"/>
                    <a:pt x="10412" y="20234"/>
                    <a:pt x="11733" y="18807"/>
                  </a:cubicBezTo>
                  <a:cubicBezTo>
                    <a:pt x="13054" y="17379"/>
                    <a:pt x="14918" y="14648"/>
                    <a:pt x="16628" y="11545"/>
                  </a:cubicBezTo>
                  <a:cubicBezTo>
                    <a:pt x="18337" y="8441"/>
                    <a:pt x="19891" y="4966"/>
                    <a:pt x="20668" y="2855"/>
                  </a:cubicBezTo>
                  <a:cubicBezTo>
                    <a:pt x="21445" y="745"/>
                    <a:pt x="21445" y="0"/>
                    <a:pt x="21212" y="0"/>
                  </a:cubicBezTo>
                  <a:cubicBezTo>
                    <a:pt x="20979" y="0"/>
                    <a:pt x="20513" y="745"/>
                    <a:pt x="19580" y="3041"/>
                  </a:cubicBezTo>
                  <a:cubicBezTo>
                    <a:pt x="18648" y="5338"/>
                    <a:pt x="17249" y="9186"/>
                    <a:pt x="16472" y="12352"/>
                  </a:cubicBezTo>
                  <a:cubicBezTo>
                    <a:pt x="15695" y="15517"/>
                    <a:pt x="15540" y="18000"/>
                    <a:pt x="15695" y="19428"/>
                  </a:cubicBezTo>
                  <a:cubicBezTo>
                    <a:pt x="15851" y="20855"/>
                    <a:pt x="16317" y="21228"/>
                    <a:pt x="167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840701" y="14839"/>
              <a:ext cx="361156" cy="35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95" fill="norm" stroke="1" extrusionOk="0">
                  <a:moveTo>
                    <a:pt x="4500" y="16109"/>
                  </a:moveTo>
                  <a:cubicBezTo>
                    <a:pt x="4374" y="15462"/>
                    <a:pt x="4248" y="14815"/>
                    <a:pt x="3869" y="14427"/>
                  </a:cubicBezTo>
                  <a:cubicBezTo>
                    <a:pt x="3490" y="14039"/>
                    <a:pt x="2858" y="13910"/>
                    <a:pt x="2290" y="14169"/>
                  </a:cubicBezTo>
                  <a:cubicBezTo>
                    <a:pt x="1721" y="14427"/>
                    <a:pt x="1216" y="15074"/>
                    <a:pt x="837" y="15721"/>
                  </a:cubicBezTo>
                  <a:cubicBezTo>
                    <a:pt x="458" y="16367"/>
                    <a:pt x="206" y="17014"/>
                    <a:pt x="79" y="17661"/>
                  </a:cubicBezTo>
                  <a:cubicBezTo>
                    <a:pt x="-47" y="18307"/>
                    <a:pt x="-47" y="18954"/>
                    <a:pt x="269" y="19278"/>
                  </a:cubicBezTo>
                  <a:cubicBezTo>
                    <a:pt x="585" y="19601"/>
                    <a:pt x="1216" y="19601"/>
                    <a:pt x="1785" y="19342"/>
                  </a:cubicBezTo>
                  <a:cubicBezTo>
                    <a:pt x="2353" y="19084"/>
                    <a:pt x="2858" y="18566"/>
                    <a:pt x="3300" y="18049"/>
                  </a:cubicBezTo>
                  <a:cubicBezTo>
                    <a:pt x="3742" y="17531"/>
                    <a:pt x="4121" y="17014"/>
                    <a:pt x="4437" y="17143"/>
                  </a:cubicBezTo>
                  <a:cubicBezTo>
                    <a:pt x="4753" y="17273"/>
                    <a:pt x="5006" y="18049"/>
                    <a:pt x="5195" y="18760"/>
                  </a:cubicBezTo>
                  <a:cubicBezTo>
                    <a:pt x="5385" y="19472"/>
                    <a:pt x="5511" y="20118"/>
                    <a:pt x="5890" y="20312"/>
                  </a:cubicBezTo>
                  <a:cubicBezTo>
                    <a:pt x="6269" y="20506"/>
                    <a:pt x="6900" y="20248"/>
                    <a:pt x="7911" y="18695"/>
                  </a:cubicBezTo>
                  <a:cubicBezTo>
                    <a:pt x="8921" y="17143"/>
                    <a:pt x="10311" y="14298"/>
                    <a:pt x="11700" y="11194"/>
                  </a:cubicBezTo>
                  <a:cubicBezTo>
                    <a:pt x="13090" y="8090"/>
                    <a:pt x="14479" y="4727"/>
                    <a:pt x="15174" y="2722"/>
                  </a:cubicBezTo>
                  <a:cubicBezTo>
                    <a:pt x="15869" y="717"/>
                    <a:pt x="15869" y="70"/>
                    <a:pt x="15616" y="6"/>
                  </a:cubicBezTo>
                  <a:cubicBezTo>
                    <a:pt x="15364" y="-59"/>
                    <a:pt x="14858" y="458"/>
                    <a:pt x="14037" y="2657"/>
                  </a:cubicBezTo>
                  <a:cubicBezTo>
                    <a:pt x="13216" y="4856"/>
                    <a:pt x="12079" y="8736"/>
                    <a:pt x="11511" y="11840"/>
                  </a:cubicBezTo>
                  <a:cubicBezTo>
                    <a:pt x="10942" y="14945"/>
                    <a:pt x="10942" y="17273"/>
                    <a:pt x="11195" y="18825"/>
                  </a:cubicBezTo>
                  <a:cubicBezTo>
                    <a:pt x="11448" y="20377"/>
                    <a:pt x="11953" y="21153"/>
                    <a:pt x="12458" y="21347"/>
                  </a:cubicBezTo>
                  <a:cubicBezTo>
                    <a:pt x="12964" y="21541"/>
                    <a:pt x="13469" y="21153"/>
                    <a:pt x="13532" y="20248"/>
                  </a:cubicBezTo>
                  <a:cubicBezTo>
                    <a:pt x="13595" y="19342"/>
                    <a:pt x="13216" y="17919"/>
                    <a:pt x="12521" y="16626"/>
                  </a:cubicBezTo>
                  <a:cubicBezTo>
                    <a:pt x="11827" y="15333"/>
                    <a:pt x="10816" y="14169"/>
                    <a:pt x="9932" y="13328"/>
                  </a:cubicBezTo>
                  <a:cubicBezTo>
                    <a:pt x="9048" y="12487"/>
                    <a:pt x="8290" y="11970"/>
                    <a:pt x="8353" y="11840"/>
                  </a:cubicBezTo>
                  <a:cubicBezTo>
                    <a:pt x="8416" y="11711"/>
                    <a:pt x="9300" y="11970"/>
                    <a:pt x="10816" y="12034"/>
                  </a:cubicBezTo>
                  <a:cubicBezTo>
                    <a:pt x="12332" y="12099"/>
                    <a:pt x="14479" y="11970"/>
                    <a:pt x="15932" y="11905"/>
                  </a:cubicBezTo>
                  <a:cubicBezTo>
                    <a:pt x="17385" y="11840"/>
                    <a:pt x="18142" y="11840"/>
                    <a:pt x="18521" y="12422"/>
                  </a:cubicBezTo>
                  <a:cubicBezTo>
                    <a:pt x="18900" y="13004"/>
                    <a:pt x="18900" y="14169"/>
                    <a:pt x="18774" y="15139"/>
                  </a:cubicBezTo>
                  <a:cubicBezTo>
                    <a:pt x="18648" y="16109"/>
                    <a:pt x="18395" y="16885"/>
                    <a:pt x="18206" y="17790"/>
                  </a:cubicBezTo>
                  <a:cubicBezTo>
                    <a:pt x="18016" y="18695"/>
                    <a:pt x="17890" y="19730"/>
                    <a:pt x="17890" y="19730"/>
                  </a:cubicBezTo>
                  <a:cubicBezTo>
                    <a:pt x="17890" y="19730"/>
                    <a:pt x="18016" y="18695"/>
                    <a:pt x="18648" y="16367"/>
                  </a:cubicBezTo>
                  <a:cubicBezTo>
                    <a:pt x="19279" y="14039"/>
                    <a:pt x="20416" y="10418"/>
                    <a:pt x="21553" y="6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177636" y="200253"/>
              <a:ext cx="83265" cy="12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0925" fill="norm" stroke="1" extrusionOk="0">
                  <a:moveTo>
                    <a:pt x="18672" y="334"/>
                  </a:moveTo>
                  <a:cubicBezTo>
                    <a:pt x="14457" y="-20"/>
                    <a:pt x="10243" y="-374"/>
                    <a:pt x="7082" y="865"/>
                  </a:cubicBezTo>
                  <a:cubicBezTo>
                    <a:pt x="3921" y="2105"/>
                    <a:pt x="1813" y="4937"/>
                    <a:pt x="760" y="8124"/>
                  </a:cubicBezTo>
                  <a:cubicBezTo>
                    <a:pt x="-294" y="11311"/>
                    <a:pt x="-294" y="14852"/>
                    <a:pt x="1023" y="17331"/>
                  </a:cubicBezTo>
                  <a:cubicBezTo>
                    <a:pt x="2340" y="19810"/>
                    <a:pt x="4974" y="21226"/>
                    <a:pt x="8662" y="20872"/>
                  </a:cubicBezTo>
                  <a:cubicBezTo>
                    <a:pt x="12350" y="20518"/>
                    <a:pt x="17091" y="18393"/>
                    <a:pt x="19199" y="15029"/>
                  </a:cubicBezTo>
                  <a:cubicBezTo>
                    <a:pt x="21306" y="11665"/>
                    <a:pt x="20779" y="7062"/>
                    <a:pt x="20252" y="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298266" y="154452"/>
              <a:ext cx="114364" cy="18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06" fill="norm" stroke="1" extrusionOk="0">
                  <a:moveTo>
                    <a:pt x="3320" y="5542"/>
                  </a:moveTo>
                  <a:cubicBezTo>
                    <a:pt x="3320" y="8733"/>
                    <a:pt x="3320" y="11924"/>
                    <a:pt x="2730" y="14379"/>
                  </a:cubicBezTo>
                  <a:cubicBezTo>
                    <a:pt x="2141" y="16833"/>
                    <a:pt x="963" y="18551"/>
                    <a:pt x="374" y="18797"/>
                  </a:cubicBezTo>
                  <a:cubicBezTo>
                    <a:pt x="-215" y="19042"/>
                    <a:pt x="-215" y="17815"/>
                    <a:pt x="1160" y="14992"/>
                  </a:cubicBezTo>
                  <a:cubicBezTo>
                    <a:pt x="2534" y="12170"/>
                    <a:pt x="5283" y="7751"/>
                    <a:pt x="7443" y="5051"/>
                  </a:cubicBezTo>
                  <a:cubicBezTo>
                    <a:pt x="9603" y="2351"/>
                    <a:pt x="11174" y="1370"/>
                    <a:pt x="12941" y="633"/>
                  </a:cubicBezTo>
                  <a:cubicBezTo>
                    <a:pt x="14709" y="-103"/>
                    <a:pt x="16672" y="-594"/>
                    <a:pt x="18243" y="1492"/>
                  </a:cubicBezTo>
                  <a:cubicBezTo>
                    <a:pt x="19814" y="3579"/>
                    <a:pt x="20992" y="8242"/>
                    <a:pt x="21189" y="11924"/>
                  </a:cubicBezTo>
                  <a:cubicBezTo>
                    <a:pt x="21385" y="15606"/>
                    <a:pt x="20600" y="18306"/>
                    <a:pt x="19814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379656" y="147216"/>
              <a:ext cx="180795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098" y="5731"/>
                  </a:moveTo>
                  <a:cubicBezTo>
                    <a:pt x="21349" y="4408"/>
                    <a:pt x="21600" y="3086"/>
                    <a:pt x="21349" y="1984"/>
                  </a:cubicBezTo>
                  <a:cubicBezTo>
                    <a:pt x="21098" y="882"/>
                    <a:pt x="20344" y="0"/>
                    <a:pt x="19214" y="0"/>
                  </a:cubicBezTo>
                  <a:cubicBezTo>
                    <a:pt x="18084" y="0"/>
                    <a:pt x="16577" y="882"/>
                    <a:pt x="15321" y="2755"/>
                  </a:cubicBezTo>
                  <a:cubicBezTo>
                    <a:pt x="14065" y="4629"/>
                    <a:pt x="13060" y="7494"/>
                    <a:pt x="12935" y="9367"/>
                  </a:cubicBezTo>
                  <a:cubicBezTo>
                    <a:pt x="12809" y="11241"/>
                    <a:pt x="13563" y="12122"/>
                    <a:pt x="14693" y="13224"/>
                  </a:cubicBezTo>
                  <a:cubicBezTo>
                    <a:pt x="15823" y="14327"/>
                    <a:pt x="17330" y="15649"/>
                    <a:pt x="18209" y="16861"/>
                  </a:cubicBezTo>
                  <a:cubicBezTo>
                    <a:pt x="19088" y="18073"/>
                    <a:pt x="19340" y="19176"/>
                    <a:pt x="17833" y="20057"/>
                  </a:cubicBezTo>
                  <a:cubicBezTo>
                    <a:pt x="16326" y="20939"/>
                    <a:pt x="13060" y="21600"/>
                    <a:pt x="9795" y="21600"/>
                  </a:cubicBezTo>
                  <a:cubicBezTo>
                    <a:pt x="6530" y="21600"/>
                    <a:pt x="3265" y="20939"/>
                    <a:pt x="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578806" y="509166"/>
              <a:ext cx="6908801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" y="20564"/>
                    <a:pt x="331" y="19529"/>
                    <a:pt x="516" y="18715"/>
                  </a:cubicBezTo>
                  <a:cubicBezTo>
                    <a:pt x="701" y="17901"/>
                    <a:pt x="907" y="17310"/>
                    <a:pt x="1148" y="16644"/>
                  </a:cubicBezTo>
                  <a:cubicBezTo>
                    <a:pt x="1390" y="15978"/>
                    <a:pt x="1668" y="15238"/>
                    <a:pt x="1946" y="14647"/>
                  </a:cubicBezTo>
                  <a:cubicBezTo>
                    <a:pt x="2224" y="14055"/>
                    <a:pt x="2501" y="13611"/>
                    <a:pt x="2769" y="13093"/>
                  </a:cubicBezTo>
                  <a:cubicBezTo>
                    <a:pt x="3037" y="12575"/>
                    <a:pt x="3296" y="11984"/>
                    <a:pt x="3567" y="11466"/>
                  </a:cubicBezTo>
                  <a:cubicBezTo>
                    <a:pt x="3838" y="10948"/>
                    <a:pt x="4123" y="10504"/>
                    <a:pt x="4371" y="10134"/>
                  </a:cubicBezTo>
                  <a:cubicBezTo>
                    <a:pt x="4619" y="9764"/>
                    <a:pt x="4831" y="9468"/>
                    <a:pt x="5056" y="9099"/>
                  </a:cubicBezTo>
                  <a:cubicBezTo>
                    <a:pt x="5281" y="8729"/>
                    <a:pt x="5519" y="8285"/>
                    <a:pt x="5761" y="7915"/>
                  </a:cubicBezTo>
                  <a:cubicBezTo>
                    <a:pt x="6002" y="7545"/>
                    <a:pt x="6247" y="7249"/>
                    <a:pt x="6492" y="6953"/>
                  </a:cubicBezTo>
                  <a:cubicBezTo>
                    <a:pt x="6737" y="6658"/>
                    <a:pt x="6982" y="6362"/>
                    <a:pt x="7236" y="6066"/>
                  </a:cubicBezTo>
                  <a:cubicBezTo>
                    <a:pt x="7491" y="5770"/>
                    <a:pt x="7756" y="5474"/>
                    <a:pt x="8021" y="5252"/>
                  </a:cubicBezTo>
                  <a:cubicBezTo>
                    <a:pt x="8285" y="5030"/>
                    <a:pt x="8550" y="4882"/>
                    <a:pt x="8821" y="4734"/>
                  </a:cubicBezTo>
                  <a:cubicBezTo>
                    <a:pt x="9093" y="4586"/>
                    <a:pt x="9371" y="4438"/>
                    <a:pt x="9645" y="4216"/>
                  </a:cubicBezTo>
                  <a:cubicBezTo>
                    <a:pt x="9920" y="3995"/>
                    <a:pt x="10191" y="3699"/>
                    <a:pt x="10466" y="3551"/>
                  </a:cubicBezTo>
                  <a:cubicBezTo>
                    <a:pt x="10740" y="3403"/>
                    <a:pt x="11018" y="3403"/>
                    <a:pt x="11296" y="3329"/>
                  </a:cubicBezTo>
                  <a:cubicBezTo>
                    <a:pt x="11574" y="3255"/>
                    <a:pt x="11852" y="3107"/>
                    <a:pt x="12130" y="3033"/>
                  </a:cubicBezTo>
                  <a:cubicBezTo>
                    <a:pt x="12408" y="2959"/>
                    <a:pt x="12686" y="2959"/>
                    <a:pt x="12961" y="2959"/>
                  </a:cubicBezTo>
                  <a:cubicBezTo>
                    <a:pt x="13235" y="2959"/>
                    <a:pt x="13507" y="2959"/>
                    <a:pt x="13778" y="2885"/>
                  </a:cubicBezTo>
                  <a:cubicBezTo>
                    <a:pt x="14049" y="2811"/>
                    <a:pt x="14321" y="2663"/>
                    <a:pt x="14589" y="2515"/>
                  </a:cubicBezTo>
                  <a:cubicBezTo>
                    <a:pt x="14857" y="2367"/>
                    <a:pt x="15121" y="2219"/>
                    <a:pt x="15389" y="2071"/>
                  </a:cubicBezTo>
                  <a:cubicBezTo>
                    <a:pt x="15657" y="1923"/>
                    <a:pt x="15929" y="1775"/>
                    <a:pt x="16190" y="1627"/>
                  </a:cubicBezTo>
                  <a:cubicBezTo>
                    <a:pt x="16451" y="1479"/>
                    <a:pt x="16703" y="1332"/>
                    <a:pt x="16954" y="1184"/>
                  </a:cubicBezTo>
                  <a:cubicBezTo>
                    <a:pt x="17206" y="1036"/>
                    <a:pt x="17457" y="888"/>
                    <a:pt x="17696" y="740"/>
                  </a:cubicBezTo>
                  <a:cubicBezTo>
                    <a:pt x="17934" y="592"/>
                    <a:pt x="18159" y="444"/>
                    <a:pt x="18384" y="370"/>
                  </a:cubicBezTo>
                  <a:cubicBezTo>
                    <a:pt x="18609" y="296"/>
                    <a:pt x="18834" y="296"/>
                    <a:pt x="19099" y="222"/>
                  </a:cubicBezTo>
                  <a:cubicBezTo>
                    <a:pt x="19363" y="148"/>
                    <a:pt x="19668" y="0"/>
                    <a:pt x="19979" y="0"/>
                  </a:cubicBezTo>
                  <a:cubicBezTo>
                    <a:pt x="20290" y="0"/>
                    <a:pt x="20607" y="148"/>
                    <a:pt x="20879" y="370"/>
                  </a:cubicBezTo>
                  <a:cubicBezTo>
                    <a:pt x="21150" y="592"/>
                    <a:pt x="21375" y="888"/>
                    <a:pt x="21600" y="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940756" y="659449"/>
              <a:ext cx="61849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" y="21252"/>
                    <a:pt x="355" y="20903"/>
                    <a:pt x="584" y="20497"/>
                  </a:cubicBezTo>
                  <a:cubicBezTo>
                    <a:pt x="813" y="20090"/>
                    <a:pt x="1094" y="19626"/>
                    <a:pt x="1349" y="19161"/>
                  </a:cubicBezTo>
                  <a:cubicBezTo>
                    <a:pt x="1604" y="18697"/>
                    <a:pt x="1833" y="18232"/>
                    <a:pt x="2096" y="17710"/>
                  </a:cubicBezTo>
                  <a:cubicBezTo>
                    <a:pt x="2358" y="17187"/>
                    <a:pt x="2654" y="16606"/>
                    <a:pt x="2909" y="16142"/>
                  </a:cubicBezTo>
                  <a:cubicBezTo>
                    <a:pt x="3164" y="15677"/>
                    <a:pt x="3378" y="15329"/>
                    <a:pt x="3663" y="14865"/>
                  </a:cubicBezTo>
                  <a:cubicBezTo>
                    <a:pt x="3947" y="14400"/>
                    <a:pt x="4302" y="13819"/>
                    <a:pt x="4620" y="13297"/>
                  </a:cubicBezTo>
                  <a:cubicBezTo>
                    <a:pt x="4938" y="12774"/>
                    <a:pt x="5219" y="12310"/>
                    <a:pt x="5496" y="11903"/>
                  </a:cubicBezTo>
                  <a:cubicBezTo>
                    <a:pt x="5773" y="11497"/>
                    <a:pt x="6047" y="11148"/>
                    <a:pt x="6335" y="10742"/>
                  </a:cubicBezTo>
                  <a:cubicBezTo>
                    <a:pt x="6623" y="10335"/>
                    <a:pt x="6926" y="9871"/>
                    <a:pt x="7230" y="9406"/>
                  </a:cubicBezTo>
                  <a:cubicBezTo>
                    <a:pt x="7533" y="8942"/>
                    <a:pt x="7836" y="8477"/>
                    <a:pt x="8150" y="8071"/>
                  </a:cubicBezTo>
                  <a:cubicBezTo>
                    <a:pt x="8464" y="7665"/>
                    <a:pt x="8789" y="7316"/>
                    <a:pt x="9115" y="6968"/>
                  </a:cubicBezTo>
                  <a:cubicBezTo>
                    <a:pt x="9440" y="6619"/>
                    <a:pt x="9765" y="6271"/>
                    <a:pt x="10024" y="6039"/>
                  </a:cubicBezTo>
                  <a:cubicBezTo>
                    <a:pt x="10283" y="5806"/>
                    <a:pt x="10475" y="5690"/>
                    <a:pt x="10645" y="5516"/>
                  </a:cubicBezTo>
                  <a:cubicBezTo>
                    <a:pt x="10815" y="5342"/>
                    <a:pt x="10963" y="5110"/>
                    <a:pt x="11125" y="4935"/>
                  </a:cubicBezTo>
                  <a:cubicBezTo>
                    <a:pt x="11288" y="4761"/>
                    <a:pt x="11465" y="4645"/>
                    <a:pt x="11635" y="4529"/>
                  </a:cubicBezTo>
                  <a:cubicBezTo>
                    <a:pt x="11805" y="4413"/>
                    <a:pt x="11968" y="4297"/>
                    <a:pt x="12138" y="4181"/>
                  </a:cubicBezTo>
                  <a:cubicBezTo>
                    <a:pt x="12308" y="4065"/>
                    <a:pt x="12485" y="3948"/>
                    <a:pt x="12659" y="3832"/>
                  </a:cubicBezTo>
                  <a:cubicBezTo>
                    <a:pt x="12833" y="3716"/>
                    <a:pt x="13003" y="3600"/>
                    <a:pt x="13191" y="3484"/>
                  </a:cubicBezTo>
                  <a:cubicBezTo>
                    <a:pt x="13380" y="3368"/>
                    <a:pt x="13587" y="3252"/>
                    <a:pt x="13761" y="3135"/>
                  </a:cubicBezTo>
                  <a:cubicBezTo>
                    <a:pt x="13934" y="3019"/>
                    <a:pt x="14075" y="2903"/>
                    <a:pt x="14248" y="2787"/>
                  </a:cubicBezTo>
                  <a:cubicBezTo>
                    <a:pt x="14422" y="2671"/>
                    <a:pt x="14629" y="2555"/>
                    <a:pt x="14903" y="2439"/>
                  </a:cubicBezTo>
                  <a:cubicBezTo>
                    <a:pt x="15176" y="2323"/>
                    <a:pt x="15516" y="2206"/>
                    <a:pt x="15867" y="2090"/>
                  </a:cubicBezTo>
                  <a:cubicBezTo>
                    <a:pt x="16218" y="1974"/>
                    <a:pt x="16581" y="1858"/>
                    <a:pt x="16917" y="1742"/>
                  </a:cubicBezTo>
                  <a:cubicBezTo>
                    <a:pt x="17253" y="1626"/>
                    <a:pt x="17564" y="1510"/>
                    <a:pt x="17867" y="1394"/>
                  </a:cubicBezTo>
                  <a:cubicBezTo>
                    <a:pt x="18170" y="1277"/>
                    <a:pt x="18466" y="1161"/>
                    <a:pt x="18798" y="1045"/>
                  </a:cubicBezTo>
                  <a:cubicBezTo>
                    <a:pt x="19131" y="929"/>
                    <a:pt x="19501" y="813"/>
                    <a:pt x="19833" y="697"/>
                  </a:cubicBezTo>
                  <a:cubicBezTo>
                    <a:pt x="20166" y="581"/>
                    <a:pt x="20462" y="465"/>
                    <a:pt x="20750" y="348"/>
                  </a:cubicBezTo>
                  <a:cubicBezTo>
                    <a:pt x="21038" y="232"/>
                    <a:pt x="21319" y="1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-1" y="1432032"/>
              <a:ext cx="222025" cy="40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0" fill="norm" stroke="1" extrusionOk="0">
                  <a:moveTo>
                    <a:pt x="1608" y="3166"/>
                  </a:moveTo>
                  <a:cubicBezTo>
                    <a:pt x="2219" y="7803"/>
                    <a:pt x="2831" y="12440"/>
                    <a:pt x="3442" y="15324"/>
                  </a:cubicBezTo>
                  <a:cubicBezTo>
                    <a:pt x="4053" y="18207"/>
                    <a:pt x="4665" y="19338"/>
                    <a:pt x="5174" y="20186"/>
                  </a:cubicBezTo>
                  <a:cubicBezTo>
                    <a:pt x="5683" y="21035"/>
                    <a:pt x="6091" y="21600"/>
                    <a:pt x="6295" y="21430"/>
                  </a:cubicBezTo>
                  <a:cubicBezTo>
                    <a:pt x="6499" y="21261"/>
                    <a:pt x="6499" y="20356"/>
                    <a:pt x="5582" y="18207"/>
                  </a:cubicBezTo>
                  <a:cubicBezTo>
                    <a:pt x="4665" y="16059"/>
                    <a:pt x="2831" y="12666"/>
                    <a:pt x="1812" y="9726"/>
                  </a:cubicBezTo>
                  <a:cubicBezTo>
                    <a:pt x="793" y="6785"/>
                    <a:pt x="589" y="4297"/>
                    <a:pt x="1506" y="2601"/>
                  </a:cubicBezTo>
                  <a:cubicBezTo>
                    <a:pt x="2423" y="905"/>
                    <a:pt x="4461" y="0"/>
                    <a:pt x="7416" y="0"/>
                  </a:cubicBezTo>
                  <a:cubicBezTo>
                    <a:pt x="10370" y="0"/>
                    <a:pt x="14242" y="905"/>
                    <a:pt x="16993" y="2714"/>
                  </a:cubicBezTo>
                  <a:cubicBezTo>
                    <a:pt x="19744" y="4524"/>
                    <a:pt x="21374" y="7238"/>
                    <a:pt x="21374" y="9782"/>
                  </a:cubicBezTo>
                  <a:cubicBezTo>
                    <a:pt x="21374" y="12327"/>
                    <a:pt x="19744" y="14702"/>
                    <a:pt x="16585" y="16398"/>
                  </a:cubicBezTo>
                  <a:cubicBezTo>
                    <a:pt x="13427" y="18094"/>
                    <a:pt x="8740" y="19112"/>
                    <a:pt x="5887" y="19621"/>
                  </a:cubicBezTo>
                  <a:cubicBezTo>
                    <a:pt x="3034" y="20130"/>
                    <a:pt x="2016" y="20130"/>
                    <a:pt x="1200" y="19904"/>
                  </a:cubicBezTo>
                  <a:cubicBezTo>
                    <a:pt x="385" y="19677"/>
                    <a:pt x="-226" y="19225"/>
                    <a:pt x="80" y="18999"/>
                  </a:cubicBezTo>
                  <a:cubicBezTo>
                    <a:pt x="385" y="18773"/>
                    <a:pt x="1608" y="18773"/>
                    <a:pt x="2831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283406" y="1707199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92956" y="1592899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05656" y="170719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72838" y="1404595"/>
              <a:ext cx="132869" cy="4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40" fill="norm" stroke="1" extrusionOk="0">
                  <a:moveTo>
                    <a:pt x="21186" y="2114"/>
                  </a:moveTo>
                  <a:cubicBezTo>
                    <a:pt x="18823" y="1372"/>
                    <a:pt x="16461" y="631"/>
                    <a:pt x="14436" y="261"/>
                  </a:cubicBezTo>
                  <a:cubicBezTo>
                    <a:pt x="12411" y="-110"/>
                    <a:pt x="10724" y="-110"/>
                    <a:pt x="8530" y="419"/>
                  </a:cubicBezTo>
                  <a:cubicBezTo>
                    <a:pt x="6336" y="949"/>
                    <a:pt x="3636" y="2008"/>
                    <a:pt x="3299" y="3331"/>
                  </a:cubicBezTo>
                  <a:cubicBezTo>
                    <a:pt x="2961" y="4655"/>
                    <a:pt x="4986" y="6243"/>
                    <a:pt x="6505" y="7249"/>
                  </a:cubicBezTo>
                  <a:cubicBezTo>
                    <a:pt x="8023" y="8255"/>
                    <a:pt x="9036" y="8678"/>
                    <a:pt x="8867" y="9314"/>
                  </a:cubicBezTo>
                  <a:cubicBezTo>
                    <a:pt x="8699" y="9949"/>
                    <a:pt x="7349" y="10796"/>
                    <a:pt x="5324" y="11219"/>
                  </a:cubicBezTo>
                  <a:cubicBezTo>
                    <a:pt x="3299" y="11643"/>
                    <a:pt x="599" y="11643"/>
                    <a:pt x="92" y="11696"/>
                  </a:cubicBezTo>
                  <a:cubicBezTo>
                    <a:pt x="-414" y="11749"/>
                    <a:pt x="1274" y="11855"/>
                    <a:pt x="2624" y="12172"/>
                  </a:cubicBezTo>
                  <a:cubicBezTo>
                    <a:pt x="3974" y="12490"/>
                    <a:pt x="4986" y="13019"/>
                    <a:pt x="5155" y="13866"/>
                  </a:cubicBezTo>
                  <a:cubicBezTo>
                    <a:pt x="5324" y="14714"/>
                    <a:pt x="4649" y="15878"/>
                    <a:pt x="3636" y="16937"/>
                  </a:cubicBezTo>
                  <a:cubicBezTo>
                    <a:pt x="2624" y="17996"/>
                    <a:pt x="1274" y="18949"/>
                    <a:pt x="599" y="19690"/>
                  </a:cubicBezTo>
                  <a:cubicBezTo>
                    <a:pt x="-76" y="20431"/>
                    <a:pt x="-76" y="20961"/>
                    <a:pt x="936" y="21225"/>
                  </a:cubicBezTo>
                  <a:cubicBezTo>
                    <a:pt x="1949" y="21490"/>
                    <a:pt x="3974" y="21490"/>
                    <a:pt x="6167" y="21331"/>
                  </a:cubicBezTo>
                  <a:cubicBezTo>
                    <a:pt x="8361" y="21172"/>
                    <a:pt x="10724" y="20855"/>
                    <a:pt x="13086" y="20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24756" y="1548449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388"/>
                    <a:pt x="6646" y="6776"/>
                    <a:pt x="9415" y="9741"/>
                  </a:cubicBezTo>
                  <a:cubicBezTo>
                    <a:pt x="12185" y="12706"/>
                    <a:pt x="14400" y="15247"/>
                    <a:pt x="16062" y="17153"/>
                  </a:cubicBezTo>
                  <a:cubicBezTo>
                    <a:pt x="17723" y="19059"/>
                    <a:pt x="18831" y="20329"/>
                    <a:pt x="19662" y="20965"/>
                  </a:cubicBezTo>
                  <a:cubicBezTo>
                    <a:pt x="20492" y="21600"/>
                    <a:pt x="210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62856" y="1510349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0"/>
                    <a:pt x="18000" y="720"/>
                    <a:pt x="15660" y="2610"/>
                  </a:cubicBezTo>
                  <a:cubicBezTo>
                    <a:pt x="13320" y="4500"/>
                    <a:pt x="10440" y="7920"/>
                    <a:pt x="7740" y="10890"/>
                  </a:cubicBezTo>
                  <a:cubicBezTo>
                    <a:pt x="5040" y="13860"/>
                    <a:pt x="2520" y="16380"/>
                    <a:pt x="1260" y="1809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34306" y="1656399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248606" y="1723256"/>
              <a:ext cx="88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502606" y="1707199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896306" y="1453199"/>
              <a:ext cx="177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640"/>
                    <a:pt x="9257" y="9280"/>
                    <a:pt x="12343" y="12720"/>
                  </a:cubicBezTo>
                  <a:cubicBezTo>
                    <a:pt x="15429" y="16160"/>
                    <a:pt x="16971" y="18400"/>
                    <a:pt x="18257" y="19680"/>
                  </a:cubicBezTo>
                  <a:cubicBezTo>
                    <a:pt x="19543" y="20960"/>
                    <a:pt x="20571" y="21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896794" y="1425682"/>
              <a:ext cx="196363" cy="34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68" fill="norm" stroke="1" extrusionOk="0">
                  <a:moveTo>
                    <a:pt x="21317" y="130"/>
                  </a:moveTo>
                  <a:cubicBezTo>
                    <a:pt x="20168" y="0"/>
                    <a:pt x="19019" y="-129"/>
                    <a:pt x="18100" y="259"/>
                  </a:cubicBezTo>
                  <a:cubicBezTo>
                    <a:pt x="17181" y="647"/>
                    <a:pt x="16491" y="1552"/>
                    <a:pt x="14538" y="4139"/>
                  </a:cubicBezTo>
                  <a:cubicBezTo>
                    <a:pt x="12585" y="6726"/>
                    <a:pt x="9368" y="10994"/>
                    <a:pt x="7070" y="13711"/>
                  </a:cubicBezTo>
                  <a:cubicBezTo>
                    <a:pt x="4772" y="16427"/>
                    <a:pt x="3394" y="17591"/>
                    <a:pt x="2130" y="18690"/>
                  </a:cubicBezTo>
                  <a:cubicBezTo>
                    <a:pt x="866" y="19790"/>
                    <a:pt x="-283" y="20824"/>
                    <a:pt x="62" y="21148"/>
                  </a:cubicBezTo>
                  <a:cubicBezTo>
                    <a:pt x="406" y="21471"/>
                    <a:pt x="2245" y="21083"/>
                    <a:pt x="4083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2118556" y="1664434"/>
              <a:ext cx="108514" cy="13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994" fill="norm" stroke="1" extrusionOk="0">
                  <a:moveTo>
                    <a:pt x="0" y="2769"/>
                  </a:moveTo>
                  <a:cubicBezTo>
                    <a:pt x="0" y="6144"/>
                    <a:pt x="0" y="9519"/>
                    <a:pt x="0" y="12725"/>
                  </a:cubicBezTo>
                  <a:cubicBezTo>
                    <a:pt x="0" y="15932"/>
                    <a:pt x="0" y="18969"/>
                    <a:pt x="208" y="18800"/>
                  </a:cubicBezTo>
                  <a:cubicBezTo>
                    <a:pt x="415" y="18632"/>
                    <a:pt x="831" y="15257"/>
                    <a:pt x="2077" y="11713"/>
                  </a:cubicBezTo>
                  <a:cubicBezTo>
                    <a:pt x="3323" y="8169"/>
                    <a:pt x="5400" y="4457"/>
                    <a:pt x="8100" y="2263"/>
                  </a:cubicBezTo>
                  <a:cubicBezTo>
                    <a:pt x="10800" y="69"/>
                    <a:pt x="14123" y="-606"/>
                    <a:pt x="16615" y="575"/>
                  </a:cubicBezTo>
                  <a:cubicBezTo>
                    <a:pt x="19108" y="1756"/>
                    <a:pt x="20769" y="4794"/>
                    <a:pt x="21185" y="8506"/>
                  </a:cubicBezTo>
                  <a:cubicBezTo>
                    <a:pt x="21600" y="12219"/>
                    <a:pt x="20769" y="16607"/>
                    <a:pt x="19938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353506" y="1309266"/>
              <a:ext cx="136782" cy="47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9" fill="norm" stroke="1" extrusionOk="0">
                  <a:moveTo>
                    <a:pt x="0" y="765"/>
                  </a:moveTo>
                  <a:cubicBezTo>
                    <a:pt x="1329" y="382"/>
                    <a:pt x="2658" y="0"/>
                    <a:pt x="4985" y="0"/>
                  </a:cubicBezTo>
                  <a:cubicBezTo>
                    <a:pt x="7311" y="0"/>
                    <a:pt x="10634" y="382"/>
                    <a:pt x="12462" y="1290"/>
                  </a:cubicBezTo>
                  <a:cubicBezTo>
                    <a:pt x="14289" y="2198"/>
                    <a:pt x="14622" y="3632"/>
                    <a:pt x="14123" y="4827"/>
                  </a:cubicBezTo>
                  <a:cubicBezTo>
                    <a:pt x="13625" y="6021"/>
                    <a:pt x="12295" y="6977"/>
                    <a:pt x="11132" y="7646"/>
                  </a:cubicBezTo>
                  <a:cubicBezTo>
                    <a:pt x="9969" y="8315"/>
                    <a:pt x="8972" y="8697"/>
                    <a:pt x="8474" y="9127"/>
                  </a:cubicBezTo>
                  <a:cubicBezTo>
                    <a:pt x="7975" y="9558"/>
                    <a:pt x="7975" y="10035"/>
                    <a:pt x="8972" y="10704"/>
                  </a:cubicBezTo>
                  <a:cubicBezTo>
                    <a:pt x="9969" y="11373"/>
                    <a:pt x="11963" y="12234"/>
                    <a:pt x="13957" y="13094"/>
                  </a:cubicBezTo>
                  <a:cubicBezTo>
                    <a:pt x="15951" y="13954"/>
                    <a:pt x="17945" y="14814"/>
                    <a:pt x="19274" y="16009"/>
                  </a:cubicBezTo>
                  <a:cubicBezTo>
                    <a:pt x="20603" y="17204"/>
                    <a:pt x="21268" y="18733"/>
                    <a:pt x="21434" y="19736"/>
                  </a:cubicBezTo>
                  <a:cubicBezTo>
                    <a:pt x="21600" y="20740"/>
                    <a:pt x="21268" y="21218"/>
                    <a:pt x="20105" y="21409"/>
                  </a:cubicBezTo>
                  <a:cubicBezTo>
                    <a:pt x="18942" y="21600"/>
                    <a:pt x="16948" y="21504"/>
                    <a:pt x="1495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786466" y="1580199"/>
              <a:ext cx="25919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3065" y="10800"/>
                  </a:moveTo>
                  <a:cubicBezTo>
                    <a:pt x="2538" y="12600"/>
                    <a:pt x="2011" y="14400"/>
                    <a:pt x="1484" y="16650"/>
                  </a:cubicBezTo>
                  <a:cubicBezTo>
                    <a:pt x="958" y="18900"/>
                    <a:pt x="431" y="21600"/>
                    <a:pt x="167" y="21600"/>
                  </a:cubicBezTo>
                  <a:cubicBezTo>
                    <a:pt x="-96" y="21600"/>
                    <a:pt x="-96" y="18900"/>
                    <a:pt x="519" y="15525"/>
                  </a:cubicBezTo>
                  <a:cubicBezTo>
                    <a:pt x="1133" y="12150"/>
                    <a:pt x="2363" y="8100"/>
                    <a:pt x="3855" y="6075"/>
                  </a:cubicBezTo>
                  <a:cubicBezTo>
                    <a:pt x="5348" y="4050"/>
                    <a:pt x="7104" y="4050"/>
                    <a:pt x="8597" y="5850"/>
                  </a:cubicBezTo>
                  <a:cubicBezTo>
                    <a:pt x="10089" y="7650"/>
                    <a:pt x="11319" y="11250"/>
                    <a:pt x="12811" y="14175"/>
                  </a:cubicBezTo>
                  <a:cubicBezTo>
                    <a:pt x="14304" y="17100"/>
                    <a:pt x="16060" y="19350"/>
                    <a:pt x="17553" y="17550"/>
                  </a:cubicBezTo>
                  <a:cubicBezTo>
                    <a:pt x="19045" y="15750"/>
                    <a:pt x="20275" y="9900"/>
                    <a:pt x="20889" y="6300"/>
                  </a:cubicBezTo>
                  <a:cubicBezTo>
                    <a:pt x="21504" y="2700"/>
                    <a:pt x="21504" y="135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861506" y="144684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848806" y="136429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944056" y="141509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944056" y="1345249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002489" y="1185926"/>
              <a:ext cx="113018" cy="33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73" fill="norm" stroke="1" extrusionOk="0">
                  <a:moveTo>
                    <a:pt x="14158" y="14212"/>
                  </a:moveTo>
                  <a:cubicBezTo>
                    <a:pt x="12958" y="13672"/>
                    <a:pt x="11758" y="13132"/>
                    <a:pt x="10158" y="12997"/>
                  </a:cubicBezTo>
                  <a:cubicBezTo>
                    <a:pt x="8558" y="12862"/>
                    <a:pt x="6558" y="13132"/>
                    <a:pt x="4758" y="13942"/>
                  </a:cubicBezTo>
                  <a:cubicBezTo>
                    <a:pt x="2958" y="14752"/>
                    <a:pt x="1358" y="16102"/>
                    <a:pt x="558" y="17385"/>
                  </a:cubicBezTo>
                  <a:cubicBezTo>
                    <a:pt x="-242" y="18667"/>
                    <a:pt x="-242" y="19882"/>
                    <a:pt x="958" y="20557"/>
                  </a:cubicBezTo>
                  <a:cubicBezTo>
                    <a:pt x="2158" y="21232"/>
                    <a:pt x="4558" y="21367"/>
                    <a:pt x="7558" y="20220"/>
                  </a:cubicBezTo>
                  <a:cubicBezTo>
                    <a:pt x="10558" y="19072"/>
                    <a:pt x="14158" y="16642"/>
                    <a:pt x="16358" y="13537"/>
                  </a:cubicBezTo>
                  <a:cubicBezTo>
                    <a:pt x="18558" y="10432"/>
                    <a:pt x="19358" y="6652"/>
                    <a:pt x="19758" y="4425"/>
                  </a:cubicBezTo>
                  <a:cubicBezTo>
                    <a:pt x="20158" y="2197"/>
                    <a:pt x="20158" y="1522"/>
                    <a:pt x="19558" y="915"/>
                  </a:cubicBezTo>
                  <a:cubicBezTo>
                    <a:pt x="18958" y="307"/>
                    <a:pt x="17758" y="-233"/>
                    <a:pt x="16558" y="105"/>
                  </a:cubicBezTo>
                  <a:cubicBezTo>
                    <a:pt x="15358" y="442"/>
                    <a:pt x="14158" y="1657"/>
                    <a:pt x="13358" y="3817"/>
                  </a:cubicBezTo>
                  <a:cubicBezTo>
                    <a:pt x="12558" y="5977"/>
                    <a:pt x="12158" y="9082"/>
                    <a:pt x="13558" y="11512"/>
                  </a:cubicBezTo>
                  <a:cubicBezTo>
                    <a:pt x="14958" y="13942"/>
                    <a:pt x="18158" y="15697"/>
                    <a:pt x="21358" y="17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515556" y="1370649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744"/>
                    <a:pt x="7800" y="7488"/>
                    <a:pt x="11400" y="11088"/>
                  </a:cubicBezTo>
                  <a:cubicBezTo>
                    <a:pt x="15000" y="14688"/>
                    <a:pt x="18300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470572" y="1351599"/>
              <a:ext cx="229135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43" fill="norm" stroke="1" extrusionOk="0">
                  <a:moveTo>
                    <a:pt x="21257" y="0"/>
                  </a:moveTo>
                  <a:cubicBezTo>
                    <a:pt x="20275" y="0"/>
                    <a:pt x="19293" y="0"/>
                    <a:pt x="18606" y="312"/>
                  </a:cubicBezTo>
                  <a:cubicBezTo>
                    <a:pt x="17919" y="624"/>
                    <a:pt x="17526" y="1249"/>
                    <a:pt x="15562" y="3683"/>
                  </a:cubicBezTo>
                  <a:cubicBezTo>
                    <a:pt x="13599" y="6118"/>
                    <a:pt x="10064" y="10363"/>
                    <a:pt x="7413" y="13422"/>
                  </a:cubicBezTo>
                  <a:cubicBezTo>
                    <a:pt x="4762" y="16481"/>
                    <a:pt x="2995" y="18354"/>
                    <a:pt x="1719" y="19602"/>
                  </a:cubicBezTo>
                  <a:cubicBezTo>
                    <a:pt x="442" y="20851"/>
                    <a:pt x="-343" y="21475"/>
                    <a:pt x="148" y="21538"/>
                  </a:cubicBezTo>
                  <a:cubicBezTo>
                    <a:pt x="639" y="21600"/>
                    <a:pt x="2406" y="21101"/>
                    <a:pt x="4173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829089" y="1344774"/>
              <a:ext cx="169068" cy="34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97" fill="norm" stroke="1" extrusionOk="0">
                  <a:moveTo>
                    <a:pt x="21300" y="1222"/>
                  </a:moveTo>
                  <a:cubicBezTo>
                    <a:pt x="20500" y="692"/>
                    <a:pt x="19700" y="162"/>
                    <a:pt x="18633" y="30"/>
                  </a:cubicBezTo>
                  <a:cubicBezTo>
                    <a:pt x="17567" y="-103"/>
                    <a:pt x="16233" y="162"/>
                    <a:pt x="13833" y="1752"/>
                  </a:cubicBezTo>
                  <a:cubicBezTo>
                    <a:pt x="11433" y="3342"/>
                    <a:pt x="7967" y="6258"/>
                    <a:pt x="5433" y="9306"/>
                  </a:cubicBezTo>
                  <a:cubicBezTo>
                    <a:pt x="2900" y="12353"/>
                    <a:pt x="1300" y="15534"/>
                    <a:pt x="500" y="17455"/>
                  </a:cubicBezTo>
                  <a:cubicBezTo>
                    <a:pt x="-300" y="19377"/>
                    <a:pt x="-300" y="20039"/>
                    <a:pt x="1700" y="20503"/>
                  </a:cubicBezTo>
                  <a:cubicBezTo>
                    <a:pt x="3700" y="20967"/>
                    <a:pt x="7700" y="21232"/>
                    <a:pt x="117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989690" y="1384696"/>
              <a:ext cx="163311" cy="30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30" fill="norm" stroke="1" extrusionOk="0">
                  <a:moveTo>
                    <a:pt x="15231" y="2552"/>
                  </a:moveTo>
                  <a:cubicBezTo>
                    <a:pt x="14400" y="1964"/>
                    <a:pt x="13569" y="1376"/>
                    <a:pt x="12462" y="1229"/>
                  </a:cubicBezTo>
                  <a:cubicBezTo>
                    <a:pt x="11354" y="1082"/>
                    <a:pt x="9969" y="1376"/>
                    <a:pt x="8031" y="2846"/>
                  </a:cubicBezTo>
                  <a:cubicBezTo>
                    <a:pt x="6092" y="4315"/>
                    <a:pt x="3600" y="6960"/>
                    <a:pt x="2077" y="9825"/>
                  </a:cubicBezTo>
                  <a:cubicBezTo>
                    <a:pt x="554" y="12691"/>
                    <a:pt x="0" y="15776"/>
                    <a:pt x="0" y="17687"/>
                  </a:cubicBezTo>
                  <a:cubicBezTo>
                    <a:pt x="0" y="19597"/>
                    <a:pt x="554" y="20331"/>
                    <a:pt x="1800" y="20772"/>
                  </a:cubicBezTo>
                  <a:cubicBezTo>
                    <a:pt x="3046" y="21213"/>
                    <a:pt x="4985" y="21360"/>
                    <a:pt x="7754" y="20552"/>
                  </a:cubicBezTo>
                  <a:cubicBezTo>
                    <a:pt x="10523" y="19744"/>
                    <a:pt x="14123" y="17980"/>
                    <a:pt x="16754" y="15262"/>
                  </a:cubicBezTo>
                  <a:cubicBezTo>
                    <a:pt x="19385" y="12544"/>
                    <a:pt x="21046" y="8870"/>
                    <a:pt x="21323" y="6225"/>
                  </a:cubicBezTo>
                  <a:cubicBezTo>
                    <a:pt x="21600" y="3580"/>
                    <a:pt x="20492" y="1964"/>
                    <a:pt x="19108" y="1009"/>
                  </a:cubicBezTo>
                  <a:cubicBezTo>
                    <a:pt x="17723" y="54"/>
                    <a:pt x="16062" y="-240"/>
                    <a:pt x="13569" y="201"/>
                  </a:cubicBezTo>
                  <a:cubicBezTo>
                    <a:pt x="11077" y="642"/>
                    <a:pt x="7754" y="1817"/>
                    <a:pt x="5815" y="3287"/>
                  </a:cubicBezTo>
                  <a:cubicBezTo>
                    <a:pt x="3877" y="4756"/>
                    <a:pt x="3323" y="6519"/>
                    <a:pt x="3462" y="7695"/>
                  </a:cubicBezTo>
                  <a:cubicBezTo>
                    <a:pt x="3600" y="8870"/>
                    <a:pt x="4431" y="9458"/>
                    <a:pt x="7200" y="9825"/>
                  </a:cubicBezTo>
                  <a:cubicBezTo>
                    <a:pt x="9969" y="10193"/>
                    <a:pt x="14677" y="10340"/>
                    <a:pt x="19385" y="10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207706" y="159924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302956" y="1364299"/>
              <a:ext cx="10028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0" y="0"/>
                  </a:moveTo>
                  <a:cubicBezTo>
                    <a:pt x="3967" y="1920"/>
                    <a:pt x="7935" y="3840"/>
                    <a:pt x="11682" y="6660"/>
                  </a:cubicBezTo>
                  <a:cubicBezTo>
                    <a:pt x="15429" y="9480"/>
                    <a:pt x="18955" y="13200"/>
                    <a:pt x="20278" y="15720"/>
                  </a:cubicBezTo>
                  <a:cubicBezTo>
                    <a:pt x="21600" y="18240"/>
                    <a:pt x="20718" y="19560"/>
                    <a:pt x="18073" y="20340"/>
                  </a:cubicBezTo>
                  <a:cubicBezTo>
                    <a:pt x="15429" y="21120"/>
                    <a:pt x="11020" y="21360"/>
                    <a:pt x="6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168923" y="1289832"/>
              <a:ext cx="173005" cy="41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57" fill="norm" stroke="1" extrusionOk="0">
                  <a:moveTo>
                    <a:pt x="9108" y="4894"/>
                  </a:moveTo>
                  <a:cubicBezTo>
                    <a:pt x="8067" y="8327"/>
                    <a:pt x="7027" y="11761"/>
                    <a:pt x="6506" y="13811"/>
                  </a:cubicBezTo>
                  <a:cubicBezTo>
                    <a:pt x="5986" y="15860"/>
                    <a:pt x="5986" y="16524"/>
                    <a:pt x="5725" y="17355"/>
                  </a:cubicBezTo>
                  <a:cubicBezTo>
                    <a:pt x="5465" y="18186"/>
                    <a:pt x="4945" y="19183"/>
                    <a:pt x="4684" y="19183"/>
                  </a:cubicBezTo>
                  <a:cubicBezTo>
                    <a:pt x="4424" y="19183"/>
                    <a:pt x="4424" y="18186"/>
                    <a:pt x="5075" y="15915"/>
                  </a:cubicBezTo>
                  <a:cubicBezTo>
                    <a:pt x="5725" y="13644"/>
                    <a:pt x="7027" y="10100"/>
                    <a:pt x="8328" y="7331"/>
                  </a:cubicBezTo>
                  <a:cubicBezTo>
                    <a:pt x="9629" y="4561"/>
                    <a:pt x="10930" y="2567"/>
                    <a:pt x="12101" y="1404"/>
                  </a:cubicBezTo>
                  <a:cubicBezTo>
                    <a:pt x="13272" y="241"/>
                    <a:pt x="14313" y="-91"/>
                    <a:pt x="15354" y="20"/>
                  </a:cubicBezTo>
                  <a:cubicBezTo>
                    <a:pt x="16395" y="131"/>
                    <a:pt x="17436" y="684"/>
                    <a:pt x="18737" y="2567"/>
                  </a:cubicBezTo>
                  <a:cubicBezTo>
                    <a:pt x="20039" y="4451"/>
                    <a:pt x="21600" y="7663"/>
                    <a:pt x="21210" y="10764"/>
                  </a:cubicBezTo>
                  <a:cubicBezTo>
                    <a:pt x="20819" y="13866"/>
                    <a:pt x="18477" y="16857"/>
                    <a:pt x="16005" y="18629"/>
                  </a:cubicBezTo>
                  <a:cubicBezTo>
                    <a:pt x="13533" y="20401"/>
                    <a:pt x="10930" y="20955"/>
                    <a:pt x="8588" y="21232"/>
                  </a:cubicBezTo>
                  <a:cubicBezTo>
                    <a:pt x="6246" y="21509"/>
                    <a:pt x="4164" y="21509"/>
                    <a:pt x="2602" y="21343"/>
                  </a:cubicBezTo>
                  <a:cubicBezTo>
                    <a:pt x="1041" y="21177"/>
                    <a:pt x="0" y="20844"/>
                    <a:pt x="0" y="20291"/>
                  </a:cubicBezTo>
                  <a:cubicBezTo>
                    <a:pt x="0" y="19737"/>
                    <a:pt x="1041" y="18961"/>
                    <a:pt x="2082" y="18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389056" y="1609117"/>
              <a:ext cx="95251" cy="14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233"/>
                  </a:moveTo>
                  <a:cubicBezTo>
                    <a:pt x="1920" y="1320"/>
                    <a:pt x="3840" y="407"/>
                    <a:pt x="6000" y="103"/>
                  </a:cubicBezTo>
                  <a:cubicBezTo>
                    <a:pt x="8160" y="-201"/>
                    <a:pt x="10560" y="103"/>
                    <a:pt x="12240" y="1929"/>
                  </a:cubicBezTo>
                  <a:cubicBezTo>
                    <a:pt x="13920" y="3754"/>
                    <a:pt x="14880" y="7100"/>
                    <a:pt x="13200" y="9838"/>
                  </a:cubicBezTo>
                  <a:cubicBezTo>
                    <a:pt x="11520" y="12576"/>
                    <a:pt x="7200" y="14706"/>
                    <a:pt x="4560" y="16531"/>
                  </a:cubicBezTo>
                  <a:cubicBezTo>
                    <a:pt x="1920" y="18357"/>
                    <a:pt x="960" y="19878"/>
                    <a:pt x="1920" y="20638"/>
                  </a:cubicBezTo>
                  <a:cubicBezTo>
                    <a:pt x="2880" y="21399"/>
                    <a:pt x="5760" y="21399"/>
                    <a:pt x="9360" y="20638"/>
                  </a:cubicBezTo>
                  <a:cubicBezTo>
                    <a:pt x="12960" y="19878"/>
                    <a:pt x="17280" y="18357"/>
                    <a:pt x="21600" y="16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611306" y="144684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617656" y="155479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081206" y="1239068"/>
              <a:ext cx="127001" cy="41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891"/>
                  </a:moveTo>
                  <a:cubicBezTo>
                    <a:pt x="20160" y="564"/>
                    <a:pt x="18720" y="236"/>
                    <a:pt x="17100" y="73"/>
                  </a:cubicBezTo>
                  <a:cubicBezTo>
                    <a:pt x="15480" y="-91"/>
                    <a:pt x="13680" y="-91"/>
                    <a:pt x="11340" y="1327"/>
                  </a:cubicBezTo>
                  <a:cubicBezTo>
                    <a:pt x="9000" y="2745"/>
                    <a:pt x="6120" y="5582"/>
                    <a:pt x="4680" y="7273"/>
                  </a:cubicBezTo>
                  <a:cubicBezTo>
                    <a:pt x="3240" y="8964"/>
                    <a:pt x="3240" y="9509"/>
                    <a:pt x="3600" y="9509"/>
                  </a:cubicBezTo>
                  <a:cubicBezTo>
                    <a:pt x="3960" y="9509"/>
                    <a:pt x="4680" y="8964"/>
                    <a:pt x="6120" y="8691"/>
                  </a:cubicBezTo>
                  <a:cubicBezTo>
                    <a:pt x="7560" y="8418"/>
                    <a:pt x="9720" y="8418"/>
                    <a:pt x="10980" y="8800"/>
                  </a:cubicBezTo>
                  <a:cubicBezTo>
                    <a:pt x="12240" y="9182"/>
                    <a:pt x="12600" y="9945"/>
                    <a:pt x="10980" y="11036"/>
                  </a:cubicBezTo>
                  <a:cubicBezTo>
                    <a:pt x="9360" y="12127"/>
                    <a:pt x="5760" y="13545"/>
                    <a:pt x="3420" y="14473"/>
                  </a:cubicBezTo>
                  <a:cubicBezTo>
                    <a:pt x="1080" y="15400"/>
                    <a:pt x="0" y="15836"/>
                    <a:pt x="0" y="16600"/>
                  </a:cubicBezTo>
                  <a:cubicBezTo>
                    <a:pt x="0" y="17364"/>
                    <a:pt x="1080" y="18454"/>
                    <a:pt x="3060" y="19327"/>
                  </a:cubicBezTo>
                  <a:cubicBezTo>
                    <a:pt x="5040" y="20200"/>
                    <a:pt x="7920" y="20854"/>
                    <a:pt x="108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352883" y="1256349"/>
              <a:ext cx="1093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64" y="0"/>
                  </a:moveTo>
                  <a:cubicBezTo>
                    <a:pt x="-143" y="1286"/>
                    <a:pt x="-551" y="2571"/>
                    <a:pt x="2913" y="6171"/>
                  </a:cubicBezTo>
                  <a:cubicBezTo>
                    <a:pt x="6377" y="9771"/>
                    <a:pt x="13713" y="15686"/>
                    <a:pt x="21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430456" y="1272955"/>
              <a:ext cx="88901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79"/>
                  </a:moveTo>
                  <a:cubicBezTo>
                    <a:pt x="19029" y="24"/>
                    <a:pt x="16457" y="-130"/>
                    <a:pt x="14400" y="179"/>
                  </a:cubicBezTo>
                  <a:cubicBezTo>
                    <a:pt x="12343" y="487"/>
                    <a:pt x="10800" y="1259"/>
                    <a:pt x="8486" y="3959"/>
                  </a:cubicBezTo>
                  <a:cubicBezTo>
                    <a:pt x="6171" y="6659"/>
                    <a:pt x="3086" y="11287"/>
                    <a:pt x="1543" y="14527"/>
                  </a:cubicBezTo>
                  <a:cubicBezTo>
                    <a:pt x="0" y="17767"/>
                    <a:pt x="0" y="19619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524484" y="1503999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440"/>
                    <a:pt x="1783" y="2880"/>
                    <a:pt x="240" y="6480"/>
                  </a:cubicBezTo>
                  <a:cubicBezTo>
                    <a:pt x="-1303" y="10080"/>
                    <a:pt x="4868" y="158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589206" y="164369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786056" y="162464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065456" y="1586549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351206" y="157384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9344856" y="1624649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9725856" y="1243649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33"/>
                    <a:pt x="7200" y="9067"/>
                    <a:pt x="10800" y="12667"/>
                  </a:cubicBezTo>
                  <a:cubicBezTo>
                    <a:pt x="14400" y="16267"/>
                    <a:pt x="180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776656" y="1313499"/>
              <a:ext cx="127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152"/>
                    <a:pt x="15840" y="2304"/>
                    <a:pt x="13140" y="4536"/>
                  </a:cubicBezTo>
                  <a:cubicBezTo>
                    <a:pt x="10440" y="6768"/>
                    <a:pt x="7920" y="10080"/>
                    <a:pt x="5760" y="13104"/>
                  </a:cubicBezTo>
                  <a:cubicBezTo>
                    <a:pt x="3600" y="16128"/>
                    <a:pt x="180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9877036" y="1523484"/>
              <a:ext cx="192944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8" fill="norm" stroke="1" extrusionOk="0">
                  <a:moveTo>
                    <a:pt x="1544" y="7342"/>
                  </a:moveTo>
                  <a:cubicBezTo>
                    <a:pt x="1544" y="10428"/>
                    <a:pt x="1544" y="13514"/>
                    <a:pt x="1192" y="16137"/>
                  </a:cubicBezTo>
                  <a:cubicBezTo>
                    <a:pt x="840" y="18759"/>
                    <a:pt x="136" y="20919"/>
                    <a:pt x="18" y="20919"/>
                  </a:cubicBezTo>
                  <a:cubicBezTo>
                    <a:pt x="-99" y="20919"/>
                    <a:pt x="371" y="18759"/>
                    <a:pt x="1075" y="15828"/>
                  </a:cubicBezTo>
                  <a:cubicBezTo>
                    <a:pt x="1779" y="12897"/>
                    <a:pt x="2718" y="9194"/>
                    <a:pt x="3540" y="6571"/>
                  </a:cubicBezTo>
                  <a:cubicBezTo>
                    <a:pt x="4362" y="3948"/>
                    <a:pt x="5066" y="2405"/>
                    <a:pt x="6005" y="1325"/>
                  </a:cubicBezTo>
                  <a:cubicBezTo>
                    <a:pt x="6944" y="245"/>
                    <a:pt x="8118" y="-372"/>
                    <a:pt x="8940" y="245"/>
                  </a:cubicBezTo>
                  <a:cubicBezTo>
                    <a:pt x="9762" y="862"/>
                    <a:pt x="10231" y="2714"/>
                    <a:pt x="10349" y="5645"/>
                  </a:cubicBezTo>
                  <a:cubicBezTo>
                    <a:pt x="10466" y="8577"/>
                    <a:pt x="10231" y="12588"/>
                    <a:pt x="9762" y="15211"/>
                  </a:cubicBezTo>
                  <a:cubicBezTo>
                    <a:pt x="9292" y="17834"/>
                    <a:pt x="8588" y="19068"/>
                    <a:pt x="8471" y="18605"/>
                  </a:cubicBezTo>
                  <a:cubicBezTo>
                    <a:pt x="8353" y="18142"/>
                    <a:pt x="8823" y="15982"/>
                    <a:pt x="9762" y="13514"/>
                  </a:cubicBezTo>
                  <a:cubicBezTo>
                    <a:pt x="10701" y="11045"/>
                    <a:pt x="12110" y="8268"/>
                    <a:pt x="13284" y="6417"/>
                  </a:cubicBezTo>
                  <a:cubicBezTo>
                    <a:pt x="14458" y="4565"/>
                    <a:pt x="15397" y="3639"/>
                    <a:pt x="16453" y="3022"/>
                  </a:cubicBezTo>
                  <a:cubicBezTo>
                    <a:pt x="17510" y="2405"/>
                    <a:pt x="18684" y="2097"/>
                    <a:pt x="19623" y="4565"/>
                  </a:cubicBezTo>
                  <a:cubicBezTo>
                    <a:pt x="20562" y="7034"/>
                    <a:pt x="21266" y="12279"/>
                    <a:pt x="21384" y="15519"/>
                  </a:cubicBezTo>
                  <a:cubicBezTo>
                    <a:pt x="21501" y="18759"/>
                    <a:pt x="21031" y="19994"/>
                    <a:pt x="20562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0221156" y="1171029"/>
              <a:ext cx="61827" cy="56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544" fill="norm" stroke="1" extrusionOk="0">
                  <a:moveTo>
                    <a:pt x="0" y="594"/>
                  </a:moveTo>
                  <a:cubicBezTo>
                    <a:pt x="2787" y="350"/>
                    <a:pt x="5574" y="106"/>
                    <a:pt x="8710" y="25"/>
                  </a:cubicBezTo>
                  <a:cubicBezTo>
                    <a:pt x="11845" y="-56"/>
                    <a:pt x="15329" y="25"/>
                    <a:pt x="17768" y="797"/>
                  </a:cubicBezTo>
                  <a:cubicBezTo>
                    <a:pt x="20206" y="1568"/>
                    <a:pt x="21600" y="3030"/>
                    <a:pt x="18813" y="4329"/>
                  </a:cubicBezTo>
                  <a:cubicBezTo>
                    <a:pt x="16026" y="5628"/>
                    <a:pt x="9058" y="6765"/>
                    <a:pt x="5226" y="7739"/>
                  </a:cubicBezTo>
                  <a:cubicBezTo>
                    <a:pt x="1394" y="8714"/>
                    <a:pt x="697" y="9526"/>
                    <a:pt x="3135" y="10906"/>
                  </a:cubicBezTo>
                  <a:cubicBezTo>
                    <a:pt x="5574" y="12287"/>
                    <a:pt x="11148" y="14236"/>
                    <a:pt x="14632" y="15941"/>
                  </a:cubicBezTo>
                  <a:cubicBezTo>
                    <a:pt x="18116" y="17646"/>
                    <a:pt x="19510" y="19108"/>
                    <a:pt x="19161" y="20001"/>
                  </a:cubicBezTo>
                  <a:cubicBezTo>
                    <a:pt x="18813" y="20894"/>
                    <a:pt x="16723" y="21219"/>
                    <a:pt x="14632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0388080" y="1471433"/>
              <a:ext cx="296627" cy="10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607" fill="norm" stroke="1" extrusionOk="0">
                  <a:moveTo>
                    <a:pt x="2625" y="11830"/>
                  </a:moveTo>
                  <a:cubicBezTo>
                    <a:pt x="1706" y="13558"/>
                    <a:pt x="787" y="15286"/>
                    <a:pt x="328" y="14854"/>
                  </a:cubicBezTo>
                  <a:cubicBezTo>
                    <a:pt x="-132" y="14422"/>
                    <a:pt x="-132" y="11830"/>
                    <a:pt x="481" y="9022"/>
                  </a:cubicBezTo>
                  <a:cubicBezTo>
                    <a:pt x="1094" y="6214"/>
                    <a:pt x="2319" y="3190"/>
                    <a:pt x="3774" y="1462"/>
                  </a:cubicBezTo>
                  <a:cubicBezTo>
                    <a:pt x="5230" y="-266"/>
                    <a:pt x="6915" y="-698"/>
                    <a:pt x="8753" y="1462"/>
                  </a:cubicBezTo>
                  <a:cubicBezTo>
                    <a:pt x="10591" y="3622"/>
                    <a:pt x="12583" y="8374"/>
                    <a:pt x="13962" y="12046"/>
                  </a:cubicBezTo>
                  <a:cubicBezTo>
                    <a:pt x="15340" y="15718"/>
                    <a:pt x="16106" y="18310"/>
                    <a:pt x="16872" y="19606"/>
                  </a:cubicBezTo>
                  <a:cubicBezTo>
                    <a:pt x="17638" y="20902"/>
                    <a:pt x="18404" y="20902"/>
                    <a:pt x="19017" y="19822"/>
                  </a:cubicBezTo>
                  <a:cubicBezTo>
                    <a:pt x="19630" y="18742"/>
                    <a:pt x="20089" y="16582"/>
                    <a:pt x="20472" y="13558"/>
                  </a:cubicBezTo>
                  <a:cubicBezTo>
                    <a:pt x="20855" y="10534"/>
                    <a:pt x="21162" y="6646"/>
                    <a:pt x="21468" y="2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0475156" y="128174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0468806" y="121824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0557706" y="128174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0564056" y="121189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0596312" y="1031982"/>
              <a:ext cx="132340" cy="37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2" fill="norm" stroke="1" extrusionOk="0">
                  <a:moveTo>
                    <a:pt x="14318" y="16320"/>
                  </a:moveTo>
                  <a:cubicBezTo>
                    <a:pt x="12947" y="15360"/>
                    <a:pt x="11575" y="14400"/>
                    <a:pt x="10032" y="14040"/>
                  </a:cubicBezTo>
                  <a:cubicBezTo>
                    <a:pt x="8489" y="13680"/>
                    <a:pt x="6775" y="13920"/>
                    <a:pt x="5061" y="14700"/>
                  </a:cubicBezTo>
                  <a:cubicBezTo>
                    <a:pt x="3347" y="15480"/>
                    <a:pt x="1632" y="16800"/>
                    <a:pt x="775" y="17760"/>
                  </a:cubicBezTo>
                  <a:cubicBezTo>
                    <a:pt x="-82" y="18720"/>
                    <a:pt x="-82" y="19320"/>
                    <a:pt x="89" y="19920"/>
                  </a:cubicBezTo>
                  <a:cubicBezTo>
                    <a:pt x="261" y="20520"/>
                    <a:pt x="604" y="21120"/>
                    <a:pt x="1804" y="21360"/>
                  </a:cubicBezTo>
                  <a:cubicBezTo>
                    <a:pt x="3004" y="21600"/>
                    <a:pt x="5061" y="21480"/>
                    <a:pt x="7632" y="20280"/>
                  </a:cubicBezTo>
                  <a:cubicBezTo>
                    <a:pt x="10204" y="19080"/>
                    <a:pt x="13289" y="16800"/>
                    <a:pt x="15689" y="13860"/>
                  </a:cubicBezTo>
                  <a:cubicBezTo>
                    <a:pt x="18089" y="10920"/>
                    <a:pt x="19804" y="7320"/>
                    <a:pt x="20661" y="5100"/>
                  </a:cubicBezTo>
                  <a:cubicBezTo>
                    <a:pt x="21518" y="2880"/>
                    <a:pt x="21518" y="2040"/>
                    <a:pt x="21347" y="1320"/>
                  </a:cubicBezTo>
                  <a:cubicBezTo>
                    <a:pt x="21175" y="600"/>
                    <a:pt x="20832" y="0"/>
                    <a:pt x="20147" y="0"/>
                  </a:cubicBezTo>
                  <a:cubicBezTo>
                    <a:pt x="19461" y="0"/>
                    <a:pt x="18432" y="600"/>
                    <a:pt x="17404" y="2760"/>
                  </a:cubicBezTo>
                  <a:cubicBezTo>
                    <a:pt x="16375" y="4920"/>
                    <a:pt x="15347" y="8640"/>
                    <a:pt x="15518" y="11580"/>
                  </a:cubicBezTo>
                  <a:cubicBezTo>
                    <a:pt x="15689" y="14520"/>
                    <a:pt x="17061" y="16680"/>
                    <a:pt x="18432" y="18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983156" y="1338899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150"/>
                    <a:pt x="5236" y="6300"/>
                    <a:pt x="8836" y="9900"/>
                  </a:cubicBezTo>
                  <a:cubicBezTo>
                    <a:pt x="12436" y="13500"/>
                    <a:pt x="17018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957756" y="1332549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108"/>
                    <a:pt x="17169" y="2215"/>
                    <a:pt x="14400" y="4777"/>
                  </a:cubicBezTo>
                  <a:cubicBezTo>
                    <a:pt x="11631" y="7338"/>
                    <a:pt x="8308" y="11354"/>
                    <a:pt x="5815" y="14400"/>
                  </a:cubicBezTo>
                  <a:cubicBezTo>
                    <a:pt x="3323" y="17446"/>
                    <a:pt x="1662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1190754" y="1319799"/>
              <a:ext cx="141653" cy="32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62" fill="norm" stroke="1" extrusionOk="0">
                  <a:moveTo>
                    <a:pt x="21258" y="419"/>
                  </a:moveTo>
                  <a:cubicBezTo>
                    <a:pt x="19670" y="142"/>
                    <a:pt x="18082" y="-135"/>
                    <a:pt x="16493" y="73"/>
                  </a:cubicBezTo>
                  <a:cubicBezTo>
                    <a:pt x="14905" y="280"/>
                    <a:pt x="13317" y="973"/>
                    <a:pt x="10617" y="3119"/>
                  </a:cubicBezTo>
                  <a:cubicBezTo>
                    <a:pt x="7917" y="5265"/>
                    <a:pt x="4105" y="8865"/>
                    <a:pt x="2040" y="11703"/>
                  </a:cubicBezTo>
                  <a:cubicBezTo>
                    <a:pt x="-24" y="14542"/>
                    <a:pt x="-342" y="16619"/>
                    <a:pt x="293" y="18211"/>
                  </a:cubicBezTo>
                  <a:cubicBezTo>
                    <a:pt x="929" y="19803"/>
                    <a:pt x="2517" y="20911"/>
                    <a:pt x="4899" y="21188"/>
                  </a:cubicBezTo>
                  <a:cubicBezTo>
                    <a:pt x="7282" y="21465"/>
                    <a:pt x="10458" y="20911"/>
                    <a:pt x="13634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1317830" y="1318330"/>
              <a:ext cx="166977" cy="31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003" fill="norm" stroke="1" extrusionOk="0">
                  <a:moveTo>
                    <a:pt x="16039" y="7828"/>
                  </a:moveTo>
                  <a:cubicBezTo>
                    <a:pt x="15775" y="7112"/>
                    <a:pt x="15512" y="6397"/>
                    <a:pt x="14590" y="5968"/>
                  </a:cubicBezTo>
                  <a:cubicBezTo>
                    <a:pt x="13668" y="5539"/>
                    <a:pt x="12087" y="5396"/>
                    <a:pt x="10112" y="6326"/>
                  </a:cubicBezTo>
                  <a:cubicBezTo>
                    <a:pt x="8136" y="7256"/>
                    <a:pt x="5765" y="9258"/>
                    <a:pt x="3921" y="11475"/>
                  </a:cubicBezTo>
                  <a:cubicBezTo>
                    <a:pt x="2078" y="13693"/>
                    <a:pt x="760" y="16124"/>
                    <a:pt x="234" y="17912"/>
                  </a:cubicBezTo>
                  <a:cubicBezTo>
                    <a:pt x="-293" y="19701"/>
                    <a:pt x="-30" y="20845"/>
                    <a:pt x="2078" y="20988"/>
                  </a:cubicBezTo>
                  <a:cubicBezTo>
                    <a:pt x="4185" y="21131"/>
                    <a:pt x="8136" y="20273"/>
                    <a:pt x="11429" y="18199"/>
                  </a:cubicBezTo>
                  <a:cubicBezTo>
                    <a:pt x="14721" y="16124"/>
                    <a:pt x="17356" y="12834"/>
                    <a:pt x="18673" y="9759"/>
                  </a:cubicBezTo>
                  <a:cubicBezTo>
                    <a:pt x="19990" y="6683"/>
                    <a:pt x="19990" y="3822"/>
                    <a:pt x="18541" y="2034"/>
                  </a:cubicBezTo>
                  <a:cubicBezTo>
                    <a:pt x="17092" y="246"/>
                    <a:pt x="14195" y="-469"/>
                    <a:pt x="10902" y="318"/>
                  </a:cubicBezTo>
                  <a:cubicBezTo>
                    <a:pt x="7609" y="1105"/>
                    <a:pt x="3921" y="3393"/>
                    <a:pt x="1814" y="5324"/>
                  </a:cubicBezTo>
                  <a:cubicBezTo>
                    <a:pt x="-293" y="7256"/>
                    <a:pt x="-820" y="8829"/>
                    <a:pt x="1682" y="10116"/>
                  </a:cubicBezTo>
                  <a:cubicBezTo>
                    <a:pt x="4185" y="11404"/>
                    <a:pt x="9717" y="12405"/>
                    <a:pt x="13404" y="13049"/>
                  </a:cubicBezTo>
                  <a:cubicBezTo>
                    <a:pt x="17092" y="13693"/>
                    <a:pt x="18936" y="13979"/>
                    <a:pt x="20780" y="14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1440356" y="1605036"/>
              <a:ext cx="165101" cy="11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0" y="1238"/>
                  </a:moveTo>
                  <a:cubicBezTo>
                    <a:pt x="1385" y="480"/>
                    <a:pt x="2769" y="-278"/>
                    <a:pt x="4292" y="101"/>
                  </a:cubicBezTo>
                  <a:cubicBezTo>
                    <a:pt x="5815" y="480"/>
                    <a:pt x="7477" y="1996"/>
                    <a:pt x="8031" y="4459"/>
                  </a:cubicBezTo>
                  <a:cubicBezTo>
                    <a:pt x="8585" y="6922"/>
                    <a:pt x="8031" y="10333"/>
                    <a:pt x="7200" y="12606"/>
                  </a:cubicBezTo>
                  <a:cubicBezTo>
                    <a:pt x="6369" y="14880"/>
                    <a:pt x="5262" y="16017"/>
                    <a:pt x="4015" y="17154"/>
                  </a:cubicBezTo>
                  <a:cubicBezTo>
                    <a:pt x="2769" y="18290"/>
                    <a:pt x="1385" y="19427"/>
                    <a:pt x="1385" y="20185"/>
                  </a:cubicBezTo>
                  <a:cubicBezTo>
                    <a:pt x="1385" y="20943"/>
                    <a:pt x="2769" y="21322"/>
                    <a:pt x="6369" y="19617"/>
                  </a:cubicBezTo>
                  <a:cubicBezTo>
                    <a:pt x="9969" y="17911"/>
                    <a:pt x="15785" y="14122"/>
                    <a:pt x="21600" y="1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1567356" y="1351599"/>
              <a:ext cx="13686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11606" y="0"/>
                  </a:moveTo>
                  <a:cubicBezTo>
                    <a:pt x="14507" y="3200"/>
                    <a:pt x="17409" y="6400"/>
                    <a:pt x="19182" y="9257"/>
                  </a:cubicBezTo>
                  <a:cubicBezTo>
                    <a:pt x="20955" y="12114"/>
                    <a:pt x="21600" y="14629"/>
                    <a:pt x="19666" y="16571"/>
                  </a:cubicBezTo>
                  <a:cubicBezTo>
                    <a:pt x="17731" y="18514"/>
                    <a:pt x="13218" y="19886"/>
                    <a:pt x="9510" y="20629"/>
                  </a:cubicBezTo>
                  <a:cubicBezTo>
                    <a:pt x="5803" y="21371"/>
                    <a:pt x="2901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484407" y="2342199"/>
              <a:ext cx="161200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6" fill="norm" stroke="1" extrusionOk="0">
                  <a:moveTo>
                    <a:pt x="2008" y="0"/>
                  </a:moveTo>
                  <a:cubicBezTo>
                    <a:pt x="2008" y="4265"/>
                    <a:pt x="2008" y="8530"/>
                    <a:pt x="2008" y="11901"/>
                  </a:cubicBezTo>
                  <a:cubicBezTo>
                    <a:pt x="2008" y="15271"/>
                    <a:pt x="2008" y="17748"/>
                    <a:pt x="2148" y="19330"/>
                  </a:cubicBezTo>
                  <a:cubicBezTo>
                    <a:pt x="2289" y="20912"/>
                    <a:pt x="2569" y="21600"/>
                    <a:pt x="2569" y="21531"/>
                  </a:cubicBezTo>
                  <a:cubicBezTo>
                    <a:pt x="2569" y="21462"/>
                    <a:pt x="2289" y="20637"/>
                    <a:pt x="1587" y="19605"/>
                  </a:cubicBezTo>
                  <a:cubicBezTo>
                    <a:pt x="886" y="18573"/>
                    <a:pt x="-236" y="17335"/>
                    <a:pt x="45" y="16647"/>
                  </a:cubicBezTo>
                  <a:cubicBezTo>
                    <a:pt x="325" y="15959"/>
                    <a:pt x="2008" y="15822"/>
                    <a:pt x="4813" y="14721"/>
                  </a:cubicBezTo>
                  <a:cubicBezTo>
                    <a:pt x="7619" y="13620"/>
                    <a:pt x="11546" y="11557"/>
                    <a:pt x="14211" y="9699"/>
                  </a:cubicBezTo>
                  <a:cubicBezTo>
                    <a:pt x="16876" y="7842"/>
                    <a:pt x="18278" y="6191"/>
                    <a:pt x="19120" y="4884"/>
                  </a:cubicBezTo>
                  <a:cubicBezTo>
                    <a:pt x="19961" y="3577"/>
                    <a:pt x="20242" y="2614"/>
                    <a:pt x="20102" y="2545"/>
                  </a:cubicBezTo>
                  <a:cubicBezTo>
                    <a:pt x="19961" y="2476"/>
                    <a:pt x="19400" y="3302"/>
                    <a:pt x="18839" y="5710"/>
                  </a:cubicBezTo>
                  <a:cubicBezTo>
                    <a:pt x="18278" y="8117"/>
                    <a:pt x="17717" y="12107"/>
                    <a:pt x="18138" y="14996"/>
                  </a:cubicBezTo>
                  <a:cubicBezTo>
                    <a:pt x="18559" y="17885"/>
                    <a:pt x="19961" y="19674"/>
                    <a:pt x="2136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674839" y="2602549"/>
              <a:ext cx="58757" cy="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214" fill="norm" stroke="1" extrusionOk="0">
                  <a:moveTo>
                    <a:pt x="7589" y="5554"/>
                  </a:moveTo>
                  <a:cubicBezTo>
                    <a:pt x="4610" y="7406"/>
                    <a:pt x="1630" y="9257"/>
                    <a:pt x="513" y="11726"/>
                  </a:cubicBezTo>
                  <a:cubicBezTo>
                    <a:pt x="-604" y="14194"/>
                    <a:pt x="141" y="17280"/>
                    <a:pt x="2375" y="19131"/>
                  </a:cubicBezTo>
                  <a:cubicBezTo>
                    <a:pt x="4610" y="20983"/>
                    <a:pt x="8334" y="21600"/>
                    <a:pt x="11686" y="20983"/>
                  </a:cubicBezTo>
                  <a:cubicBezTo>
                    <a:pt x="15037" y="20366"/>
                    <a:pt x="18017" y="18514"/>
                    <a:pt x="19506" y="16046"/>
                  </a:cubicBezTo>
                  <a:cubicBezTo>
                    <a:pt x="20996" y="13577"/>
                    <a:pt x="20996" y="10491"/>
                    <a:pt x="19879" y="7714"/>
                  </a:cubicBezTo>
                  <a:cubicBezTo>
                    <a:pt x="18762" y="4937"/>
                    <a:pt x="16527" y="2469"/>
                    <a:pt x="14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829756" y="241204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823406" y="259619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047029" y="2343524"/>
              <a:ext cx="132759" cy="32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380" fill="norm" stroke="1" extrusionOk="0">
                  <a:moveTo>
                    <a:pt x="16732" y="4930"/>
                  </a:moveTo>
                  <a:cubicBezTo>
                    <a:pt x="15402" y="4512"/>
                    <a:pt x="14073" y="4094"/>
                    <a:pt x="12412" y="4163"/>
                  </a:cubicBezTo>
                  <a:cubicBezTo>
                    <a:pt x="10750" y="4233"/>
                    <a:pt x="8756" y="4790"/>
                    <a:pt x="6596" y="6323"/>
                  </a:cubicBezTo>
                  <a:cubicBezTo>
                    <a:pt x="4436" y="7856"/>
                    <a:pt x="2110" y="10365"/>
                    <a:pt x="947" y="12803"/>
                  </a:cubicBezTo>
                  <a:cubicBezTo>
                    <a:pt x="-216" y="15242"/>
                    <a:pt x="-216" y="17611"/>
                    <a:pt x="449" y="19074"/>
                  </a:cubicBezTo>
                  <a:cubicBezTo>
                    <a:pt x="1113" y="20538"/>
                    <a:pt x="2442" y="21095"/>
                    <a:pt x="3938" y="21304"/>
                  </a:cubicBezTo>
                  <a:cubicBezTo>
                    <a:pt x="5433" y="21513"/>
                    <a:pt x="7095" y="21374"/>
                    <a:pt x="9919" y="19841"/>
                  </a:cubicBezTo>
                  <a:cubicBezTo>
                    <a:pt x="12744" y="18308"/>
                    <a:pt x="16732" y="15381"/>
                    <a:pt x="18892" y="12525"/>
                  </a:cubicBezTo>
                  <a:cubicBezTo>
                    <a:pt x="21052" y="9668"/>
                    <a:pt x="21384" y="6881"/>
                    <a:pt x="20055" y="4790"/>
                  </a:cubicBezTo>
                  <a:cubicBezTo>
                    <a:pt x="18726" y="2700"/>
                    <a:pt x="15735" y="1307"/>
                    <a:pt x="13409" y="610"/>
                  </a:cubicBezTo>
                  <a:cubicBezTo>
                    <a:pt x="11082" y="-87"/>
                    <a:pt x="9421" y="-87"/>
                    <a:pt x="7926" y="122"/>
                  </a:cubicBezTo>
                  <a:cubicBezTo>
                    <a:pt x="6430" y="331"/>
                    <a:pt x="5101" y="749"/>
                    <a:pt x="3772" y="2003"/>
                  </a:cubicBezTo>
                  <a:cubicBezTo>
                    <a:pt x="2442" y="3258"/>
                    <a:pt x="1113" y="5348"/>
                    <a:pt x="1612" y="7020"/>
                  </a:cubicBezTo>
                  <a:cubicBezTo>
                    <a:pt x="2110" y="8692"/>
                    <a:pt x="4436" y="9947"/>
                    <a:pt x="7759" y="10504"/>
                  </a:cubicBezTo>
                  <a:cubicBezTo>
                    <a:pt x="11082" y="11061"/>
                    <a:pt x="15402" y="10922"/>
                    <a:pt x="19722" y="1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229806" y="25961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509206" y="2488249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521906" y="2570799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884946" y="2327558"/>
              <a:ext cx="179554" cy="3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75" fill="norm" stroke="1" extrusionOk="0">
                  <a:moveTo>
                    <a:pt x="16448" y="4852"/>
                  </a:moveTo>
                  <a:cubicBezTo>
                    <a:pt x="15945" y="3993"/>
                    <a:pt x="15443" y="3135"/>
                    <a:pt x="14313" y="2634"/>
                  </a:cubicBezTo>
                  <a:cubicBezTo>
                    <a:pt x="13183" y="2134"/>
                    <a:pt x="11424" y="1991"/>
                    <a:pt x="9666" y="2563"/>
                  </a:cubicBezTo>
                  <a:cubicBezTo>
                    <a:pt x="7908" y="3135"/>
                    <a:pt x="6150" y="4422"/>
                    <a:pt x="4518" y="6783"/>
                  </a:cubicBezTo>
                  <a:cubicBezTo>
                    <a:pt x="2885" y="9143"/>
                    <a:pt x="1378" y="12576"/>
                    <a:pt x="624" y="14793"/>
                  </a:cubicBezTo>
                  <a:cubicBezTo>
                    <a:pt x="-129" y="17011"/>
                    <a:pt x="-129" y="18012"/>
                    <a:pt x="248" y="18870"/>
                  </a:cubicBezTo>
                  <a:cubicBezTo>
                    <a:pt x="624" y="19728"/>
                    <a:pt x="1378" y="20444"/>
                    <a:pt x="2383" y="20873"/>
                  </a:cubicBezTo>
                  <a:cubicBezTo>
                    <a:pt x="3387" y="21302"/>
                    <a:pt x="4643" y="21445"/>
                    <a:pt x="6527" y="21016"/>
                  </a:cubicBezTo>
                  <a:cubicBezTo>
                    <a:pt x="8411" y="20587"/>
                    <a:pt x="10922" y="19585"/>
                    <a:pt x="13434" y="17654"/>
                  </a:cubicBezTo>
                  <a:cubicBezTo>
                    <a:pt x="15945" y="15723"/>
                    <a:pt x="18457" y="12862"/>
                    <a:pt x="19838" y="10144"/>
                  </a:cubicBezTo>
                  <a:cubicBezTo>
                    <a:pt x="21220" y="7426"/>
                    <a:pt x="21471" y="4852"/>
                    <a:pt x="21220" y="3207"/>
                  </a:cubicBezTo>
                  <a:cubicBezTo>
                    <a:pt x="20969" y="1562"/>
                    <a:pt x="20215" y="846"/>
                    <a:pt x="19211" y="417"/>
                  </a:cubicBezTo>
                  <a:cubicBezTo>
                    <a:pt x="18206" y="-12"/>
                    <a:pt x="16950" y="-155"/>
                    <a:pt x="14941" y="203"/>
                  </a:cubicBezTo>
                  <a:cubicBezTo>
                    <a:pt x="12931" y="560"/>
                    <a:pt x="10169" y="1419"/>
                    <a:pt x="8411" y="2563"/>
                  </a:cubicBezTo>
                  <a:cubicBezTo>
                    <a:pt x="6652" y="3707"/>
                    <a:pt x="5899" y="5138"/>
                    <a:pt x="6150" y="6425"/>
                  </a:cubicBezTo>
                  <a:cubicBezTo>
                    <a:pt x="6401" y="7713"/>
                    <a:pt x="7657" y="8857"/>
                    <a:pt x="9792" y="9501"/>
                  </a:cubicBezTo>
                  <a:cubicBezTo>
                    <a:pt x="11927" y="10144"/>
                    <a:pt x="14941" y="10287"/>
                    <a:pt x="17955" y="1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061656" y="2590907"/>
              <a:ext cx="139701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687"/>
                  </a:moveTo>
                  <a:cubicBezTo>
                    <a:pt x="982" y="3056"/>
                    <a:pt x="1964" y="1426"/>
                    <a:pt x="3273" y="611"/>
                  </a:cubicBezTo>
                  <a:cubicBezTo>
                    <a:pt x="4582" y="-204"/>
                    <a:pt x="6218" y="-204"/>
                    <a:pt x="7527" y="611"/>
                  </a:cubicBezTo>
                  <a:cubicBezTo>
                    <a:pt x="8836" y="1426"/>
                    <a:pt x="9818" y="3056"/>
                    <a:pt x="9655" y="5705"/>
                  </a:cubicBezTo>
                  <a:cubicBezTo>
                    <a:pt x="9491" y="8354"/>
                    <a:pt x="8182" y="12022"/>
                    <a:pt x="7036" y="14671"/>
                  </a:cubicBezTo>
                  <a:cubicBezTo>
                    <a:pt x="5891" y="17321"/>
                    <a:pt x="4909" y="18951"/>
                    <a:pt x="5236" y="19970"/>
                  </a:cubicBezTo>
                  <a:cubicBezTo>
                    <a:pt x="5564" y="20988"/>
                    <a:pt x="7200" y="21396"/>
                    <a:pt x="10145" y="21396"/>
                  </a:cubicBezTo>
                  <a:cubicBezTo>
                    <a:pt x="13091" y="21396"/>
                    <a:pt x="17345" y="20988"/>
                    <a:pt x="21600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217356" y="2405699"/>
              <a:ext cx="133351" cy="19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0"/>
                  </a:moveTo>
                  <a:cubicBezTo>
                    <a:pt x="2400" y="5745"/>
                    <a:pt x="4800" y="11489"/>
                    <a:pt x="6514" y="15396"/>
                  </a:cubicBezTo>
                  <a:cubicBezTo>
                    <a:pt x="8229" y="19302"/>
                    <a:pt x="9257" y="21370"/>
                    <a:pt x="10286" y="21485"/>
                  </a:cubicBezTo>
                  <a:cubicBezTo>
                    <a:pt x="11314" y="21600"/>
                    <a:pt x="12343" y="19762"/>
                    <a:pt x="13543" y="16660"/>
                  </a:cubicBezTo>
                  <a:cubicBezTo>
                    <a:pt x="14743" y="13557"/>
                    <a:pt x="16114" y="9191"/>
                    <a:pt x="17486" y="6664"/>
                  </a:cubicBezTo>
                  <a:cubicBezTo>
                    <a:pt x="18857" y="4136"/>
                    <a:pt x="20229" y="3447"/>
                    <a:pt x="21600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390761" y="2384238"/>
              <a:ext cx="79604" cy="21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328" fill="norm" stroke="1" extrusionOk="0">
                  <a:moveTo>
                    <a:pt x="18941" y="5324"/>
                  </a:moveTo>
                  <a:cubicBezTo>
                    <a:pt x="19481" y="4265"/>
                    <a:pt x="20021" y="3206"/>
                    <a:pt x="19481" y="2253"/>
                  </a:cubicBezTo>
                  <a:cubicBezTo>
                    <a:pt x="18941" y="1300"/>
                    <a:pt x="17321" y="453"/>
                    <a:pt x="15161" y="136"/>
                  </a:cubicBezTo>
                  <a:cubicBezTo>
                    <a:pt x="13001" y="-182"/>
                    <a:pt x="10301" y="30"/>
                    <a:pt x="7601" y="1089"/>
                  </a:cubicBezTo>
                  <a:cubicBezTo>
                    <a:pt x="4901" y="2147"/>
                    <a:pt x="2201" y="4053"/>
                    <a:pt x="851" y="5536"/>
                  </a:cubicBezTo>
                  <a:cubicBezTo>
                    <a:pt x="-499" y="7018"/>
                    <a:pt x="-499" y="8077"/>
                    <a:pt x="2741" y="9877"/>
                  </a:cubicBezTo>
                  <a:cubicBezTo>
                    <a:pt x="5981" y="11677"/>
                    <a:pt x="12461" y="14218"/>
                    <a:pt x="16241" y="16124"/>
                  </a:cubicBezTo>
                  <a:cubicBezTo>
                    <a:pt x="20021" y="18030"/>
                    <a:pt x="21101" y="19300"/>
                    <a:pt x="19751" y="20147"/>
                  </a:cubicBezTo>
                  <a:cubicBezTo>
                    <a:pt x="18401" y="20994"/>
                    <a:pt x="14621" y="21418"/>
                    <a:pt x="11651" y="21312"/>
                  </a:cubicBezTo>
                  <a:cubicBezTo>
                    <a:pt x="8681" y="21206"/>
                    <a:pt x="6521" y="20571"/>
                    <a:pt x="4361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611056" y="255809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443701" y="2310449"/>
              <a:ext cx="163580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4881" y="0"/>
                  </a:moveTo>
                  <a:cubicBezTo>
                    <a:pt x="5434" y="4603"/>
                    <a:pt x="5988" y="9207"/>
                    <a:pt x="6404" y="12570"/>
                  </a:cubicBezTo>
                  <a:cubicBezTo>
                    <a:pt x="6819" y="15934"/>
                    <a:pt x="7096" y="18059"/>
                    <a:pt x="6819" y="19475"/>
                  </a:cubicBezTo>
                  <a:cubicBezTo>
                    <a:pt x="6542" y="20892"/>
                    <a:pt x="5711" y="21600"/>
                    <a:pt x="4742" y="21600"/>
                  </a:cubicBezTo>
                  <a:cubicBezTo>
                    <a:pt x="3773" y="21600"/>
                    <a:pt x="2665" y="20892"/>
                    <a:pt x="1834" y="20095"/>
                  </a:cubicBezTo>
                  <a:cubicBezTo>
                    <a:pt x="1004" y="19298"/>
                    <a:pt x="450" y="18413"/>
                    <a:pt x="173" y="17262"/>
                  </a:cubicBezTo>
                  <a:cubicBezTo>
                    <a:pt x="-104" y="16111"/>
                    <a:pt x="-104" y="14695"/>
                    <a:pt x="588" y="13898"/>
                  </a:cubicBezTo>
                  <a:cubicBezTo>
                    <a:pt x="1281" y="13102"/>
                    <a:pt x="2665" y="12925"/>
                    <a:pt x="5711" y="11862"/>
                  </a:cubicBezTo>
                  <a:cubicBezTo>
                    <a:pt x="8758" y="10800"/>
                    <a:pt x="13465" y="8852"/>
                    <a:pt x="16096" y="7436"/>
                  </a:cubicBezTo>
                  <a:cubicBezTo>
                    <a:pt x="18727" y="6020"/>
                    <a:pt x="19281" y="5134"/>
                    <a:pt x="19834" y="3895"/>
                  </a:cubicBezTo>
                  <a:cubicBezTo>
                    <a:pt x="20388" y="2656"/>
                    <a:pt x="20942" y="1062"/>
                    <a:pt x="21219" y="797"/>
                  </a:cubicBezTo>
                  <a:cubicBezTo>
                    <a:pt x="21496" y="531"/>
                    <a:pt x="21496" y="1593"/>
                    <a:pt x="20942" y="4692"/>
                  </a:cubicBezTo>
                  <a:cubicBezTo>
                    <a:pt x="20388" y="7790"/>
                    <a:pt x="19281" y="12925"/>
                    <a:pt x="18727" y="16023"/>
                  </a:cubicBezTo>
                  <a:cubicBezTo>
                    <a:pt x="18173" y="19121"/>
                    <a:pt x="18173" y="20184"/>
                    <a:pt x="18173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652456" y="25136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754056" y="239934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766756" y="25072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973872" y="2323791"/>
              <a:ext cx="211985" cy="29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6" fill="norm" stroke="1" extrusionOk="0">
                  <a:moveTo>
                    <a:pt x="9228" y="3656"/>
                  </a:moveTo>
                  <a:cubicBezTo>
                    <a:pt x="9014" y="2730"/>
                    <a:pt x="8800" y="1804"/>
                    <a:pt x="8159" y="1496"/>
                  </a:cubicBezTo>
                  <a:cubicBezTo>
                    <a:pt x="7517" y="1187"/>
                    <a:pt x="6448" y="1496"/>
                    <a:pt x="5058" y="3039"/>
                  </a:cubicBezTo>
                  <a:cubicBezTo>
                    <a:pt x="3668" y="4582"/>
                    <a:pt x="1957" y="7359"/>
                    <a:pt x="994" y="10213"/>
                  </a:cubicBezTo>
                  <a:cubicBezTo>
                    <a:pt x="32" y="13067"/>
                    <a:pt x="-182" y="15999"/>
                    <a:pt x="139" y="17850"/>
                  </a:cubicBezTo>
                  <a:cubicBezTo>
                    <a:pt x="460" y="19702"/>
                    <a:pt x="1315" y="20473"/>
                    <a:pt x="2277" y="20936"/>
                  </a:cubicBezTo>
                  <a:cubicBezTo>
                    <a:pt x="3240" y="21399"/>
                    <a:pt x="4309" y="21553"/>
                    <a:pt x="5806" y="21013"/>
                  </a:cubicBezTo>
                  <a:cubicBezTo>
                    <a:pt x="7303" y="20473"/>
                    <a:pt x="9228" y="19239"/>
                    <a:pt x="10939" y="16847"/>
                  </a:cubicBezTo>
                  <a:cubicBezTo>
                    <a:pt x="12650" y="14456"/>
                    <a:pt x="14147" y="10907"/>
                    <a:pt x="14681" y="8130"/>
                  </a:cubicBezTo>
                  <a:cubicBezTo>
                    <a:pt x="15216" y="5353"/>
                    <a:pt x="14788" y="3347"/>
                    <a:pt x="14147" y="2113"/>
                  </a:cubicBezTo>
                  <a:cubicBezTo>
                    <a:pt x="13505" y="879"/>
                    <a:pt x="12650" y="416"/>
                    <a:pt x="11687" y="184"/>
                  </a:cubicBezTo>
                  <a:cubicBezTo>
                    <a:pt x="10725" y="-47"/>
                    <a:pt x="9656" y="-47"/>
                    <a:pt x="8586" y="107"/>
                  </a:cubicBezTo>
                  <a:cubicBezTo>
                    <a:pt x="7517" y="262"/>
                    <a:pt x="6448" y="570"/>
                    <a:pt x="5592" y="1187"/>
                  </a:cubicBezTo>
                  <a:cubicBezTo>
                    <a:pt x="4737" y="1804"/>
                    <a:pt x="4095" y="2730"/>
                    <a:pt x="3668" y="3810"/>
                  </a:cubicBezTo>
                  <a:cubicBezTo>
                    <a:pt x="3240" y="4890"/>
                    <a:pt x="3026" y="6124"/>
                    <a:pt x="3347" y="6973"/>
                  </a:cubicBezTo>
                  <a:cubicBezTo>
                    <a:pt x="3668" y="7822"/>
                    <a:pt x="4523" y="8284"/>
                    <a:pt x="6662" y="8516"/>
                  </a:cubicBezTo>
                  <a:cubicBezTo>
                    <a:pt x="8800" y="8747"/>
                    <a:pt x="12222" y="8747"/>
                    <a:pt x="14895" y="8593"/>
                  </a:cubicBezTo>
                  <a:cubicBezTo>
                    <a:pt x="17568" y="8439"/>
                    <a:pt x="19493" y="8130"/>
                    <a:pt x="21418" y="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197334" y="2513649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200"/>
                    <a:pt x="1783" y="8400"/>
                    <a:pt x="240" y="12000"/>
                  </a:cubicBezTo>
                  <a:cubicBezTo>
                    <a:pt x="-1303" y="15600"/>
                    <a:pt x="4868" y="18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338256" y="243109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382706" y="250729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401756" y="2316799"/>
              <a:ext cx="101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456"/>
                    <a:pt x="12600" y="6912"/>
                    <a:pt x="9000" y="10512"/>
                  </a:cubicBezTo>
                  <a:cubicBezTo>
                    <a:pt x="5400" y="14112"/>
                    <a:pt x="27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616084" y="2334972"/>
              <a:ext cx="166673" cy="25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19" fill="norm" stroke="1" extrusionOk="0">
                  <a:moveTo>
                    <a:pt x="18831" y="4853"/>
                  </a:moveTo>
                  <a:cubicBezTo>
                    <a:pt x="18561" y="3968"/>
                    <a:pt x="18291" y="3083"/>
                    <a:pt x="17481" y="2552"/>
                  </a:cubicBezTo>
                  <a:cubicBezTo>
                    <a:pt x="16671" y="2021"/>
                    <a:pt x="15321" y="1844"/>
                    <a:pt x="13026" y="2994"/>
                  </a:cubicBezTo>
                  <a:cubicBezTo>
                    <a:pt x="10731" y="4145"/>
                    <a:pt x="7491" y="6624"/>
                    <a:pt x="5061" y="9280"/>
                  </a:cubicBezTo>
                  <a:cubicBezTo>
                    <a:pt x="2631" y="11935"/>
                    <a:pt x="1011" y="14768"/>
                    <a:pt x="336" y="16893"/>
                  </a:cubicBezTo>
                  <a:cubicBezTo>
                    <a:pt x="-339" y="19017"/>
                    <a:pt x="-69" y="20434"/>
                    <a:pt x="1821" y="20876"/>
                  </a:cubicBezTo>
                  <a:cubicBezTo>
                    <a:pt x="3711" y="21319"/>
                    <a:pt x="7221" y="20788"/>
                    <a:pt x="10866" y="18486"/>
                  </a:cubicBezTo>
                  <a:cubicBezTo>
                    <a:pt x="14511" y="16185"/>
                    <a:pt x="18291" y="12112"/>
                    <a:pt x="19641" y="8749"/>
                  </a:cubicBezTo>
                  <a:cubicBezTo>
                    <a:pt x="20991" y="5385"/>
                    <a:pt x="19911" y="2729"/>
                    <a:pt x="17751" y="1312"/>
                  </a:cubicBezTo>
                  <a:cubicBezTo>
                    <a:pt x="15591" y="-104"/>
                    <a:pt x="12351" y="-281"/>
                    <a:pt x="9516" y="339"/>
                  </a:cubicBezTo>
                  <a:cubicBezTo>
                    <a:pt x="6681" y="958"/>
                    <a:pt x="4251" y="2375"/>
                    <a:pt x="2901" y="3614"/>
                  </a:cubicBezTo>
                  <a:cubicBezTo>
                    <a:pt x="1551" y="4853"/>
                    <a:pt x="1281" y="5916"/>
                    <a:pt x="3171" y="6712"/>
                  </a:cubicBezTo>
                  <a:cubicBezTo>
                    <a:pt x="5061" y="7509"/>
                    <a:pt x="9111" y="8040"/>
                    <a:pt x="12486" y="8306"/>
                  </a:cubicBezTo>
                  <a:cubicBezTo>
                    <a:pt x="15861" y="8571"/>
                    <a:pt x="18561" y="8571"/>
                    <a:pt x="21261" y="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744656" y="2551749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073" y="180"/>
                  </a:cubicBezTo>
                  <a:cubicBezTo>
                    <a:pt x="6873" y="360"/>
                    <a:pt x="8836" y="720"/>
                    <a:pt x="9982" y="1800"/>
                  </a:cubicBezTo>
                  <a:cubicBezTo>
                    <a:pt x="11127" y="2880"/>
                    <a:pt x="11455" y="4680"/>
                    <a:pt x="10145" y="6660"/>
                  </a:cubicBezTo>
                  <a:cubicBezTo>
                    <a:pt x="8836" y="8640"/>
                    <a:pt x="5891" y="10800"/>
                    <a:pt x="3764" y="12420"/>
                  </a:cubicBezTo>
                  <a:cubicBezTo>
                    <a:pt x="1636" y="14040"/>
                    <a:pt x="327" y="15120"/>
                    <a:pt x="327" y="16380"/>
                  </a:cubicBezTo>
                  <a:cubicBezTo>
                    <a:pt x="327" y="17640"/>
                    <a:pt x="1636" y="19080"/>
                    <a:pt x="5400" y="19980"/>
                  </a:cubicBezTo>
                  <a:cubicBezTo>
                    <a:pt x="9164" y="20880"/>
                    <a:pt x="15382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722556" y="2691449"/>
              <a:ext cx="425451" cy="55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1" y="188"/>
                    <a:pt x="17301" y="376"/>
                    <a:pt x="15690" y="605"/>
                  </a:cubicBezTo>
                  <a:cubicBezTo>
                    <a:pt x="14078" y="835"/>
                    <a:pt x="13003" y="1105"/>
                    <a:pt x="12304" y="1391"/>
                  </a:cubicBezTo>
                  <a:cubicBezTo>
                    <a:pt x="11606" y="1677"/>
                    <a:pt x="11284" y="1980"/>
                    <a:pt x="11069" y="2275"/>
                  </a:cubicBezTo>
                  <a:cubicBezTo>
                    <a:pt x="10854" y="2569"/>
                    <a:pt x="10746" y="2855"/>
                    <a:pt x="10693" y="3170"/>
                  </a:cubicBezTo>
                  <a:cubicBezTo>
                    <a:pt x="10639" y="3485"/>
                    <a:pt x="10639" y="3829"/>
                    <a:pt x="10585" y="4128"/>
                  </a:cubicBezTo>
                  <a:cubicBezTo>
                    <a:pt x="10531" y="4426"/>
                    <a:pt x="10424" y="4680"/>
                    <a:pt x="10263" y="4934"/>
                  </a:cubicBezTo>
                  <a:cubicBezTo>
                    <a:pt x="10101" y="5187"/>
                    <a:pt x="9887" y="5441"/>
                    <a:pt x="9725" y="5715"/>
                  </a:cubicBezTo>
                  <a:cubicBezTo>
                    <a:pt x="9564" y="5989"/>
                    <a:pt x="9457" y="6284"/>
                    <a:pt x="9296" y="6574"/>
                  </a:cubicBezTo>
                  <a:cubicBezTo>
                    <a:pt x="9134" y="6865"/>
                    <a:pt x="8919" y="7151"/>
                    <a:pt x="8758" y="7437"/>
                  </a:cubicBezTo>
                  <a:cubicBezTo>
                    <a:pt x="8597" y="7724"/>
                    <a:pt x="8490" y="8010"/>
                    <a:pt x="8382" y="8305"/>
                  </a:cubicBezTo>
                  <a:cubicBezTo>
                    <a:pt x="8275" y="8599"/>
                    <a:pt x="8167" y="8902"/>
                    <a:pt x="8113" y="9217"/>
                  </a:cubicBezTo>
                  <a:cubicBezTo>
                    <a:pt x="8060" y="9532"/>
                    <a:pt x="8060" y="9859"/>
                    <a:pt x="8060" y="10178"/>
                  </a:cubicBezTo>
                  <a:cubicBezTo>
                    <a:pt x="8060" y="10497"/>
                    <a:pt x="8060" y="10808"/>
                    <a:pt x="8167" y="11123"/>
                  </a:cubicBezTo>
                  <a:cubicBezTo>
                    <a:pt x="8275" y="11438"/>
                    <a:pt x="8490" y="11757"/>
                    <a:pt x="8651" y="12072"/>
                  </a:cubicBezTo>
                  <a:cubicBezTo>
                    <a:pt x="8812" y="12387"/>
                    <a:pt x="8919" y="12698"/>
                    <a:pt x="9027" y="13009"/>
                  </a:cubicBezTo>
                  <a:cubicBezTo>
                    <a:pt x="9134" y="13320"/>
                    <a:pt x="9242" y="13631"/>
                    <a:pt x="9296" y="13950"/>
                  </a:cubicBezTo>
                  <a:cubicBezTo>
                    <a:pt x="9349" y="14269"/>
                    <a:pt x="9349" y="14596"/>
                    <a:pt x="9242" y="14920"/>
                  </a:cubicBezTo>
                  <a:cubicBezTo>
                    <a:pt x="9134" y="15243"/>
                    <a:pt x="8919" y="15562"/>
                    <a:pt x="8597" y="15865"/>
                  </a:cubicBezTo>
                  <a:cubicBezTo>
                    <a:pt x="8275" y="16167"/>
                    <a:pt x="7845" y="16454"/>
                    <a:pt x="7361" y="16748"/>
                  </a:cubicBezTo>
                  <a:cubicBezTo>
                    <a:pt x="6878" y="17043"/>
                    <a:pt x="6340" y="17345"/>
                    <a:pt x="5803" y="17624"/>
                  </a:cubicBezTo>
                  <a:cubicBezTo>
                    <a:pt x="5266" y="17902"/>
                    <a:pt x="4728" y="18155"/>
                    <a:pt x="4137" y="18450"/>
                  </a:cubicBezTo>
                  <a:cubicBezTo>
                    <a:pt x="3546" y="18745"/>
                    <a:pt x="2901" y="19080"/>
                    <a:pt x="2257" y="19432"/>
                  </a:cubicBezTo>
                  <a:cubicBezTo>
                    <a:pt x="1612" y="19784"/>
                    <a:pt x="967" y="20152"/>
                    <a:pt x="591" y="20516"/>
                  </a:cubicBezTo>
                  <a:cubicBezTo>
                    <a:pt x="215" y="20880"/>
                    <a:pt x="107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355476" y="2637385"/>
              <a:ext cx="198931" cy="47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6" fill="norm" stroke="1" extrusionOk="0">
                  <a:moveTo>
                    <a:pt x="9091" y="10423"/>
                  </a:moveTo>
                  <a:cubicBezTo>
                    <a:pt x="7727" y="11375"/>
                    <a:pt x="6363" y="12326"/>
                    <a:pt x="5226" y="13896"/>
                  </a:cubicBezTo>
                  <a:cubicBezTo>
                    <a:pt x="4089" y="15466"/>
                    <a:pt x="3180" y="17655"/>
                    <a:pt x="2384" y="19130"/>
                  </a:cubicBezTo>
                  <a:cubicBezTo>
                    <a:pt x="1588" y="20604"/>
                    <a:pt x="906" y="21366"/>
                    <a:pt x="451" y="21413"/>
                  </a:cubicBezTo>
                  <a:cubicBezTo>
                    <a:pt x="-4" y="21461"/>
                    <a:pt x="-231" y="20795"/>
                    <a:pt x="337" y="19034"/>
                  </a:cubicBezTo>
                  <a:cubicBezTo>
                    <a:pt x="906" y="17274"/>
                    <a:pt x="2270" y="14419"/>
                    <a:pt x="3862" y="11517"/>
                  </a:cubicBezTo>
                  <a:cubicBezTo>
                    <a:pt x="5453" y="8615"/>
                    <a:pt x="7272" y="5665"/>
                    <a:pt x="8523" y="3857"/>
                  </a:cubicBezTo>
                  <a:cubicBezTo>
                    <a:pt x="9773" y="2049"/>
                    <a:pt x="10455" y="1383"/>
                    <a:pt x="11365" y="860"/>
                  </a:cubicBezTo>
                  <a:cubicBezTo>
                    <a:pt x="12274" y="337"/>
                    <a:pt x="13411" y="-44"/>
                    <a:pt x="14321" y="4"/>
                  </a:cubicBezTo>
                  <a:cubicBezTo>
                    <a:pt x="15230" y="51"/>
                    <a:pt x="15912" y="527"/>
                    <a:pt x="16594" y="2573"/>
                  </a:cubicBezTo>
                  <a:cubicBezTo>
                    <a:pt x="17276" y="4619"/>
                    <a:pt x="17958" y="8234"/>
                    <a:pt x="18754" y="11660"/>
                  </a:cubicBezTo>
                  <a:cubicBezTo>
                    <a:pt x="19550" y="15086"/>
                    <a:pt x="20460" y="18321"/>
                    <a:pt x="21369" y="21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414706" y="291369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620288" y="2830091"/>
              <a:ext cx="86519" cy="2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91" fill="norm" stroke="1" extrusionOk="0">
                  <a:moveTo>
                    <a:pt x="21021" y="2837"/>
                  </a:moveTo>
                  <a:cubicBezTo>
                    <a:pt x="19992" y="1922"/>
                    <a:pt x="18964" y="1006"/>
                    <a:pt x="17164" y="457"/>
                  </a:cubicBezTo>
                  <a:cubicBezTo>
                    <a:pt x="15364" y="-92"/>
                    <a:pt x="12792" y="-275"/>
                    <a:pt x="9707" y="640"/>
                  </a:cubicBezTo>
                  <a:cubicBezTo>
                    <a:pt x="6621" y="1556"/>
                    <a:pt x="3021" y="3569"/>
                    <a:pt x="1221" y="5674"/>
                  </a:cubicBezTo>
                  <a:cubicBezTo>
                    <a:pt x="-579" y="7779"/>
                    <a:pt x="-579" y="9976"/>
                    <a:pt x="2507" y="11806"/>
                  </a:cubicBezTo>
                  <a:cubicBezTo>
                    <a:pt x="5592" y="13637"/>
                    <a:pt x="11764" y="15101"/>
                    <a:pt x="15621" y="16291"/>
                  </a:cubicBezTo>
                  <a:cubicBezTo>
                    <a:pt x="19478" y="17481"/>
                    <a:pt x="21021" y="18396"/>
                    <a:pt x="21021" y="19220"/>
                  </a:cubicBezTo>
                  <a:cubicBezTo>
                    <a:pt x="21021" y="20044"/>
                    <a:pt x="19478" y="20776"/>
                    <a:pt x="17421" y="21050"/>
                  </a:cubicBezTo>
                  <a:cubicBezTo>
                    <a:pt x="15364" y="21325"/>
                    <a:pt x="12792" y="21142"/>
                    <a:pt x="10221" y="20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772019" y="2804552"/>
              <a:ext cx="76691" cy="29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77" fill="norm" stroke="1" extrusionOk="0">
                  <a:moveTo>
                    <a:pt x="20003" y="2351"/>
                  </a:moveTo>
                  <a:cubicBezTo>
                    <a:pt x="20003" y="1596"/>
                    <a:pt x="20003" y="840"/>
                    <a:pt x="18298" y="387"/>
                  </a:cubicBezTo>
                  <a:cubicBezTo>
                    <a:pt x="16593" y="-66"/>
                    <a:pt x="13182" y="-217"/>
                    <a:pt x="9772" y="463"/>
                  </a:cubicBezTo>
                  <a:cubicBezTo>
                    <a:pt x="6361" y="1142"/>
                    <a:pt x="2951" y="2653"/>
                    <a:pt x="1245" y="4692"/>
                  </a:cubicBezTo>
                  <a:cubicBezTo>
                    <a:pt x="-460" y="6731"/>
                    <a:pt x="-460" y="9299"/>
                    <a:pt x="1529" y="11112"/>
                  </a:cubicBezTo>
                  <a:cubicBezTo>
                    <a:pt x="3519" y="12924"/>
                    <a:pt x="7498" y="13982"/>
                    <a:pt x="10908" y="14963"/>
                  </a:cubicBezTo>
                  <a:cubicBezTo>
                    <a:pt x="14319" y="15945"/>
                    <a:pt x="17161" y="16852"/>
                    <a:pt x="18866" y="17758"/>
                  </a:cubicBezTo>
                  <a:cubicBezTo>
                    <a:pt x="20572" y="18664"/>
                    <a:pt x="21140" y="19570"/>
                    <a:pt x="20003" y="20250"/>
                  </a:cubicBezTo>
                  <a:cubicBezTo>
                    <a:pt x="18866" y="20930"/>
                    <a:pt x="16024" y="21383"/>
                    <a:pt x="12898" y="21081"/>
                  </a:cubicBezTo>
                  <a:cubicBezTo>
                    <a:pt x="9772" y="20779"/>
                    <a:pt x="6361" y="19721"/>
                    <a:pt x="2951" y="186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894379" y="2881949"/>
              <a:ext cx="142628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5" fill="norm" stroke="1" extrusionOk="0">
                  <a:moveTo>
                    <a:pt x="2345" y="0"/>
                  </a:moveTo>
                  <a:cubicBezTo>
                    <a:pt x="1392" y="5400"/>
                    <a:pt x="439" y="10800"/>
                    <a:pt x="122" y="14143"/>
                  </a:cubicBezTo>
                  <a:cubicBezTo>
                    <a:pt x="-196" y="17486"/>
                    <a:pt x="122" y="18771"/>
                    <a:pt x="916" y="19800"/>
                  </a:cubicBezTo>
                  <a:cubicBezTo>
                    <a:pt x="1710" y="20829"/>
                    <a:pt x="2980" y="21600"/>
                    <a:pt x="4410" y="21471"/>
                  </a:cubicBezTo>
                  <a:cubicBezTo>
                    <a:pt x="5839" y="21343"/>
                    <a:pt x="7428" y="20314"/>
                    <a:pt x="8857" y="17614"/>
                  </a:cubicBezTo>
                  <a:cubicBezTo>
                    <a:pt x="10286" y="14914"/>
                    <a:pt x="11557" y="10543"/>
                    <a:pt x="12351" y="7714"/>
                  </a:cubicBezTo>
                  <a:cubicBezTo>
                    <a:pt x="13145" y="4886"/>
                    <a:pt x="13463" y="3600"/>
                    <a:pt x="13622" y="3986"/>
                  </a:cubicBezTo>
                  <a:cubicBezTo>
                    <a:pt x="13780" y="4371"/>
                    <a:pt x="13780" y="6429"/>
                    <a:pt x="13939" y="8743"/>
                  </a:cubicBezTo>
                  <a:cubicBezTo>
                    <a:pt x="14098" y="11057"/>
                    <a:pt x="14416" y="13629"/>
                    <a:pt x="15686" y="15686"/>
                  </a:cubicBezTo>
                  <a:cubicBezTo>
                    <a:pt x="16957" y="17743"/>
                    <a:pt x="19180" y="19286"/>
                    <a:pt x="21404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075106" y="2898565"/>
              <a:ext cx="187145" cy="18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84" fill="norm" stroke="1" extrusionOk="0">
                  <a:moveTo>
                    <a:pt x="0" y="4596"/>
                  </a:moveTo>
                  <a:cubicBezTo>
                    <a:pt x="485" y="9156"/>
                    <a:pt x="971" y="13716"/>
                    <a:pt x="971" y="16716"/>
                  </a:cubicBezTo>
                  <a:cubicBezTo>
                    <a:pt x="971" y="19716"/>
                    <a:pt x="485" y="21156"/>
                    <a:pt x="364" y="21276"/>
                  </a:cubicBezTo>
                  <a:cubicBezTo>
                    <a:pt x="243" y="21396"/>
                    <a:pt x="485" y="20196"/>
                    <a:pt x="1578" y="17076"/>
                  </a:cubicBezTo>
                  <a:cubicBezTo>
                    <a:pt x="2670" y="13956"/>
                    <a:pt x="4611" y="8916"/>
                    <a:pt x="6067" y="6036"/>
                  </a:cubicBezTo>
                  <a:cubicBezTo>
                    <a:pt x="7524" y="3156"/>
                    <a:pt x="8494" y="2436"/>
                    <a:pt x="9101" y="2676"/>
                  </a:cubicBezTo>
                  <a:cubicBezTo>
                    <a:pt x="9708" y="2916"/>
                    <a:pt x="9951" y="4116"/>
                    <a:pt x="10072" y="5556"/>
                  </a:cubicBezTo>
                  <a:cubicBezTo>
                    <a:pt x="10193" y="6996"/>
                    <a:pt x="10193" y="8676"/>
                    <a:pt x="10072" y="10356"/>
                  </a:cubicBezTo>
                  <a:cubicBezTo>
                    <a:pt x="9951" y="12036"/>
                    <a:pt x="9708" y="13716"/>
                    <a:pt x="9829" y="13956"/>
                  </a:cubicBezTo>
                  <a:cubicBezTo>
                    <a:pt x="9951" y="14196"/>
                    <a:pt x="10436" y="12996"/>
                    <a:pt x="11528" y="10716"/>
                  </a:cubicBezTo>
                  <a:cubicBezTo>
                    <a:pt x="12620" y="8436"/>
                    <a:pt x="14319" y="5076"/>
                    <a:pt x="15775" y="2916"/>
                  </a:cubicBezTo>
                  <a:cubicBezTo>
                    <a:pt x="17231" y="756"/>
                    <a:pt x="18445" y="-204"/>
                    <a:pt x="19416" y="36"/>
                  </a:cubicBezTo>
                  <a:cubicBezTo>
                    <a:pt x="20387" y="276"/>
                    <a:pt x="21115" y="1716"/>
                    <a:pt x="21357" y="5196"/>
                  </a:cubicBezTo>
                  <a:cubicBezTo>
                    <a:pt x="21600" y="8676"/>
                    <a:pt x="21357" y="14196"/>
                    <a:pt x="21115" y="19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255023" y="2818449"/>
              <a:ext cx="165839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54" fill="norm" stroke="1" extrusionOk="0">
                  <a:moveTo>
                    <a:pt x="12030" y="5674"/>
                  </a:moveTo>
                  <a:cubicBezTo>
                    <a:pt x="10116" y="8461"/>
                    <a:pt x="8203" y="11248"/>
                    <a:pt x="6289" y="13736"/>
                  </a:cubicBezTo>
                  <a:cubicBezTo>
                    <a:pt x="4375" y="16225"/>
                    <a:pt x="2461" y="18415"/>
                    <a:pt x="1367" y="19759"/>
                  </a:cubicBezTo>
                  <a:cubicBezTo>
                    <a:pt x="273" y="21102"/>
                    <a:pt x="0" y="21600"/>
                    <a:pt x="0" y="21550"/>
                  </a:cubicBezTo>
                  <a:cubicBezTo>
                    <a:pt x="0" y="21500"/>
                    <a:pt x="273" y="20903"/>
                    <a:pt x="1777" y="18962"/>
                  </a:cubicBezTo>
                  <a:cubicBezTo>
                    <a:pt x="3281" y="17021"/>
                    <a:pt x="6015" y="13736"/>
                    <a:pt x="8749" y="10551"/>
                  </a:cubicBezTo>
                  <a:cubicBezTo>
                    <a:pt x="11484" y="7366"/>
                    <a:pt x="14218" y="4280"/>
                    <a:pt x="15995" y="2439"/>
                  </a:cubicBezTo>
                  <a:cubicBezTo>
                    <a:pt x="17772" y="597"/>
                    <a:pt x="18592" y="0"/>
                    <a:pt x="19413" y="0"/>
                  </a:cubicBezTo>
                  <a:cubicBezTo>
                    <a:pt x="20233" y="0"/>
                    <a:pt x="21053" y="597"/>
                    <a:pt x="21327" y="1742"/>
                  </a:cubicBezTo>
                  <a:cubicBezTo>
                    <a:pt x="21600" y="2887"/>
                    <a:pt x="21327" y="4579"/>
                    <a:pt x="19959" y="5923"/>
                  </a:cubicBezTo>
                  <a:cubicBezTo>
                    <a:pt x="18592" y="7266"/>
                    <a:pt x="16132" y="8262"/>
                    <a:pt x="14218" y="8809"/>
                  </a:cubicBezTo>
                  <a:cubicBezTo>
                    <a:pt x="12304" y="9357"/>
                    <a:pt x="10937" y="9456"/>
                    <a:pt x="10253" y="9058"/>
                  </a:cubicBezTo>
                  <a:cubicBezTo>
                    <a:pt x="9570" y="8660"/>
                    <a:pt x="9570" y="7764"/>
                    <a:pt x="9570" y="6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433828" y="2627677"/>
              <a:ext cx="181029" cy="38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1" fill="norm" stroke="1" extrusionOk="0">
                  <a:moveTo>
                    <a:pt x="13193" y="1084"/>
                  </a:moveTo>
                  <a:cubicBezTo>
                    <a:pt x="13695" y="490"/>
                    <a:pt x="14197" y="-103"/>
                    <a:pt x="14197" y="16"/>
                  </a:cubicBezTo>
                  <a:cubicBezTo>
                    <a:pt x="14197" y="134"/>
                    <a:pt x="13695" y="965"/>
                    <a:pt x="12314" y="3695"/>
                  </a:cubicBezTo>
                  <a:cubicBezTo>
                    <a:pt x="10932" y="6424"/>
                    <a:pt x="8672" y="11053"/>
                    <a:pt x="7290" y="14139"/>
                  </a:cubicBezTo>
                  <a:cubicBezTo>
                    <a:pt x="5909" y="17224"/>
                    <a:pt x="5407" y="18767"/>
                    <a:pt x="5155" y="19835"/>
                  </a:cubicBezTo>
                  <a:cubicBezTo>
                    <a:pt x="4904" y="20904"/>
                    <a:pt x="4904" y="21497"/>
                    <a:pt x="5155" y="21438"/>
                  </a:cubicBezTo>
                  <a:cubicBezTo>
                    <a:pt x="5407" y="21378"/>
                    <a:pt x="5909" y="20666"/>
                    <a:pt x="5783" y="19361"/>
                  </a:cubicBezTo>
                  <a:cubicBezTo>
                    <a:pt x="5658" y="18055"/>
                    <a:pt x="4904" y="16156"/>
                    <a:pt x="3523" y="14910"/>
                  </a:cubicBezTo>
                  <a:cubicBezTo>
                    <a:pt x="2141" y="13664"/>
                    <a:pt x="132" y="13071"/>
                    <a:pt x="7" y="12715"/>
                  </a:cubicBezTo>
                  <a:cubicBezTo>
                    <a:pt x="-119" y="12359"/>
                    <a:pt x="1639" y="12240"/>
                    <a:pt x="3774" y="12181"/>
                  </a:cubicBezTo>
                  <a:cubicBezTo>
                    <a:pt x="5909" y="12121"/>
                    <a:pt x="8421" y="12121"/>
                    <a:pt x="10179" y="12359"/>
                  </a:cubicBezTo>
                  <a:cubicBezTo>
                    <a:pt x="11937" y="12596"/>
                    <a:pt x="12941" y="13071"/>
                    <a:pt x="13444" y="13961"/>
                  </a:cubicBezTo>
                  <a:cubicBezTo>
                    <a:pt x="13946" y="14851"/>
                    <a:pt x="13946" y="16156"/>
                    <a:pt x="13695" y="17106"/>
                  </a:cubicBezTo>
                  <a:cubicBezTo>
                    <a:pt x="13444" y="18055"/>
                    <a:pt x="12941" y="18649"/>
                    <a:pt x="12439" y="19301"/>
                  </a:cubicBezTo>
                  <a:cubicBezTo>
                    <a:pt x="11937" y="19954"/>
                    <a:pt x="11434" y="20666"/>
                    <a:pt x="11309" y="20607"/>
                  </a:cubicBezTo>
                  <a:cubicBezTo>
                    <a:pt x="11183" y="20548"/>
                    <a:pt x="11434" y="19717"/>
                    <a:pt x="12816" y="17699"/>
                  </a:cubicBezTo>
                  <a:cubicBezTo>
                    <a:pt x="14197" y="15682"/>
                    <a:pt x="16709" y="12477"/>
                    <a:pt x="18341" y="10697"/>
                  </a:cubicBezTo>
                  <a:cubicBezTo>
                    <a:pt x="19974" y="8917"/>
                    <a:pt x="20728" y="8561"/>
                    <a:pt x="21481" y="8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593854" y="2843849"/>
              <a:ext cx="94737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195" fill="norm" stroke="1" extrusionOk="0">
                  <a:moveTo>
                    <a:pt x="16969" y="0"/>
                  </a:moveTo>
                  <a:cubicBezTo>
                    <a:pt x="11454" y="2160"/>
                    <a:pt x="5939" y="4320"/>
                    <a:pt x="2952" y="7560"/>
                  </a:cubicBezTo>
                  <a:cubicBezTo>
                    <a:pt x="-35" y="10800"/>
                    <a:pt x="-495" y="15120"/>
                    <a:pt x="424" y="17820"/>
                  </a:cubicBezTo>
                  <a:cubicBezTo>
                    <a:pt x="1343" y="20520"/>
                    <a:pt x="3641" y="21600"/>
                    <a:pt x="7318" y="21060"/>
                  </a:cubicBezTo>
                  <a:cubicBezTo>
                    <a:pt x="10994" y="20520"/>
                    <a:pt x="16050" y="18360"/>
                    <a:pt x="18577" y="15840"/>
                  </a:cubicBezTo>
                  <a:cubicBezTo>
                    <a:pt x="21105" y="13320"/>
                    <a:pt x="21105" y="10440"/>
                    <a:pt x="19267" y="8280"/>
                  </a:cubicBezTo>
                  <a:cubicBezTo>
                    <a:pt x="17428" y="6120"/>
                    <a:pt x="13752" y="4680"/>
                    <a:pt x="10075" y="3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0711198" y="2832886"/>
              <a:ext cx="132243" cy="17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89" fill="norm" stroke="1" extrusionOk="0">
                  <a:moveTo>
                    <a:pt x="1851" y="2875"/>
                  </a:moveTo>
                  <a:cubicBezTo>
                    <a:pt x="1851" y="6989"/>
                    <a:pt x="1851" y="11103"/>
                    <a:pt x="1513" y="14060"/>
                  </a:cubicBezTo>
                  <a:cubicBezTo>
                    <a:pt x="1176" y="17018"/>
                    <a:pt x="501" y="18818"/>
                    <a:pt x="163" y="19075"/>
                  </a:cubicBezTo>
                  <a:cubicBezTo>
                    <a:pt x="-174" y="19332"/>
                    <a:pt x="-174" y="18046"/>
                    <a:pt x="2020" y="14832"/>
                  </a:cubicBezTo>
                  <a:cubicBezTo>
                    <a:pt x="4213" y="11618"/>
                    <a:pt x="8601" y="6475"/>
                    <a:pt x="11976" y="3518"/>
                  </a:cubicBezTo>
                  <a:cubicBezTo>
                    <a:pt x="15351" y="560"/>
                    <a:pt x="17714" y="-211"/>
                    <a:pt x="19232" y="46"/>
                  </a:cubicBezTo>
                  <a:cubicBezTo>
                    <a:pt x="20751" y="303"/>
                    <a:pt x="21426" y="1589"/>
                    <a:pt x="20920" y="4546"/>
                  </a:cubicBezTo>
                  <a:cubicBezTo>
                    <a:pt x="20414" y="7503"/>
                    <a:pt x="18726" y="12132"/>
                    <a:pt x="17545" y="15218"/>
                  </a:cubicBezTo>
                  <a:cubicBezTo>
                    <a:pt x="16364" y="18303"/>
                    <a:pt x="15689" y="19846"/>
                    <a:pt x="15014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856156" y="2831099"/>
              <a:ext cx="103323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01" fill="norm" stroke="1" extrusionOk="0">
                  <a:moveTo>
                    <a:pt x="20736" y="616"/>
                  </a:moveTo>
                  <a:cubicBezTo>
                    <a:pt x="18576" y="209"/>
                    <a:pt x="16416" y="-199"/>
                    <a:pt x="13608" y="107"/>
                  </a:cubicBezTo>
                  <a:cubicBezTo>
                    <a:pt x="10800" y="412"/>
                    <a:pt x="7344" y="1431"/>
                    <a:pt x="5832" y="2450"/>
                  </a:cubicBezTo>
                  <a:cubicBezTo>
                    <a:pt x="4320" y="3469"/>
                    <a:pt x="4752" y="4488"/>
                    <a:pt x="7128" y="5507"/>
                  </a:cubicBezTo>
                  <a:cubicBezTo>
                    <a:pt x="9504" y="6526"/>
                    <a:pt x="13824" y="7544"/>
                    <a:pt x="16848" y="8359"/>
                  </a:cubicBezTo>
                  <a:cubicBezTo>
                    <a:pt x="19872" y="9175"/>
                    <a:pt x="21600" y="9786"/>
                    <a:pt x="20952" y="11314"/>
                  </a:cubicBezTo>
                  <a:cubicBezTo>
                    <a:pt x="20304" y="12843"/>
                    <a:pt x="17280" y="15288"/>
                    <a:pt x="13392" y="17122"/>
                  </a:cubicBezTo>
                  <a:cubicBezTo>
                    <a:pt x="9504" y="18956"/>
                    <a:pt x="4752" y="20178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381825" y="3131716"/>
              <a:ext cx="1283832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339" y="6789"/>
                  </a:moveTo>
                  <a:cubicBezTo>
                    <a:pt x="161" y="4937"/>
                    <a:pt x="-17" y="3086"/>
                    <a:pt x="1" y="2160"/>
                  </a:cubicBezTo>
                  <a:cubicBezTo>
                    <a:pt x="19" y="1234"/>
                    <a:pt x="232" y="1234"/>
                    <a:pt x="890" y="926"/>
                  </a:cubicBezTo>
                  <a:cubicBezTo>
                    <a:pt x="1549" y="617"/>
                    <a:pt x="2652" y="0"/>
                    <a:pt x="3915" y="0"/>
                  </a:cubicBezTo>
                  <a:cubicBezTo>
                    <a:pt x="5178" y="0"/>
                    <a:pt x="6602" y="617"/>
                    <a:pt x="7901" y="1234"/>
                  </a:cubicBezTo>
                  <a:cubicBezTo>
                    <a:pt x="9199" y="1851"/>
                    <a:pt x="10374" y="2469"/>
                    <a:pt x="11815" y="4011"/>
                  </a:cubicBezTo>
                  <a:cubicBezTo>
                    <a:pt x="13256" y="5554"/>
                    <a:pt x="14964" y="8023"/>
                    <a:pt x="16637" y="11109"/>
                  </a:cubicBezTo>
                  <a:cubicBezTo>
                    <a:pt x="18309" y="14194"/>
                    <a:pt x="19946" y="17897"/>
                    <a:pt x="215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751256" y="3174049"/>
              <a:ext cx="711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1" y="21600"/>
                  </a:moveTo>
                  <a:cubicBezTo>
                    <a:pt x="1671" y="21600"/>
                    <a:pt x="1221" y="21600"/>
                    <a:pt x="804" y="21323"/>
                  </a:cubicBezTo>
                  <a:cubicBezTo>
                    <a:pt x="386" y="21046"/>
                    <a:pt x="0" y="20492"/>
                    <a:pt x="0" y="19662"/>
                  </a:cubicBezTo>
                  <a:cubicBezTo>
                    <a:pt x="0" y="18831"/>
                    <a:pt x="386" y="17723"/>
                    <a:pt x="1639" y="15508"/>
                  </a:cubicBezTo>
                  <a:cubicBezTo>
                    <a:pt x="2893" y="13292"/>
                    <a:pt x="5014" y="9969"/>
                    <a:pt x="7682" y="7754"/>
                  </a:cubicBezTo>
                  <a:cubicBezTo>
                    <a:pt x="10350" y="5538"/>
                    <a:pt x="13564" y="4431"/>
                    <a:pt x="15975" y="3323"/>
                  </a:cubicBezTo>
                  <a:cubicBezTo>
                    <a:pt x="18386" y="2215"/>
                    <a:pt x="1999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1110156" y="286924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091106" y="299624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173406" y="3574099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9600" y="15017"/>
                  </a:cubicBezTo>
                  <a:cubicBezTo>
                    <a:pt x="12000" y="18514"/>
                    <a:pt x="13200" y="19749"/>
                    <a:pt x="15000" y="20469"/>
                  </a:cubicBezTo>
                  <a:cubicBezTo>
                    <a:pt x="16800" y="21189"/>
                    <a:pt x="192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073923" y="3461900"/>
              <a:ext cx="215698" cy="40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135" fill="norm" stroke="1" extrusionOk="0">
                  <a:moveTo>
                    <a:pt x="14123" y="1893"/>
                  </a:moveTo>
                  <a:cubicBezTo>
                    <a:pt x="12254" y="1225"/>
                    <a:pt x="10385" y="557"/>
                    <a:pt x="8931" y="223"/>
                  </a:cubicBezTo>
                  <a:cubicBezTo>
                    <a:pt x="7477" y="-111"/>
                    <a:pt x="6438" y="-111"/>
                    <a:pt x="5296" y="501"/>
                  </a:cubicBezTo>
                  <a:cubicBezTo>
                    <a:pt x="4154" y="1114"/>
                    <a:pt x="2908" y="2338"/>
                    <a:pt x="1869" y="4899"/>
                  </a:cubicBezTo>
                  <a:cubicBezTo>
                    <a:pt x="831" y="7460"/>
                    <a:pt x="0" y="11357"/>
                    <a:pt x="0" y="14196"/>
                  </a:cubicBezTo>
                  <a:cubicBezTo>
                    <a:pt x="0" y="17035"/>
                    <a:pt x="831" y="18817"/>
                    <a:pt x="2596" y="19930"/>
                  </a:cubicBezTo>
                  <a:cubicBezTo>
                    <a:pt x="4362" y="21044"/>
                    <a:pt x="7062" y="21489"/>
                    <a:pt x="10177" y="20821"/>
                  </a:cubicBezTo>
                  <a:cubicBezTo>
                    <a:pt x="13292" y="20153"/>
                    <a:pt x="16823" y="18371"/>
                    <a:pt x="18900" y="16033"/>
                  </a:cubicBezTo>
                  <a:cubicBezTo>
                    <a:pt x="20977" y="13695"/>
                    <a:pt x="21600" y="10800"/>
                    <a:pt x="20873" y="8629"/>
                  </a:cubicBezTo>
                  <a:cubicBezTo>
                    <a:pt x="20146" y="6458"/>
                    <a:pt x="18069" y="5011"/>
                    <a:pt x="16408" y="4287"/>
                  </a:cubicBezTo>
                  <a:cubicBezTo>
                    <a:pt x="14746" y="3563"/>
                    <a:pt x="13500" y="3563"/>
                    <a:pt x="12877" y="3953"/>
                  </a:cubicBezTo>
                  <a:cubicBezTo>
                    <a:pt x="12254" y="4343"/>
                    <a:pt x="12254" y="5122"/>
                    <a:pt x="12254" y="59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404098" y="3589794"/>
              <a:ext cx="153081" cy="23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662" fill="norm" stroke="1" extrusionOk="0">
                  <a:moveTo>
                    <a:pt x="15919" y="6880"/>
                  </a:moveTo>
                  <a:cubicBezTo>
                    <a:pt x="16487" y="5233"/>
                    <a:pt x="17056" y="3585"/>
                    <a:pt x="16630" y="2670"/>
                  </a:cubicBezTo>
                  <a:cubicBezTo>
                    <a:pt x="16203" y="1755"/>
                    <a:pt x="14782" y="1572"/>
                    <a:pt x="12793" y="2121"/>
                  </a:cubicBezTo>
                  <a:cubicBezTo>
                    <a:pt x="10803" y="2670"/>
                    <a:pt x="8245" y="3951"/>
                    <a:pt x="5972" y="6605"/>
                  </a:cubicBezTo>
                  <a:cubicBezTo>
                    <a:pt x="3698" y="9260"/>
                    <a:pt x="1708" y="13287"/>
                    <a:pt x="714" y="15758"/>
                  </a:cubicBezTo>
                  <a:cubicBezTo>
                    <a:pt x="-281" y="18229"/>
                    <a:pt x="-281" y="19144"/>
                    <a:pt x="998" y="19877"/>
                  </a:cubicBezTo>
                  <a:cubicBezTo>
                    <a:pt x="2277" y="20609"/>
                    <a:pt x="4835" y="21158"/>
                    <a:pt x="8530" y="19968"/>
                  </a:cubicBezTo>
                  <a:cubicBezTo>
                    <a:pt x="12224" y="18778"/>
                    <a:pt x="17056" y="15850"/>
                    <a:pt x="19187" y="12463"/>
                  </a:cubicBezTo>
                  <a:cubicBezTo>
                    <a:pt x="21319" y="9077"/>
                    <a:pt x="20751" y="5233"/>
                    <a:pt x="18903" y="2853"/>
                  </a:cubicBezTo>
                  <a:cubicBezTo>
                    <a:pt x="17056" y="473"/>
                    <a:pt x="13930" y="-442"/>
                    <a:pt x="10945" y="199"/>
                  </a:cubicBezTo>
                  <a:cubicBezTo>
                    <a:pt x="7961" y="839"/>
                    <a:pt x="5119" y="3036"/>
                    <a:pt x="3840" y="5050"/>
                  </a:cubicBezTo>
                  <a:cubicBezTo>
                    <a:pt x="2561" y="7063"/>
                    <a:pt x="2845" y="8894"/>
                    <a:pt x="5687" y="10358"/>
                  </a:cubicBezTo>
                  <a:cubicBezTo>
                    <a:pt x="8530" y="11822"/>
                    <a:pt x="13930" y="12921"/>
                    <a:pt x="19330" y="140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589829" y="3815399"/>
              <a:ext cx="217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00"/>
                    <a:pt x="4448" y="10400"/>
                    <a:pt x="1502" y="14000"/>
                  </a:cubicBezTo>
                  <a:cubicBezTo>
                    <a:pt x="-1443" y="17600"/>
                    <a:pt x="521" y="19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437226" y="3435345"/>
              <a:ext cx="129881" cy="12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60" fill="norm" stroke="1" extrusionOk="0">
                  <a:moveTo>
                    <a:pt x="4654" y="11005"/>
                  </a:moveTo>
                  <a:cubicBezTo>
                    <a:pt x="3958" y="12867"/>
                    <a:pt x="3261" y="14730"/>
                    <a:pt x="2390" y="16778"/>
                  </a:cubicBezTo>
                  <a:cubicBezTo>
                    <a:pt x="1519" y="18826"/>
                    <a:pt x="474" y="21061"/>
                    <a:pt x="125" y="21247"/>
                  </a:cubicBezTo>
                  <a:cubicBezTo>
                    <a:pt x="-223" y="21433"/>
                    <a:pt x="125" y="19571"/>
                    <a:pt x="1519" y="16033"/>
                  </a:cubicBezTo>
                  <a:cubicBezTo>
                    <a:pt x="2912" y="12495"/>
                    <a:pt x="5351" y="7281"/>
                    <a:pt x="7267" y="4116"/>
                  </a:cubicBezTo>
                  <a:cubicBezTo>
                    <a:pt x="9183" y="950"/>
                    <a:pt x="10577" y="-167"/>
                    <a:pt x="11796" y="19"/>
                  </a:cubicBezTo>
                  <a:cubicBezTo>
                    <a:pt x="13016" y="205"/>
                    <a:pt x="14061" y="1695"/>
                    <a:pt x="15629" y="5419"/>
                  </a:cubicBezTo>
                  <a:cubicBezTo>
                    <a:pt x="17196" y="9143"/>
                    <a:pt x="19287" y="15102"/>
                    <a:pt x="21377" y="21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973506" y="375189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973506" y="3656649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048403" y="3699018"/>
              <a:ext cx="91420" cy="17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059" fill="norm" stroke="1" extrusionOk="0">
                  <a:moveTo>
                    <a:pt x="14696" y="2537"/>
                  </a:moveTo>
                  <a:cubicBezTo>
                    <a:pt x="12776" y="1775"/>
                    <a:pt x="10856" y="1013"/>
                    <a:pt x="8216" y="504"/>
                  </a:cubicBezTo>
                  <a:cubicBezTo>
                    <a:pt x="5576" y="-4"/>
                    <a:pt x="2216" y="-258"/>
                    <a:pt x="776" y="377"/>
                  </a:cubicBezTo>
                  <a:cubicBezTo>
                    <a:pt x="-664" y="1013"/>
                    <a:pt x="-184" y="2537"/>
                    <a:pt x="2936" y="4824"/>
                  </a:cubicBezTo>
                  <a:cubicBezTo>
                    <a:pt x="6056" y="7111"/>
                    <a:pt x="11816" y="10161"/>
                    <a:pt x="15416" y="12194"/>
                  </a:cubicBezTo>
                  <a:cubicBezTo>
                    <a:pt x="19016" y="14227"/>
                    <a:pt x="20456" y="15243"/>
                    <a:pt x="20696" y="16514"/>
                  </a:cubicBezTo>
                  <a:cubicBezTo>
                    <a:pt x="20936" y="17784"/>
                    <a:pt x="19976" y="19309"/>
                    <a:pt x="17576" y="20198"/>
                  </a:cubicBezTo>
                  <a:cubicBezTo>
                    <a:pt x="15176" y="21088"/>
                    <a:pt x="11336" y="21342"/>
                    <a:pt x="9176" y="20707"/>
                  </a:cubicBezTo>
                  <a:cubicBezTo>
                    <a:pt x="7016" y="20071"/>
                    <a:pt x="6536" y="18547"/>
                    <a:pt x="6056" y="17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484990" y="3584682"/>
              <a:ext cx="141841" cy="31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28" fill="norm" stroke="1" extrusionOk="0">
                  <a:moveTo>
                    <a:pt x="10913" y="10080"/>
                  </a:moveTo>
                  <a:cubicBezTo>
                    <a:pt x="9324" y="10080"/>
                    <a:pt x="7736" y="10080"/>
                    <a:pt x="6783" y="10512"/>
                  </a:cubicBezTo>
                  <a:cubicBezTo>
                    <a:pt x="5830" y="10944"/>
                    <a:pt x="5513" y="11808"/>
                    <a:pt x="4877" y="13536"/>
                  </a:cubicBezTo>
                  <a:cubicBezTo>
                    <a:pt x="4242" y="15264"/>
                    <a:pt x="3289" y="17856"/>
                    <a:pt x="2336" y="19440"/>
                  </a:cubicBezTo>
                  <a:cubicBezTo>
                    <a:pt x="1383" y="21024"/>
                    <a:pt x="430" y="21600"/>
                    <a:pt x="113" y="21384"/>
                  </a:cubicBezTo>
                  <a:cubicBezTo>
                    <a:pt x="-205" y="21168"/>
                    <a:pt x="113" y="20160"/>
                    <a:pt x="1542" y="17712"/>
                  </a:cubicBezTo>
                  <a:cubicBezTo>
                    <a:pt x="2971" y="15264"/>
                    <a:pt x="5513" y="11376"/>
                    <a:pt x="7895" y="8424"/>
                  </a:cubicBezTo>
                  <a:cubicBezTo>
                    <a:pt x="10277" y="5472"/>
                    <a:pt x="12501" y="3456"/>
                    <a:pt x="14089" y="2088"/>
                  </a:cubicBezTo>
                  <a:cubicBezTo>
                    <a:pt x="15677" y="720"/>
                    <a:pt x="16630" y="0"/>
                    <a:pt x="17742" y="0"/>
                  </a:cubicBezTo>
                  <a:cubicBezTo>
                    <a:pt x="18854" y="0"/>
                    <a:pt x="20124" y="720"/>
                    <a:pt x="20760" y="3240"/>
                  </a:cubicBezTo>
                  <a:cubicBezTo>
                    <a:pt x="21395" y="5760"/>
                    <a:pt x="21395" y="10080"/>
                    <a:pt x="21077" y="13176"/>
                  </a:cubicBezTo>
                  <a:cubicBezTo>
                    <a:pt x="20760" y="16272"/>
                    <a:pt x="20124" y="18144"/>
                    <a:pt x="19489" y="20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0519606" y="37836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701386" y="3612199"/>
              <a:ext cx="205571" cy="23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48" fill="norm" stroke="1" extrusionOk="0">
                  <a:moveTo>
                    <a:pt x="3553" y="9257"/>
                  </a:moveTo>
                  <a:cubicBezTo>
                    <a:pt x="2892" y="11571"/>
                    <a:pt x="2230" y="13886"/>
                    <a:pt x="1900" y="15525"/>
                  </a:cubicBezTo>
                  <a:cubicBezTo>
                    <a:pt x="1569" y="17164"/>
                    <a:pt x="1569" y="18129"/>
                    <a:pt x="1349" y="19093"/>
                  </a:cubicBezTo>
                  <a:cubicBezTo>
                    <a:pt x="1128" y="20057"/>
                    <a:pt x="688" y="21021"/>
                    <a:pt x="357" y="20925"/>
                  </a:cubicBezTo>
                  <a:cubicBezTo>
                    <a:pt x="26" y="20829"/>
                    <a:pt x="-194" y="19671"/>
                    <a:pt x="247" y="16393"/>
                  </a:cubicBezTo>
                  <a:cubicBezTo>
                    <a:pt x="688" y="13114"/>
                    <a:pt x="1790" y="7714"/>
                    <a:pt x="2671" y="4532"/>
                  </a:cubicBezTo>
                  <a:cubicBezTo>
                    <a:pt x="3553" y="1350"/>
                    <a:pt x="4214" y="386"/>
                    <a:pt x="4765" y="386"/>
                  </a:cubicBezTo>
                  <a:cubicBezTo>
                    <a:pt x="5316" y="386"/>
                    <a:pt x="5757" y="1350"/>
                    <a:pt x="6418" y="4532"/>
                  </a:cubicBezTo>
                  <a:cubicBezTo>
                    <a:pt x="7079" y="7714"/>
                    <a:pt x="7961" y="13114"/>
                    <a:pt x="8733" y="16393"/>
                  </a:cubicBezTo>
                  <a:cubicBezTo>
                    <a:pt x="9504" y="19671"/>
                    <a:pt x="10165" y="20829"/>
                    <a:pt x="11047" y="21214"/>
                  </a:cubicBezTo>
                  <a:cubicBezTo>
                    <a:pt x="11928" y="21600"/>
                    <a:pt x="13030" y="21214"/>
                    <a:pt x="14353" y="19189"/>
                  </a:cubicBezTo>
                  <a:cubicBezTo>
                    <a:pt x="15675" y="17164"/>
                    <a:pt x="17218" y="13500"/>
                    <a:pt x="18430" y="10029"/>
                  </a:cubicBezTo>
                  <a:cubicBezTo>
                    <a:pt x="19643" y="6557"/>
                    <a:pt x="20524" y="3279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122606" y="4619006"/>
              <a:ext cx="146051" cy="11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833"/>
                  </a:moveTo>
                  <a:cubicBezTo>
                    <a:pt x="1565" y="1676"/>
                    <a:pt x="3130" y="518"/>
                    <a:pt x="4696" y="133"/>
                  </a:cubicBezTo>
                  <a:cubicBezTo>
                    <a:pt x="6261" y="-253"/>
                    <a:pt x="7826" y="133"/>
                    <a:pt x="8609" y="2254"/>
                  </a:cubicBezTo>
                  <a:cubicBezTo>
                    <a:pt x="9391" y="4376"/>
                    <a:pt x="9391" y="8233"/>
                    <a:pt x="8609" y="10933"/>
                  </a:cubicBezTo>
                  <a:cubicBezTo>
                    <a:pt x="7826" y="13633"/>
                    <a:pt x="6261" y="15176"/>
                    <a:pt x="5009" y="16718"/>
                  </a:cubicBezTo>
                  <a:cubicBezTo>
                    <a:pt x="3757" y="18261"/>
                    <a:pt x="2817" y="19804"/>
                    <a:pt x="3287" y="20576"/>
                  </a:cubicBezTo>
                  <a:cubicBezTo>
                    <a:pt x="3757" y="21347"/>
                    <a:pt x="5635" y="21347"/>
                    <a:pt x="8922" y="20768"/>
                  </a:cubicBezTo>
                  <a:cubicBezTo>
                    <a:pt x="12209" y="20190"/>
                    <a:pt x="16904" y="19033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055105" y="4496586"/>
              <a:ext cx="230176" cy="37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03" fill="norm" stroke="1" extrusionOk="0">
                  <a:moveTo>
                    <a:pt x="15407" y="1702"/>
                  </a:moveTo>
                  <a:cubicBezTo>
                    <a:pt x="13479" y="1102"/>
                    <a:pt x="11550" y="502"/>
                    <a:pt x="9718" y="202"/>
                  </a:cubicBezTo>
                  <a:cubicBezTo>
                    <a:pt x="7886" y="-98"/>
                    <a:pt x="6150" y="-98"/>
                    <a:pt x="4704" y="442"/>
                  </a:cubicBezTo>
                  <a:cubicBezTo>
                    <a:pt x="3257" y="982"/>
                    <a:pt x="2100" y="2062"/>
                    <a:pt x="1232" y="4402"/>
                  </a:cubicBezTo>
                  <a:cubicBezTo>
                    <a:pt x="365" y="6742"/>
                    <a:pt x="-214" y="10342"/>
                    <a:pt x="75" y="13282"/>
                  </a:cubicBezTo>
                  <a:cubicBezTo>
                    <a:pt x="365" y="16222"/>
                    <a:pt x="1522" y="18502"/>
                    <a:pt x="3161" y="19822"/>
                  </a:cubicBezTo>
                  <a:cubicBezTo>
                    <a:pt x="4800" y="21142"/>
                    <a:pt x="6922" y="21502"/>
                    <a:pt x="9718" y="20962"/>
                  </a:cubicBezTo>
                  <a:cubicBezTo>
                    <a:pt x="12515" y="20422"/>
                    <a:pt x="15986" y="18982"/>
                    <a:pt x="18204" y="16822"/>
                  </a:cubicBezTo>
                  <a:cubicBezTo>
                    <a:pt x="20422" y="14662"/>
                    <a:pt x="21386" y="11782"/>
                    <a:pt x="20807" y="9562"/>
                  </a:cubicBezTo>
                  <a:cubicBezTo>
                    <a:pt x="20229" y="7342"/>
                    <a:pt x="18107" y="5782"/>
                    <a:pt x="16468" y="4942"/>
                  </a:cubicBezTo>
                  <a:cubicBezTo>
                    <a:pt x="14829" y="4102"/>
                    <a:pt x="13672" y="3982"/>
                    <a:pt x="12515" y="38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453364" y="4524153"/>
              <a:ext cx="160310" cy="31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43" fill="norm" stroke="1" extrusionOk="0">
                  <a:moveTo>
                    <a:pt x="19536" y="1038"/>
                  </a:moveTo>
                  <a:cubicBezTo>
                    <a:pt x="17546" y="458"/>
                    <a:pt x="15557" y="-122"/>
                    <a:pt x="13993" y="23"/>
                  </a:cubicBezTo>
                  <a:cubicBezTo>
                    <a:pt x="12430" y="168"/>
                    <a:pt x="11293" y="1038"/>
                    <a:pt x="9162" y="3430"/>
                  </a:cubicBezTo>
                  <a:cubicBezTo>
                    <a:pt x="7030" y="5822"/>
                    <a:pt x="3904" y="9736"/>
                    <a:pt x="2199" y="12128"/>
                  </a:cubicBezTo>
                  <a:cubicBezTo>
                    <a:pt x="493" y="14520"/>
                    <a:pt x="209" y="15389"/>
                    <a:pt x="67" y="16694"/>
                  </a:cubicBezTo>
                  <a:cubicBezTo>
                    <a:pt x="-75" y="17999"/>
                    <a:pt x="-75" y="19738"/>
                    <a:pt x="920" y="20608"/>
                  </a:cubicBezTo>
                  <a:cubicBezTo>
                    <a:pt x="1914" y="21478"/>
                    <a:pt x="3904" y="21478"/>
                    <a:pt x="7030" y="20463"/>
                  </a:cubicBezTo>
                  <a:cubicBezTo>
                    <a:pt x="10157" y="19448"/>
                    <a:pt x="14420" y="17419"/>
                    <a:pt x="17262" y="14592"/>
                  </a:cubicBezTo>
                  <a:cubicBezTo>
                    <a:pt x="20104" y="11765"/>
                    <a:pt x="21525" y="8141"/>
                    <a:pt x="21525" y="5677"/>
                  </a:cubicBezTo>
                  <a:cubicBezTo>
                    <a:pt x="21525" y="3212"/>
                    <a:pt x="20104" y="1908"/>
                    <a:pt x="17404" y="1110"/>
                  </a:cubicBezTo>
                  <a:cubicBezTo>
                    <a:pt x="14704" y="313"/>
                    <a:pt x="10725" y="23"/>
                    <a:pt x="8025" y="23"/>
                  </a:cubicBezTo>
                  <a:cubicBezTo>
                    <a:pt x="5325" y="23"/>
                    <a:pt x="3904" y="313"/>
                    <a:pt x="2625" y="1183"/>
                  </a:cubicBezTo>
                  <a:cubicBezTo>
                    <a:pt x="1346" y="2052"/>
                    <a:pt x="209" y="3502"/>
                    <a:pt x="1772" y="4734"/>
                  </a:cubicBezTo>
                  <a:cubicBezTo>
                    <a:pt x="3336" y="5967"/>
                    <a:pt x="7599" y="6981"/>
                    <a:pt x="10867" y="7634"/>
                  </a:cubicBezTo>
                  <a:cubicBezTo>
                    <a:pt x="14136" y="8286"/>
                    <a:pt x="16409" y="8576"/>
                    <a:pt x="18683" y="88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558640" y="4775257"/>
              <a:ext cx="129117" cy="11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3541" y="5809"/>
                  </a:moveTo>
                  <a:cubicBezTo>
                    <a:pt x="3187" y="3809"/>
                    <a:pt x="2833" y="1809"/>
                    <a:pt x="3541" y="809"/>
                  </a:cubicBezTo>
                  <a:cubicBezTo>
                    <a:pt x="4249" y="-191"/>
                    <a:pt x="6020" y="-191"/>
                    <a:pt x="7613" y="409"/>
                  </a:cubicBezTo>
                  <a:cubicBezTo>
                    <a:pt x="9207" y="1009"/>
                    <a:pt x="10623" y="2209"/>
                    <a:pt x="10800" y="4809"/>
                  </a:cubicBezTo>
                  <a:cubicBezTo>
                    <a:pt x="10977" y="7409"/>
                    <a:pt x="9915" y="11409"/>
                    <a:pt x="8498" y="13809"/>
                  </a:cubicBezTo>
                  <a:cubicBezTo>
                    <a:pt x="7082" y="16209"/>
                    <a:pt x="5311" y="17009"/>
                    <a:pt x="3541" y="18009"/>
                  </a:cubicBezTo>
                  <a:cubicBezTo>
                    <a:pt x="1770" y="19009"/>
                    <a:pt x="0" y="20209"/>
                    <a:pt x="0" y="20809"/>
                  </a:cubicBezTo>
                  <a:cubicBezTo>
                    <a:pt x="0" y="21409"/>
                    <a:pt x="1770" y="21409"/>
                    <a:pt x="5666" y="20409"/>
                  </a:cubicBezTo>
                  <a:cubicBezTo>
                    <a:pt x="9561" y="19409"/>
                    <a:pt x="15580" y="17409"/>
                    <a:pt x="21600" y="15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533240" y="4370767"/>
              <a:ext cx="103717" cy="12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1763" y="10304"/>
                  </a:moveTo>
                  <a:cubicBezTo>
                    <a:pt x="882" y="12104"/>
                    <a:pt x="0" y="13904"/>
                    <a:pt x="0" y="13904"/>
                  </a:cubicBezTo>
                  <a:cubicBezTo>
                    <a:pt x="0" y="13904"/>
                    <a:pt x="882" y="12104"/>
                    <a:pt x="2424" y="9764"/>
                  </a:cubicBezTo>
                  <a:cubicBezTo>
                    <a:pt x="3967" y="7424"/>
                    <a:pt x="6171" y="4544"/>
                    <a:pt x="8155" y="2564"/>
                  </a:cubicBezTo>
                  <a:cubicBezTo>
                    <a:pt x="10139" y="584"/>
                    <a:pt x="11902" y="-496"/>
                    <a:pt x="13224" y="224"/>
                  </a:cubicBezTo>
                  <a:cubicBezTo>
                    <a:pt x="14547" y="944"/>
                    <a:pt x="15429" y="3464"/>
                    <a:pt x="16751" y="7244"/>
                  </a:cubicBezTo>
                  <a:cubicBezTo>
                    <a:pt x="18073" y="11024"/>
                    <a:pt x="19837" y="16064"/>
                    <a:pt x="21600" y="211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094156" y="468534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144956" y="456469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208187" y="4625464"/>
              <a:ext cx="91241" cy="14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0911" fill="norm" stroke="1" extrusionOk="0">
                  <a:moveTo>
                    <a:pt x="14147" y="388"/>
                  </a:moveTo>
                  <a:cubicBezTo>
                    <a:pt x="11799" y="388"/>
                    <a:pt x="9451" y="388"/>
                    <a:pt x="6633" y="238"/>
                  </a:cubicBezTo>
                  <a:cubicBezTo>
                    <a:pt x="3816" y="88"/>
                    <a:pt x="529" y="-212"/>
                    <a:pt x="60" y="238"/>
                  </a:cubicBezTo>
                  <a:cubicBezTo>
                    <a:pt x="-410" y="688"/>
                    <a:pt x="1938" y="1888"/>
                    <a:pt x="5460" y="3538"/>
                  </a:cubicBezTo>
                  <a:cubicBezTo>
                    <a:pt x="8981" y="5188"/>
                    <a:pt x="13677" y="7288"/>
                    <a:pt x="16729" y="9088"/>
                  </a:cubicBezTo>
                  <a:cubicBezTo>
                    <a:pt x="19781" y="10888"/>
                    <a:pt x="21190" y="12388"/>
                    <a:pt x="19547" y="14488"/>
                  </a:cubicBezTo>
                  <a:cubicBezTo>
                    <a:pt x="17903" y="16588"/>
                    <a:pt x="13207" y="19288"/>
                    <a:pt x="9451" y="20338"/>
                  </a:cubicBezTo>
                  <a:cubicBezTo>
                    <a:pt x="5694" y="21388"/>
                    <a:pt x="2877" y="20788"/>
                    <a:pt x="60" y="20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479207" y="4519997"/>
              <a:ext cx="166930" cy="35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76" fill="norm" stroke="1" extrusionOk="0">
                  <a:moveTo>
                    <a:pt x="12443" y="8401"/>
                  </a:moveTo>
                  <a:cubicBezTo>
                    <a:pt x="11633" y="7893"/>
                    <a:pt x="10823" y="7384"/>
                    <a:pt x="10283" y="7448"/>
                  </a:cubicBezTo>
                  <a:cubicBezTo>
                    <a:pt x="9743" y="7512"/>
                    <a:pt x="9473" y="8147"/>
                    <a:pt x="8258" y="10243"/>
                  </a:cubicBezTo>
                  <a:cubicBezTo>
                    <a:pt x="7043" y="12340"/>
                    <a:pt x="4883" y="15897"/>
                    <a:pt x="3263" y="18121"/>
                  </a:cubicBezTo>
                  <a:cubicBezTo>
                    <a:pt x="1643" y="20344"/>
                    <a:pt x="563" y="21234"/>
                    <a:pt x="158" y="21361"/>
                  </a:cubicBezTo>
                  <a:cubicBezTo>
                    <a:pt x="-247" y="21488"/>
                    <a:pt x="23" y="20853"/>
                    <a:pt x="2183" y="18375"/>
                  </a:cubicBezTo>
                  <a:cubicBezTo>
                    <a:pt x="4343" y="15897"/>
                    <a:pt x="8393" y="11577"/>
                    <a:pt x="11363" y="8528"/>
                  </a:cubicBezTo>
                  <a:cubicBezTo>
                    <a:pt x="14333" y="5479"/>
                    <a:pt x="16223" y="3700"/>
                    <a:pt x="17708" y="2366"/>
                  </a:cubicBezTo>
                  <a:cubicBezTo>
                    <a:pt x="19193" y="1032"/>
                    <a:pt x="20273" y="142"/>
                    <a:pt x="20813" y="15"/>
                  </a:cubicBezTo>
                  <a:cubicBezTo>
                    <a:pt x="21353" y="-112"/>
                    <a:pt x="21353" y="523"/>
                    <a:pt x="21218" y="3319"/>
                  </a:cubicBezTo>
                  <a:cubicBezTo>
                    <a:pt x="21083" y="6114"/>
                    <a:pt x="20813" y="11069"/>
                    <a:pt x="20408" y="13928"/>
                  </a:cubicBezTo>
                  <a:cubicBezTo>
                    <a:pt x="20003" y="16787"/>
                    <a:pt x="19463" y="17549"/>
                    <a:pt x="18923" y="18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506906" y="46980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600"/>
                    <a:pt x="9067" y="9600"/>
                    <a:pt x="12667" y="6000"/>
                  </a:cubicBezTo>
                  <a:cubicBezTo>
                    <a:pt x="16267" y="2400"/>
                    <a:pt x="18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700809" y="4558349"/>
              <a:ext cx="212498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9921" y="7624"/>
                  </a:moveTo>
                  <a:cubicBezTo>
                    <a:pt x="7997" y="10006"/>
                    <a:pt x="6072" y="12388"/>
                    <a:pt x="4789" y="14453"/>
                  </a:cubicBezTo>
                  <a:cubicBezTo>
                    <a:pt x="3506" y="16518"/>
                    <a:pt x="2864" y="18265"/>
                    <a:pt x="2436" y="19535"/>
                  </a:cubicBezTo>
                  <a:cubicBezTo>
                    <a:pt x="2009" y="20806"/>
                    <a:pt x="1795" y="21600"/>
                    <a:pt x="1367" y="21600"/>
                  </a:cubicBezTo>
                  <a:cubicBezTo>
                    <a:pt x="939" y="21600"/>
                    <a:pt x="298" y="20806"/>
                    <a:pt x="84" y="18106"/>
                  </a:cubicBezTo>
                  <a:cubicBezTo>
                    <a:pt x="-130" y="15406"/>
                    <a:pt x="84" y="10800"/>
                    <a:pt x="512" y="7703"/>
                  </a:cubicBezTo>
                  <a:cubicBezTo>
                    <a:pt x="939" y="4606"/>
                    <a:pt x="1581" y="3018"/>
                    <a:pt x="2329" y="1985"/>
                  </a:cubicBezTo>
                  <a:cubicBezTo>
                    <a:pt x="3078" y="953"/>
                    <a:pt x="3933" y="476"/>
                    <a:pt x="4575" y="635"/>
                  </a:cubicBezTo>
                  <a:cubicBezTo>
                    <a:pt x="5217" y="794"/>
                    <a:pt x="5644" y="1588"/>
                    <a:pt x="6607" y="4209"/>
                  </a:cubicBezTo>
                  <a:cubicBezTo>
                    <a:pt x="7569" y="6829"/>
                    <a:pt x="9066" y="11276"/>
                    <a:pt x="10135" y="14056"/>
                  </a:cubicBezTo>
                  <a:cubicBezTo>
                    <a:pt x="11205" y="16835"/>
                    <a:pt x="11846" y="17947"/>
                    <a:pt x="12488" y="18900"/>
                  </a:cubicBezTo>
                  <a:cubicBezTo>
                    <a:pt x="13129" y="19853"/>
                    <a:pt x="13771" y="20647"/>
                    <a:pt x="14947" y="20250"/>
                  </a:cubicBezTo>
                  <a:cubicBezTo>
                    <a:pt x="16123" y="19853"/>
                    <a:pt x="17834" y="18265"/>
                    <a:pt x="19011" y="14691"/>
                  </a:cubicBezTo>
                  <a:cubicBezTo>
                    <a:pt x="20187" y="11118"/>
                    <a:pt x="20828" y="5559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154356" y="5400741"/>
              <a:ext cx="151456" cy="20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6" fill="norm" stroke="1" extrusionOk="0">
                  <a:moveTo>
                    <a:pt x="0" y="4192"/>
                  </a:moveTo>
                  <a:cubicBezTo>
                    <a:pt x="2400" y="2870"/>
                    <a:pt x="4800" y="1547"/>
                    <a:pt x="7200" y="776"/>
                  </a:cubicBezTo>
                  <a:cubicBezTo>
                    <a:pt x="9600" y="4"/>
                    <a:pt x="12000" y="-216"/>
                    <a:pt x="13650" y="225"/>
                  </a:cubicBezTo>
                  <a:cubicBezTo>
                    <a:pt x="15300" y="666"/>
                    <a:pt x="16200" y="1768"/>
                    <a:pt x="15900" y="3311"/>
                  </a:cubicBezTo>
                  <a:cubicBezTo>
                    <a:pt x="15600" y="4853"/>
                    <a:pt x="14100" y="6837"/>
                    <a:pt x="12750" y="8160"/>
                  </a:cubicBezTo>
                  <a:cubicBezTo>
                    <a:pt x="11400" y="9482"/>
                    <a:pt x="10200" y="10143"/>
                    <a:pt x="10650" y="10253"/>
                  </a:cubicBezTo>
                  <a:cubicBezTo>
                    <a:pt x="11100" y="10364"/>
                    <a:pt x="13200" y="9923"/>
                    <a:pt x="14850" y="10143"/>
                  </a:cubicBezTo>
                  <a:cubicBezTo>
                    <a:pt x="16500" y="10364"/>
                    <a:pt x="17700" y="11245"/>
                    <a:pt x="18900" y="12898"/>
                  </a:cubicBezTo>
                  <a:cubicBezTo>
                    <a:pt x="20100" y="14551"/>
                    <a:pt x="21300" y="16976"/>
                    <a:pt x="21450" y="18629"/>
                  </a:cubicBezTo>
                  <a:cubicBezTo>
                    <a:pt x="21600" y="20282"/>
                    <a:pt x="20700" y="21164"/>
                    <a:pt x="18450" y="21274"/>
                  </a:cubicBezTo>
                  <a:cubicBezTo>
                    <a:pt x="16200" y="21384"/>
                    <a:pt x="12600" y="20723"/>
                    <a:pt x="9000" y="200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020560" y="5250362"/>
              <a:ext cx="373629" cy="51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086" fill="norm" stroke="1" extrusionOk="0">
                  <a:moveTo>
                    <a:pt x="15865" y="2348"/>
                  </a:moveTo>
                  <a:cubicBezTo>
                    <a:pt x="14785" y="1567"/>
                    <a:pt x="13705" y="786"/>
                    <a:pt x="12205" y="352"/>
                  </a:cubicBezTo>
                  <a:cubicBezTo>
                    <a:pt x="10705" y="-81"/>
                    <a:pt x="8785" y="-168"/>
                    <a:pt x="7105" y="396"/>
                  </a:cubicBezTo>
                  <a:cubicBezTo>
                    <a:pt x="5425" y="960"/>
                    <a:pt x="3985" y="2174"/>
                    <a:pt x="2725" y="3692"/>
                  </a:cubicBezTo>
                  <a:cubicBezTo>
                    <a:pt x="1465" y="5210"/>
                    <a:pt x="385" y="7032"/>
                    <a:pt x="85" y="9287"/>
                  </a:cubicBezTo>
                  <a:cubicBezTo>
                    <a:pt x="-215" y="11543"/>
                    <a:pt x="265" y="14232"/>
                    <a:pt x="1705" y="16401"/>
                  </a:cubicBezTo>
                  <a:cubicBezTo>
                    <a:pt x="3145" y="18569"/>
                    <a:pt x="5545" y="20218"/>
                    <a:pt x="8425" y="20825"/>
                  </a:cubicBezTo>
                  <a:cubicBezTo>
                    <a:pt x="11305" y="21432"/>
                    <a:pt x="14665" y="20998"/>
                    <a:pt x="17065" y="19350"/>
                  </a:cubicBezTo>
                  <a:cubicBezTo>
                    <a:pt x="19465" y="17702"/>
                    <a:pt x="20905" y="14839"/>
                    <a:pt x="21145" y="12107"/>
                  </a:cubicBezTo>
                  <a:cubicBezTo>
                    <a:pt x="21385" y="9374"/>
                    <a:pt x="20425" y="6772"/>
                    <a:pt x="18985" y="5167"/>
                  </a:cubicBezTo>
                  <a:cubicBezTo>
                    <a:pt x="17545" y="3562"/>
                    <a:pt x="15625" y="2955"/>
                    <a:pt x="14005" y="2825"/>
                  </a:cubicBezTo>
                  <a:cubicBezTo>
                    <a:pt x="12385" y="2695"/>
                    <a:pt x="11065" y="3042"/>
                    <a:pt x="9745" y="3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731623" y="5226529"/>
              <a:ext cx="205799" cy="37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277" fill="norm" stroke="1" extrusionOk="0">
                  <a:moveTo>
                    <a:pt x="5141" y="8245"/>
                  </a:moveTo>
                  <a:cubicBezTo>
                    <a:pt x="4506" y="11865"/>
                    <a:pt x="3870" y="15485"/>
                    <a:pt x="3553" y="17597"/>
                  </a:cubicBezTo>
                  <a:cubicBezTo>
                    <a:pt x="3235" y="19708"/>
                    <a:pt x="3235" y="20312"/>
                    <a:pt x="3129" y="20251"/>
                  </a:cubicBezTo>
                  <a:cubicBezTo>
                    <a:pt x="3023" y="20191"/>
                    <a:pt x="2811" y="19467"/>
                    <a:pt x="2811" y="16933"/>
                  </a:cubicBezTo>
                  <a:cubicBezTo>
                    <a:pt x="2811" y="14399"/>
                    <a:pt x="3023" y="10055"/>
                    <a:pt x="3553" y="6917"/>
                  </a:cubicBezTo>
                  <a:cubicBezTo>
                    <a:pt x="4082" y="3780"/>
                    <a:pt x="4929" y="1849"/>
                    <a:pt x="5882" y="823"/>
                  </a:cubicBezTo>
                  <a:cubicBezTo>
                    <a:pt x="6835" y="-202"/>
                    <a:pt x="7894" y="-323"/>
                    <a:pt x="10117" y="763"/>
                  </a:cubicBezTo>
                  <a:cubicBezTo>
                    <a:pt x="12341" y="1849"/>
                    <a:pt x="15729" y="4142"/>
                    <a:pt x="17953" y="6917"/>
                  </a:cubicBezTo>
                  <a:cubicBezTo>
                    <a:pt x="20176" y="9693"/>
                    <a:pt x="21235" y="12951"/>
                    <a:pt x="20176" y="15304"/>
                  </a:cubicBezTo>
                  <a:cubicBezTo>
                    <a:pt x="19117" y="17657"/>
                    <a:pt x="15941" y="19105"/>
                    <a:pt x="12976" y="20010"/>
                  </a:cubicBezTo>
                  <a:cubicBezTo>
                    <a:pt x="10011" y="20915"/>
                    <a:pt x="7259" y="21277"/>
                    <a:pt x="4929" y="21277"/>
                  </a:cubicBezTo>
                  <a:cubicBezTo>
                    <a:pt x="2600" y="21277"/>
                    <a:pt x="694" y="20915"/>
                    <a:pt x="164" y="20493"/>
                  </a:cubicBezTo>
                  <a:cubicBezTo>
                    <a:pt x="-365" y="20070"/>
                    <a:pt x="482" y="19588"/>
                    <a:pt x="1329" y="191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979856" y="556164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0532306" y="5358194"/>
              <a:ext cx="25401" cy="26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571"/>
                  </a:moveTo>
                  <a:cubicBezTo>
                    <a:pt x="1800" y="1381"/>
                    <a:pt x="3600" y="190"/>
                    <a:pt x="6300" y="20"/>
                  </a:cubicBezTo>
                  <a:cubicBezTo>
                    <a:pt x="9000" y="-150"/>
                    <a:pt x="12600" y="700"/>
                    <a:pt x="15300" y="4017"/>
                  </a:cubicBezTo>
                  <a:cubicBezTo>
                    <a:pt x="18000" y="7333"/>
                    <a:pt x="19800" y="13116"/>
                    <a:pt x="20700" y="16433"/>
                  </a:cubicBezTo>
                  <a:cubicBezTo>
                    <a:pt x="21600" y="19749"/>
                    <a:pt x="21600" y="2060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392606" y="5604881"/>
              <a:ext cx="323851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1129" y="15292"/>
                    <a:pt x="2259" y="9401"/>
                    <a:pt x="4941" y="5474"/>
                  </a:cubicBezTo>
                  <a:cubicBezTo>
                    <a:pt x="7624" y="1547"/>
                    <a:pt x="11859" y="-417"/>
                    <a:pt x="14894" y="74"/>
                  </a:cubicBezTo>
                  <a:cubicBezTo>
                    <a:pt x="17929" y="565"/>
                    <a:pt x="19765" y="3510"/>
                    <a:pt x="21600" y="6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957756" y="5339399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450"/>
                    <a:pt x="13600" y="6900"/>
                    <a:pt x="10000" y="10500"/>
                  </a:cubicBezTo>
                  <a:cubicBezTo>
                    <a:pt x="6400" y="14100"/>
                    <a:pt x="32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926736" y="5333720"/>
              <a:ext cx="174099" cy="30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02" fill="norm" stroke="1" extrusionOk="0">
                  <a:moveTo>
                    <a:pt x="666" y="4902"/>
                  </a:moveTo>
                  <a:cubicBezTo>
                    <a:pt x="415" y="4002"/>
                    <a:pt x="164" y="3102"/>
                    <a:pt x="39" y="2052"/>
                  </a:cubicBezTo>
                  <a:cubicBezTo>
                    <a:pt x="-87" y="1002"/>
                    <a:pt x="-87" y="-198"/>
                    <a:pt x="2927" y="27"/>
                  </a:cubicBezTo>
                  <a:cubicBezTo>
                    <a:pt x="5941" y="252"/>
                    <a:pt x="11969" y="1902"/>
                    <a:pt x="15862" y="4227"/>
                  </a:cubicBezTo>
                  <a:cubicBezTo>
                    <a:pt x="19755" y="6552"/>
                    <a:pt x="21513" y="9552"/>
                    <a:pt x="20257" y="12327"/>
                  </a:cubicBezTo>
                  <a:cubicBezTo>
                    <a:pt x="19001" y="15102"/>
                    <a:pt x="14732" y="17652"/>
                    <a:pt x="11843" y="19227"/>
                  </a:cubicBezTo>
                  <a:cubicBezTo>
                    <a:pt x="8955" y="20802"/>
                    <a:pt x="7448" y="21402"/>
                    <a:pt x="6318" y="21402"/>
                  </a:cubicBezTo>
                  <a:cubicBezTo>
                    <a:pt x="5187" y="21402"/>
                    <a:pt x="4434" y="20802"/>
                    <a:pt x="3680" y="20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091106" y="5590545"/>
              <a:ext cx="146051" cy="14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334"/>
                  </a:moveTo>
                  <a:cubicBezTo>
                    <a:pt x="1252" y="1381"/>
                    <a:pt x="2504" y="428"/>
                    <a:pt x="4070" y="111"/>
                  </a:cubicBezTo>
                  <a:cubicBezTo>
                    <a:pt x="5635" y="-207"/>
                    <a:pt x="7513" y="111"/>
                    <a:pt x="8922" y="1699"/>
                  </a:cubicBezTo>
                  <a:cubicBezTo>
                    <a:pt x="10330" y="3287"/>
                    <a:pt x="11270" y="6146"/>
                    <a:pt x="10800" y="8846"/>
                  </a:cubicBezTo>
                  <a:cubicBezTo>
                    <a:pt x="10330" y="11546"/>
                    <a:pt x="8452" y="14087"/>
                    <a:pt x="6730" y="16152"/>
                  </a:cubicBezTo>
                  <a:cubicBezTo>
                    <a:pt x="5009" y="18217"/>
                    <a:pt x="3443" y="19805"/>
                    <a:pt x="3600" y="20440"/>
                  </a:cubicBezTo>
                  <a:cubicBezTo>
                    <a:pt x="3757" y="21075"/>
                    <a:pt x="5635" y="20758"/>
                    <a:pt x="8922" y="20758"/>
                  </a:cubicBezTo>
                  <a:cubicBezTo>
                    <a:pt x="12209" y="20758"/>
                    <a:pt x="16904" y="21075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62806" y="4028984"/>
              <a:ext cx="292101" cy="45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1884"/>
                  </a:moveTo>
                  <a:cubicBezTo>
                    <a:pt x="313" y="996"/>
                    <a:pt x="626" y="108"/>
                    <a:pt x="783" y="10"/>
                  </a:cubicBezTo>
                  <a:cubicBezTo>
                    <a:pt x="939" y="-89"/>
                    <a:pt x="939" y="601"/>
                    <a:pt x="1096" y="2130"/>
                  </a:cubicBezTo>
                  <a:cubicBezTo>
                    <a:pt x="1252" y="3659"/>
                    <a:pt x="1565" y="6026"/>
                    <a:pt x="2113" y="8492"/>
                  </a:cubicBezTo>
                  <a:cubicBezTo>
                    <a:pt x="2661" y="10958"/>
                    <a:pt x="3443" y="13522"/>
                    <a:pt x="4070" y="15001"/>
                  </a:cubicBezTo>
                  <a:cubicBezTo>
                    <a:pt x="4696" y="16481"/>
                    <a:pt x="5165" y="16875"/>
                    <a:pt x="5635" y="16826"/>
                  </a:cubicBezTo>
                  <a:cubicBezTo>
                    <a:pt x="6104" y="16777"/>
                    <a:pt x="6574" y="16284"/>
                    <a:pt x="7122" y="15149"/>
                  </a:cubicBezTo>
                  <a:cubicBezTo>
                    <a:pt x="7670" y="14015"/>
                    <a:pt x="8296" y="12240"/>
                    <a:pt x="8843" y="11155"/>
                  </a:cubicBezTo>
                  <a:cubicBezTo>
                    <a:pt x="9391" y="10070"/>
                    <a:pt x="9861" y="9675"/>
                    <a:pt x="10252" y="9725"/>
                  </a:cubicBezTo>
                  <a:cubicBezTo>
                    <a:pt x="10643" y="9774"/>
                    <a:pt x="10957" y="10267"/>
                    <a:pt x="11661" y="11845"/>
                  </a:cubicBezTo>
                  <a:cubicBezTo>
                    <a:pt x="12365" y="13423"/>
                    <a:pt x="13461" y="16086"/>
                    <a:pt x="14243" y="17812"/>
                  </a:cubicBezTo>
                  <a:cubicBezTo>
                    <a:pt x="15026" y="19538"/>
                    <a:pt x="15496" y="20327"/>
                    <a:pt x="16122" y="20821"/>
                  </a:cubicBezTo>
                  <a:cubicBezTo>
                    <a:pt x="16748" y="21314"/>
                    <a:pt x="17530" y="21511"/>
                    <a:pt x="18157" y="21363"/>
                  </a:cubicBezTo>
                  <a:cubicBezTo>
                    <a:pt x="18783" y="21215"/>
                    <a:pt x="19252" y="20722"/>
                    <a:pt x="19722" y="19095"/>
                  </a:cubicBezTo>
                  <a:cubicBezTo>
                    <a:pt x="20191" y="17467"/>
                    <a:pt x="20661" y="14706"/>
                    <a:pt x="20896" y="12585"/>
                  </a:cubicBezTo>
                  <a:cubicBezTo>
                    <a:pt x="21130" y="10464"/>
                    <a:pt x="21130" y="8985"/>
                    <a:pt x="21130" y="7999"/>
                  </a:cubicBezTo>
                  <a:cubicBezTo>
                    <a:pt x="21130" y="7012"/>
                    <a:pt x="21130" y="6519"/>
                    <a:pt x="21209" y="6667"/>
                  </a:cubicBezTo>
                  <a:cubicBezTo>
                    <a:pt x="21287" y="6815"/>
                    <a:pt x="21443" y="7604"/>
                    <a:pt x="21600" y="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020006" y="4258676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020006" y="4418649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664912" y="4140429"/>
              <a:ext cx="185224" cy="33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22" fill="norm" stroke="1" extrusionOk="0">
                  <a:moveTo>
                    <a:pt x="16338" y="3926"/>
                  </a:moveTo>
                  <a:cubicBezTo>
                    <a:pt x="16338" y="2859"/>
                    <a:pt x="16338" y="1793"/>
                    <a:pt x="15489" y="1526"/>
                  </a:cubicBezTo>
                  <a:cubicBezTo>
                    <a:pt x="14639" y="1259"/>
                    <a:pt x="12941" y="1793"/>
                    <a:pt x="10271" y="3593"/>
                  </a:cubicBezTo>
                  <a:cubicBezTo>
                    <a:pt x="7601" y="5393"/>
                    <a:pt x="3961" y="8459"/>
                    <a:pt x="2019" y="11126"/>
                  </a:cubicBezTo>
                  <a:cubicBezTo>
                    <a:pt x="78" y="13793"/>
                    <a:pt x="-165" y="16059"/>
                    <a:pt x="78" y="17593"/>
                  </a:cubicBezTo>
                  <a:cubicBezTo>
                    <a:pt x="320" y="19126"/>
                    <a:pt x="1048" y="19926"/>
                    <a:pt x="2990" y="20526"/>
                  </a:cubicBezTo>
                  <a:cubicBezTo>
                    <a:pt x="4932" y="21126"/>
                    <a:pt x="8087" y="21526"/>
                    <a:pt x="11120" y="20926"/>
                  </a:cubicBezTo>
                  <a:cubicBezTo>
                    <a:pt x="14154" y="20326"/>
                    <a:pt x="17066" y="18726"/>
                    <a:pt x="18887" y="16126"/>
                  </a:cubicBezTo>
                  <a:cubicBezTo>
                    <a:pt x="20707" y="13526"/>
                    <a:pt x="21435" y="9926"/>
                    <a:pt x="21192" y="7393"/>
                  </a:cubicBezTo>
                  <a:cubicBezTo>
                    <a:pt x="20950" y="4859"/>
                    <a:pt x="19736" y="3393"/>
                    <a:pt x="18037" y="2326"/>
                  </a:cubicBezTo>
                  <a:cubicBezTo>
                    <a:pt x="16338" y="1259"/>
                    <a:pt x="14154" y="593"/>
                    <a:pt x="12334" y="259"/>
                  </a:cubicBezTo>
                  <a:cubicBezTo>
                    <a:pt x="10514" y="-74"/>
                    <a:pt x="9057" y="-74"/>
                    <a:pt x="7723" y="193"/>
                  </a:cubicBezTo>
                  <a:cubicBezTo>
                    <a:pt x="6388" y="459"/>
                    <a:pt x="5174" y="993"/>
                    <a:pt x="4325" y="1593"/>
                  </a:cubicBezTo>
                  <a:cubicBezTo>
                    <a:pt x="3475" y="2193"/>
                    <a:pt x="2990" y="2859"/>
                    <a:pt x="2990" y="3526"/>
                  </a:cubicBezTo>
                  <a:cubicBezTo>
                    <a:pt x="2990" y="4193"/>
                    <a:pt x="3475" y="4859"/>
                    <a:pt x="6509" y="5459"/>
                  </a:cubicBezTo>
                  <a:cubicBezTo>
                    <a:pt x="9543" y="6059"/>
                    <a:pt x="15125" y="6593"/>
                    <a:pt x="20707" y="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902656" y="441229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697565" y="3894684"/>
              <a:ext cx="116192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76" fill="norm" stroke="1" extrusionOk="0">
                  <a:moveTo>
                    <a:pt x="13073" y="6896"/>
                  </a:moveTo>
                  <a:cubicBezTo>
                    <a:pt x="9987" y="10946"/>
                    <a:pt x="6902" y="14996"/>
                    <a:pt x="4780" y="17561"/>
                  </a:cubicBezTo>
                  <a:cubicBezTo>
                    <a:pt x="2659" y="20126"/>
                    <a:pt x="1502" y="21206"/>
                    <a:pt x="730" y="21071"/>
                  </a:cubicBezTo>
                  <a:cubicBezTo>
                    <a:pt x="-41" y="20936"/>
                    <a:pt x="-427" y="19586"/>
                    <a:pt x="730" y="16886"/>
                  </a:cubicBezTo>
                  <a:cubicBezTo>
                    <a:pt x="1887" y="14186"/>
                    <a:pt x="4587" y="10136"/>
                    <a:pt x="6516" y="7436"/>
                  </a:cubicBezTo>
                  <a:cubicBezTo>
                    <a:pt x="8444" y="4736"/>
                    <a:pt x="9602" y="3386"/>
                    <a:pt x="10952" y="2171"/>
                  </a:cubicBezTo>
                  <a:cubicBezTo>
                    <a:pt x="12302" y="956"/>
                    <a:pt x="13844" y="-124"/>
                    <a:pt x="14809" y="11"/>
                  </a:cubicBezTo>
                  <a:cubicBezTo>
                    <a:pt x="15773" y="146"/>
                    <a:pt x="16159" y="1496"/>
                    <a:pt x="17123" y="5276"/>
                  </a:cubicBezTo>
                  <a:cubicBezTo>
                    <a:pt x="18087" y="9056"/>
                    <a:pt x="19630" y="15266"/>
                    <a:pt x="2117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2118556" y="4304349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5600"/>
                    <a:pt x="8780" y="9600"/>
                    <a:pt x="12380" y="6000"/>
                  </a:cubicBezTo>
                  <a:cubicBezTo>
                    <a:pt x="15980" y="2400"/>
                    <a:pt x="1879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563155" y="4122559"/>
              <a:ext cx="203102" cy="31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94" fill="norm" stroke="1" extrusionOk="0">
                  <a:moveTo>
                    <a:pt x="12553" y="3630"/>
                  </a:moveTo>
                  <a:cubicBezTo>
                    <a:pt x="10790" y="3630"/>
                    <a:pt x="9027" y="3630"/>
                    <a:pt x="7373" y="4402"/>
                  </a:cubicBezTo>
                  <a:cubicBezTo>
                    <a:pt x="5720" y="5173"/>
                    <a:pt x="4178" y="6716"/>
                    <a:pt x="2965" y="9030"/>
                  </a:cubicBezTo>
                  <a:cubicBezTo>
                    <a:pt x="1753" y="11345"/>
                    <a:pt x="871" y="14430"/>
                    <a:pt x="431" y="16324"/>
                  </a:cubicBezTo>
                  <a:cubicBezTo>
                    <a:pt x="-10" y="18217"/>
                    <a:pt x="-10" y="18919"/>
                    <a:pt x="320" y="19550"/>
                  </a:cubicBezTo>
                  <a:cubicBezTo>
                    <a:pt x="651" y="20181"/>
                    <a:pt x="1312" y="20742"/>
                    <a:pt x="2194" y="21022"/>
                  </a:cubicBezTo>
                  <a:cubicBezTo>
                    <a:pt x="3076" y="21303"/>
                    <a:pt x="4178" y="21303"/>
                    <a:pt x="6271" y="20532"/>
                  </a:cubicBezTo>
                  <a:cubicBezTo>
                    <a:pt x="8365" y="19760"/>
                    <a:pt x="11451" y="18217"/>
                    <a:pt x="13876" y="15693"/>
                  </a:cubicBezTo>
                  <a:cubicBezTo>
                    <a:pt x="16300" y="13168"/>
                    <a:pt x="18063" y="9661"/>
                    <a:pt x="18945" y="7207"/>
                  </a:cubicBezTo>
                  <a:cubicBezTo>
                    <a:pt x="19827" y="4752"/>
                    <a:pt x="19827" y="3350"/>
                    <a:pt x="19496" y="2368"/>
                  </a:cubicBezTo>
                  <a:cubicBezTo>
                    <a:pt x="19165" y="1386"/>
                    <a:pt x="18504" y="825"/>
                    <a:pt x="16851" y="404"/>
                  </a:cubicBezTo>
                  <a:cubicBezTo>
                    <a:pt x="15198" y="-16"/>
                    <a:pt x="12553" y="-297"/>
                    <a:pt x="9578" y="545"/>
                  </a:cubicBezTo>
                  <a:cubicBezTo>
                    <a:pt x="6602" y="1386"/>
                    <a:pt x="3296" y="3350"/>
                    <a:pt x="1533" y="4822"/>
                  </a:cubicBezTo>
                  <a:cubicBezTo>
                    <a:pt x="-231" y="6295"/>
                    <a:pt x="-451" y="7277"/>
                    <a:pt x="761" y="8048"/>
                  </a:cubicBezTo>
                  <a:cubicBezTo>
                    <a:pt x="1973" y="8820"/>
                    <a:pt x="4618" y="9381"/>
                    <a:pt x="8255" y="9661"/>
                  </a:cubicBezTo>
                  <a:cubicBezTo>
                    <a:pt x="11892" y="9942"/>
                    <a:pt x="16520" y="9942"/>
                    <a:pt x="21149" y="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740856" y="4375177"/>
              <a:ext cx="139701" cy="12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994"/>
                  </a:moveTo>
                  <a:cubicBezTo>
                    <a:pt x="1636" y="1274"/>
                    <a:pt x="3273" y="554"/>
                    <a:pt x="4909" y="194"/>
                  </a:cubicBezTo>
                  <a:cubicBezTo>
                    <a:pt x="6545" y="-166"/>
                    <a:pt x="8182" y="-166"/>
                    <a:pt x="9164" y="1454"/>
                  </a:cubicBezTo>
                  <a:cubicBezTo>
                    <a:pt x="10145" y="3074"/>
                    <a:pt x="10473" y="6314"/>
                    <a:pt x="9164" y="9014"/>
                  </a:cubicBezTo>
                  <a:cubicBezTo>
                    <a:pt x="7855" y="11714"/>
                    <a:pt x="4909" y="13874"/>
                    <a:pt x="2945" y="15854"/>
                  </a:cubicBezTo>
                  <a:cubicBezTo>
                    <a:pt x="982" y="17834"/>
                    <a:pt x="0" y="19634"/>
                    <a:pt x="327" y="20534"/>
                  </a:cubicBezTo>
                  <a:cubicBezTo>
                    <a:pt x="655" y="21434"/>
                    <a:pt x="2291" y="21434"/>
                    <a:pt x="6055" y="20714"/>
                  </a:cubicBezTo>
                  <a:cubicBezTo>
                    <a:pt x="9818" y="19994"/>
                    <a:pt x="15709" y="18554"/>
                    <a:pt x="21600" y="17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629476" y="3841743"/>
              <a:ext cx="111381" cy="20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25" fill="norm" stroke="1" extrusionOk="0">
                  <a:moveTo>
                    <a:pt x="4328" y="9254"/>
                  </a:moveTo>
                  <a:cubicBezTo>
                    <a:pt x="3513" y="12594"/>
                    <a:pt x="2698" y="15934"/>
                    <a:pt x="1883" y="18161"/>
                  </a:cubicBezTo>
                  <a:cubicBezTo>
                    <a:pt x="1068" y="20388"/>
                    <a:pt x="253" y="21501"/>
                    <a:pt x="49" y="21167"/>
                  </a:cubicBezTo>
                  <a:cubicBezTo>
                    <a:pt x="-155" y="20833"/>
                    <a:pt x="253" y="19052"/>
                    <a:pt x="1679" y="16268"/>
                  </a:cubicBezTo>
                  <a:cubicBezTo>
                    <a:pt x="3105" y="13485"/>
                    <a:pt x="5551" y="9699"/>
                    <a:pt x="7588" y="7027"/>
                  </a:cubicBezTo>
                  <a:cubicBezTo>
                    <a:pt x="9626" y="4355"/>
                    <a:pt x="11256" y="2796"/>
                    <a:pt x="12887" y="1682"/>
                  </a:cubicBezTo>
                  <a:cubicBezTo>
                    <a:pt x="14517" y="569"/>
                    <a:pt x="16147" y="-99"/>
                    <a:pt x="17573" y="12"/>
                  </a:cubicBezTo>
                  <a:cubicBezTo>
                    <a:pt x="19000" y="124"/>
                    <a:pt x="20222" y="1014"/>
                    <a:pt x="20834" y="4021"/>
                  </a:cubicBezTo>
                  <a:cubicBezTo>
                    <a:pt x="21445" y="7027"/>
                    <a:pt x="21445" y="12148"/>
                    <a:pt x="21445" y="17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561463" y="4590099"/>
              <a:ext cx="150324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1070" y="21600"/>
                  </a:moveTo>
                  <a:cubicBezTo>
                    <a:pt x="918" y="21368"/>
                    <a:pt x="766" y="21135"/>
                    <a:pt x="614" y="21019"/>
                  </a:cubicBezTo>
                  <a:cubicBezTo>
                    <a:pt x="462" y="20903"/>
                    <a:pt x="310" y="20903"/>
                    <a:pt x="189" y="20439"/>
                  </a:cubicBezTo>
                  <a:cubicBezTo>
                    <a:pt x="67" y="19974"/>
                    <a:pt x="-24" y="19045"/>
                    <a:pt x="6" y="18465"/>
                  </a:cubicBezTo>
                  <a:cubicBezTo>
                    <a:pt x="37" y="17884"/>
                    <a:pt x="189" y="17652"/>
                    <a:pt x="720" y="17303"/>
                  </a:cubicBezTo>
                  <a:cubicBezTo>
                    <a:pt x="1252" y="16955"/>
                    <a:pt x="2163" y="16490"/>
                    <a:pt x="3242" y="15445"/>
                  </a:cubicBezTo>
                  <a:cubicBezTo>
                    <a:pt x="4320" y="14400"/>
                    <a:pt x="5566" y="12774"/>
                    <a:pt x="6781" y="11381"/>
                  </a:cubicBezTo>
                  <a:cubicBezTo>
                    <a:pt x="7996" y="9987"/>
                    <a:pt x="9181" y="8826"/>
                    <a:pt x="10411" y="7665"/>
                  </a:cubicBezTo>
                  <a:cubicBezTo>
                    <a:pt x="11642" y="6503"/>
                    <a:pt x="12918" y="5342"/>
                    <a:pt x="14194" y="4413"/>
                  </a:cubicBezTo>
                  <a:cubicBezTo>
                    <a:pt x="15470" y="3484"/>
                    <a:pt x="16746" y="2787"/>
                    <a:pt x="17885" y="2090"/>
                  </a:cubicBezTo>
                  <a:cubicBezTo>
                    <a:pt x="19024" y="1394"/>
                    <a:pt x="20027" y="697"/>
                    <a:pt x="20619" y="348"/>
                  </a:cubicBezTo>
                  <a:cubicBezTo>
                    <a:pt x="21211" y="0"/>
                    <a:pt x="21394" y="0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966156" y="4945699"/>
              <a:ext cx="202171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0" y="0"/>
                  </a:moveTo>
                  <a:cubicBezTo>
                    <a:pt x="3927" y="0"/>
                    <a:pt x="7855" y="0"/>
                    <a:pt x="11455" y="1072"/>
                  </a:cubicBezTo>
                  <a:cubicBezTo>
                    <a:pt x="15055" y="2144"/>
                    <a:pt x="18327" y="4287"/>
                    <a:pt x="19855" y="6843"/>
                  </a:cubicBezTo>
                  <a:cubicBezTo>
                    <a:pt x="21382" y="9398"/>
                    <a:pt x="21164" y="12366"/>
                    <a:pt x="18982" y="14840"/>
                  </a:cubicBezTo>
                  <a:cubicBezTo>
                    <a:pt x="16800" y="17313"/>
                    <a:pt x="12655" y="19292"/>
                    <a:pt x="10037" y="20363"/>
                  </a:cubicBezTo>
                  <a:cubicBezTo>
                    <a:pt x="7418" y="21435"/>
                    <a:pt x="6327" y="21600"/>
                    <a:pt x="4691" y="21600"/>
                  </a:cubicBezTo>
                  <a:cubicBezTo>
                    <a:pt x="3055" y="21600"/>
                    <a:pt x="873" y="21435"/>
                    <a:pt x="327" y="21023"/>
                  </a:cubicBezTo>
                  <a:cubicBezTo>
                    <a:pt x="-218" y="20611"/>
                    <a:pt x="873" y="19951"/>
                    <a:pt x="2837" y="19374"/>
                  </a:cubicBezTo>
                  <a:cubicBezTo>
                    <a:pt x="4800" y="18797"/>
                    <a:pt x="7637" y="18302"/>
                    <a:pt x="10473" y="1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197343" y="4901919"/>
              <a:ext cx="353014" cy="29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16" fill="norm" stroke="1" extrusionOk="0">
                  <a:moveTo>
                    <a:pt x="12497" y="4547"/>
                  </a:moveTo>
                  <a:cubicBezTo>
                    <a:pt x="12497" y="3781"/>
                    <a:pt x="12497" y="3015"/>
                    <a:pt x="12114" y="2019"/>
                  </a:cubicBezTo>
                  <a:cubicBezTo>
                    <a:pt x="11730" y="1024"/>
                    <a:pt x="10963" y="-202"/>
                    <a:pt x="9494" y="28"/>
                  </a:cubicBezTo>
                  <a:cubicBezTo>
                    <a:pt x="8024" y="258"/>
                    <a:pt x="5851" y="1943"/>
                    <a:pt x="4062" y="4547"/>
                  </a:cubicBezTo>
                  <a:cubicBezTo>
                    <a:pt x="2272" y="7151"/>
                    <a:pt x="866" y="10675"/>
                    <a:pt x="291" y="13432"/>
                  </a:cubicBezTo>
                  <a:cubicBezTo>
                    <a:pt x="-284" y="16189"/>
                    <a:pt x="-28" y="18181"/>
                    <a:pt x="1250" y="19483"/>
                  </a:cubicBezTo>
                  <a:cubicBezTo>
                    <a:pt x="2528" y="20785"/>
                    <a:pt x="4828" y="21398"/>
                    <a:pt x="8343" y="21168"/>
                  </a:cubicBezTo>
                  <a:cubicBezTo>
                    <a:pt x="11858" y="20938"/>
                    <a:pt x="16587" y="19866"/>
                    <a:pt x="21316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293306" y="3713799"/>
              <a:ext cx="438151" cy="394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74" y="464"/>
                    <a:pt x="20348" y="928"/>
                    <a:pt x="20035" y="1380"/>
                  </a:cubicBezTo>
                  <a:cubicBezTo>
                    <a:pt x="19722" y="1832"/>
                    <a:pt x="19722" y="2272"/>
                    <a:pt x="19670" y="2736"/>
                  </a:cubicBezTo>
                  <a:cubicBezTo>
                    <a:pt x="19617" y="3200"/>
                    <a:pt x="19513" y="3687"/>
                    <a:pt x="19461" y="4157"/>
                  </a:cubicBezTo>
                  <a:cubicBezTo>
                    <a:pt x="19409" y="4626"/>
                    <a:pt x="19409" y="5078"/>
                    <a:pt x="19357" y="5496"/>
                  </a:cubicBezTo>
                  <a:cubicBezTo>
                    <a:pt x="19304" y="5913"/>
                    <a:pt x="19200" y="6296"/>
                    <a:pt x="18991" y="6713"/>
                  </a:cubicBezTo>
                  <a:cubicBezTo>
                    <a:pt x="18783" y="7130"/>
                    <a:pt x="18470" y="7583"/>
                    <a:pt x="18157" y="8035"/>
                  </a:cubicBezTo>
                  <a:cubicBezTo>
                    <a:pt x="17843" y="8487"/>
                    <a:pt x="17530" y="8939"/>
                    <a:pt x="17217" y="9397"/>
                  </a:cubicBezTo>
                  <a:cubicBezTo>
                    <a:pt x="16904" y="9855"/>
                    <a:pt x="16591" y="10319"/>
                    <a:pt x="16226" y="10783"/>
                  </a:cubicBezTo>
                  <a:cubicBezTo>
                    <a:pt x="15861" y="11246"/>
                    <a:pt x="15443" y="11710"/>
                    <a:pt x="14922" y="12191"/>
                  </a:cubicBezTo>
                  <a:cubicBezTo>
                    <a:pt x="14400" y="12672"/>
                    <a:pt x="13774" y="13171"/>
                    <a:pt x="13043" y="13652"/>
                  </a:cubicBezTo>
                  <a:cubicBezTo>
                    <a:pt x="12313" y="14133"/>
                    <a:pt x="11478" y="14597"/>
                    <a:pt x="10539" y="15061"/>
                  </a:cubicBezTo>
                  <a:cubicBezTo>
                    <a:pt x="9600" y="15525"/>
                    <a:pt x="8557" y="15988"/>
                    <a:pt x="7565" y="16429"/>
                  </a:cubicBezTo>
                  <a:cubicBezTo>
                    <a:pt x="6574" y="16870"/>
                    <a:pt x="5635" y="17287"/>
                    <a:pt x="4696" y="17710"/>
                  </a:cubicBezTo>
                  <a:cubicBezTo>
                    <a:pt x="3757" y="18133"/>
                    <a:pt x="2817" y="18562"/>
                    <a:pt x="2035" y="18986"/>
                  </a:cubicBezTo>
                  <a:cubicBezTo>
                    <a:pt x="1252" y="19409"/>
                    <a:pt x="626" y="19826"/>
                    <a:pt x="313" y="20261"/>
                  </a:cubicBezTo>
                  <a:cubicBezTo>
                    <a:pt x="0" y="20696"/>
                    <a:pt x="0" y="211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161316" y="3731869"/>
              <a:ext cx="281341" cy="56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13" fill="norm" stroke="1" extrusionOk="0">
                  <a:moveTo>
                    <a:pt x="7401" y="3678"/>
                  </a:moveTo>
                  <a:cubicBezTo>
                    <a:pt x="5789" y="3921"/>
                    <a:pt x="4177" y="4164"/>
                    <a:pt x="2968" y="4285"/>
                  </a:cubicBezTo>
                  <a:cubicBezTo>
                    <a:pt x="1759" y="4406"/>
                    <a:pt x="953" y="4406"/>
                    <a:pt x="470" y="4164"/>
                  </a:cubicBezTo>
                  <a:cubicBezTo>
                    <a:pt x="-14" y="3921"/>
                    <a:pt x="-175" y="3436"/>
                    <a:pt x="228" y="2869"/>
                  </a:cubicBezTo>
                  <a:cubicBezTo>
                    <a:pt x="631" y="2303"/>
                    <a:pt x="1598" y="1656"/>
                    <a:pt x="2404" y="1170"/>
                  </a:cubicBezTo>
                  <a:cubicBezTo>
                    <a:pt x="3210" y="685"/>
                    <a:pt x="3855" y="361"/>
                    <a:pt x="4661" y="159"/>
                  </a:cubicBezTo>
                  <a:cubicBezTo>
                    <a:pt x="5467" y="-43"/>
                    <a:pt x="6434" y="-124"/>
                    <a:pt x="7159" y="361"/>
                  </a:cubicBezTo>
                  <a:cubicBezTo>
                    <a:pt x="7885" y="847"/>
                    <a:pt x="8368" y="1898"/>
                    <a:pt x="8368" y="3436"/>
                  </a:cubicBezTo>
                  <a:cubicBezTo>
                    <a:pt x="8368" y="4973"/>
                    <a:pt x="7885" y="6995"/>
                    <a:pt x="6918" y="8492"/>
                  </a:cubicBezTo>
                  <a:cubicBezTo>
                    <a:pt x="5950" y="9988"/>
                    <a:pt x="4500" y="10959"/>
                    <a:pt x="3371" y="11485"/>
                  </a:cubicBezTo>
                  <a:cubicBezTo>
                    <a:pt x="2243" y="12011"/>
                    <a:pt x="1437" y="12092"/>
                    <a:pt x="873" y="11930"/>
                  </a:cubicBezTo>
                  <a:cubicBezTo>
                    <a:pt x="309" y="11768"/>
                    <a:pt x="-14" y="11364"/>
                    <a:pt x="309" y="10797"/>
                  </a:cubicBezTo>
                  <a:cubicBezTo>
                    <a:pt x="631" y="10231"/>
                    <a:pt x="1598" y="9503"/>
                    <a:pt x="4258" y="8370"/>
                  </a:cubicBezTo>
                  <a:cubicBezTo>
                    <a:pt x="6918" y="7238"/>
                    <a:pt x="11270" y="5701"/>
                    <a:pt x="13929" y="4730"/>
                  </a:cubicBezTo>
                  <a:cubicBezTo>
                    <a:pt x="16589" y="3759"/>
                    <a:pt x="17556" y="3355"/>
                    <a:pt x="18362" y="3031"/>
                  </a:cubicBezTo>
                  <a:cubicBezTo>
                    <a:pt x="19168" y="2707"/>
                    <a:pt x="19813" y="2465"/>
                    <a:pt x="19813" y="2465"/>
                  </a:cubicBezTo>
                  <a:cubicBezTo>
                    <a:pt x="19813" y="2465"/>
                    <a:pt x="19168" y="2707"/>
                    <a:pt x="17718" y="4164"/>
                  </a:cubicBezTo>
                  <a:cubicBezTo>
                    <a:pt x="16267" y="5620"/>
                    <a:pt x="14010" y="8289"/>
                    <a:pt x="12640" y="11040"/>
                  </a:cubicBezTo>
                  <a:cubicBezTo>
                    <a:pt x="11270" y="13791"/>
                    <a:pt x="10786" y="16622"/>
                    <a:pt x="10625" y="18240"/>
                  </a:cubicBezTo>
                  <a:cubicBezTo>
                    <a:pt x="10464" y="19858"/>
                    <a:pt x="10625" y="20263"/>
                    <a:pt x="10947" y="20627"/>
                  </a:cubicBezTo>
                  <a:cubicBezTo>
                    <a:pt x="11270" y="20991"/>
                    <a:pt x="11753" y="21314"/>
                    <a:pt x="12559" y="21395"/>
                  </a:cubicBezTo>
                  <a:cubicBezTo>
                    <a:pt x="13365" y="21476"/>
                    <a:pt x="14494" y="21314"/>
                    <a:pt x="15380" y="20424"/>
                  </a:cubicBezTo>
                  <a:cubicBezTo>
                    <a:pt x="16267" y="19534"/>
                    <a:pt x="16912" y="17916"/>
                    <a:pt x="17073" y="16703"/>
                  </a:cubicBezTo>
                  <a:cubicBezTo>
                    <a:pt x="17234" y="15489"/>
                    <a:pt x="16912" y="14680"/>
                    <a:pt x="16347" y="14155"/>
                  </a:cubicBezTo>
                  <a:cubicBezTo>
                    <a:pt x="15783" y="13629"/>
                    <a:pt x="14977" y="13386"/>
                    <a:pt x="15300" y="13265"/>
                  </a:cubicBezTo>
                  <a:cubicBezTo>
                    <a:pt x="15622" y="13143"/>
                    <a:pt x="17073" y="13143"/>
                    <a:pt x="18282" y="13063"/>
                  </a:cubicBezTo>
                  <a:cubicBezTo>
                    <a:pt x="19491" y="12982"/>
                    <a:pt x="20458" y="12820"/>
                    <a:pt x="21425" y="12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761246" y="3815399"/>
              <a:ext cx="17671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8354" y="0"/>
                  </a:moveTo>
                  <a:cubicBezTo>
                    <a:pt x="8611" y="4917"/>
                    <a:pt x="8868" y="9834"/>
                    <a:pt x="8997" y="12732"/>
                  </a:cubicBezTo>
                  <a:cubicBezTo>
                    <a:pt x="9125" y="15629"/>
                    <a:pt x="9125" y="16507"/>
                    <a:pt x="8997" y="17473"/>
                  </a:cubicBezTo>
                  <a:cubicBezTo>
                    <a:pt x="8868" y="18439"/>
                    <a:pt x="8611" y="19493"/>
                    <a:pt x="7839" y="20195"/>
                  </a:cubicBezTo>
                  <a:cubicBezTo>
                    <a:pt x="7068" y="20898"/>
                    <a:pt x="5782" y="21249"/>
                    <a:pt x="4754" y="21073"/>
                  </a:cubicBezTo>
                  <a:cubicBezTo>
                    <a:pt x="3725" y="20898"/>
                    <a:pt x="2954" y="20195"/>
                    <a:pt x="2182" y="19229"/>
                  </a:cubicBezTo>
                  <a:cubicBezTo>
                    <a:pt x="1411" y="18263"/>
                    <a:pt x="639" y="17034"/>
                    <a:pt x="254" y="15980"/>
                  </a:cubicBezTo>
                  <a:cubicBezTo>
                    <a:pt x="-132" y="14927"/>
                    <a:pt x="-132" y="14049"/>
                    <a:pt x="639" y="13346"/>
                  </a:cubicBezTo>
                  <a:cubicBezTo>
                    <a:pt x="1411" y="12644"/>
                    <a:pt x="2954" y="12117"/>
                    <a:pt x="6168" y="10449"/>
                  </a:cubicBezTo>
                  <a:cubicBezTo>
                    <a:pt x="9382" y="8780"/>
                    <a:pt x="14268" y="5971"/>
                    <a:pt x="17097" y="3863"/>
                  </a:cubicBezTo>
                  <a:cubicBezTo>
                    <a:pt x="19925" y="1756"/>
                    <a:pt x="20697" y="351"/>
                    <a:pt x="20825" y="351"/>
                  </a:cubicBezTo>
                  <a:cubicBezTo>
                    <a:pt x="20954" y="351"/>
                    <a:pt x="20439" y="1756"/>
                    <a:pt x="20182" y="5005"/>
                  </a:cubicBezTo>
                  <a:cubicBezTo>
                    <a:pt x="19925" y="8254"/>
                    <a:pt x="19925" y="13346"/>
                    <a:pt x="20182" y="16420"/>
                  </a:cubicBezTo>
                  <a:cubicBezTo>
                    <a:pt x="20439" y="19493"/>
                    <a:pt x="20954" y="20546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970348" y="3980499"/>
              <a:ext cx="83311" cy="8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26" fill="norm" stroke="1" extrusionOk="0">
                  <a:moveTo>
                    <a:pt x="9323" y="4521"/>
                  </a:moveTo>
                  <a:cubicBezTo>
                    <a:pt x="7216" y="3014"/>
                    <a:pt x="5108" y="1507"/>
                    <a:pt x="3528" y="2260"/>
                  </a:cubicBezTo>
                  <a:cubicBezTo>
                    <a:pt x="1947" y="3014"/>
                    <a:pt x="894" y="6028"/>
                    <a:pt x="367" y="8791"/>
                  </a:cubicBezTo>
                  <a:cubicBezTo>
                    <a:pt x="-160" y="11553"/>
                    <a:pt x="-160" y="14065"/>
                    <a:pt x="630" y="16326"/>
                  </a:cubicBezTo>
                  <a:cubicBezTo>
                    <a:pt x="1420" y="18586"/>
                    <a:pt x="3001" y="20595"/>
                    <a:pt x="6425" y="21098"/>
                  </a:cubicBezTo>
                  <a:cubicBezTo>
                    <a:pt x="9850" y="21600"/>
                    <a:pt x="15118" y="20595"/>
                    <a:pt x="18016" y="18586"/>
                  </a:cubicBezTo>
                  <a:cubicBezTo>
                    <a:pt x="20913" y="16577"/>
                    <a:pt x="21440" y="13563"/>
                    <a:pt x="19860" y="10298"/>
                  </a:cubicBezTo>
                  <a:cubicBezTo>
                    <a:pt x="18279" y="7033"/>
                    <a:pt x="14591" y="3516"/>
                    <a:pt x="1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313103" y="3745292"/>
              <a:ext cx="444004" cy="34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8" fill="norm" stroke="1" extrusionOk="0">
                  <a:moveTo>
                    <a:pt x="6119" y="1980"/>
                  </a:moveTo>
                  <a:cubicBezTo>
                    <a:pt x="5811" y="1063"/>
                    <a:pt x="5504" y="147"/>
                    <a:pt x="5248" y="16"/>
                  </a:cubicBezTo>
                  <a:cubicBezTo>
                    <a:pt x="4992" y="-115"/>
                    <a:pt x="4788" y="540"/>
                    <a:pt x="4583" y="2896"/>
                  </a:cubicBezTo>
                  <a:cubicBezTo>
                    <a:pt x="4378" y="5252"/>
                    <a:pt x="4174" y="9310"/>
                    <a:pt x="4020" y="12518"/>
                  </a:cubicBezTo>
                  <a:cubicBezTo>
                    <a:pt x="3866" y="15725"/>
                    <a:pt x="3764" y="18081"/>
                    <a:pt x="3918" y="19521"/>
                  </a:cubicBezTo>
                  <a:cubicBezTo>
                    <a:pt x="4071" y="20961"/>
                    <a:pt x="4481" y="21485"/>
                    <a:pt x="4737" y="21289"/>
                  </a:cubicBezTo>
                  <a:cubicBezTo>
                    <a:pt x="4992" y="21092"/>
                    <a:pt x="5095" y="20176"/>
                    <a:pt x="4583" y="18474"/>
                  </a:cubicBezTo>
                  <a:cubicBezTo>
                    <a:pt x="4071" y="16772"/>
                    <a:pt x="2945" y="14285"/>
                    <a:pt x="1973" y="12910"/>
                  </a:cubicBezTo>
                  <a:cubicBezTo>
                    <a:pt x="1000" y="11536"/>
                    <a:pt x="181" y="11274"/>
                    <a:pt x="28" y="11143"/>
                  </a:cubicBezTo>
                  <a:cubicBezTo>
                    <a:pt x="-126" y="11012"/>
                    <a:pt x="386" y="11012"/>
                    <a:pt x="1205" y="10947"/>
                  </a:cubicBezTo>
                  <a:cubicBezTo>
                    <a:pt x="2024" y="10881"/>
                    <a:pt x="3150" y="10750"/>
                    <a:pt x="4122" y="11078"/>
                  </a:cubicBezTo>
                  <a:cubicBezTo>
                    <a:pt x="5095" y="11405"/>
                    <a:pt x="5914" y="12190"/>
                    <a:pt x="6528" y="13238"/>
                  </a:cubicBezTo>
                  <a:cubicBezTo>
                    <a:pt x="7142" y="14285"/>
                    <a:pt x="7552" y="15594"/>
                    <a:pt x="7808" y="16772"/>
                  </a:cubicBezTo>
                  <a:cubicBezTo>
                    <a:pt x="8064" y="17950"/>
                    <a:pt x="8166" y="18998"/>
                    <a:pt x="7961" y="19652"/>
                  </a:cubicBezTo>
                  <a:cubicBezTo>
                    <a:pt x="7756" y="20307"/>
                    <a:pt x="7245" y="20569"/>
                    <a:pt x="6835" y="20307"/>
                  </a:cubicBezTo>
                  <a:cubicBezTo>
                    <a:pt x="6426" y="20045"/>
                    <a:pt x="6119" y="19260"/>
                    <a:pt x="6170" y="18016"/>
                  </a:cubicBezTo>
                  <a:cubicBezTo>
                    <a:pt x="6221" y="16772"/>
                    <a:pt x="6630" y="15070"/>
                    <a:pt x="7296" y="13892"/>
                  </a:cubicBezTo>
                  <a:cubicBezTo>
                    <a:pt x="7961" y="12714"/>
                    <a:pt x="8883" y="12060"/>
                    <a:pt x="9599" y="11667"/>
                  </a:cubicBezTo>
                  <a:cubicBezTo>
                    <a:pt x="10316" y="11274"/>
                    <a:pt x="10828" y="11143"/>
                    <a:pt x="11083" y="11470"/>
                  </a:cubicBezTo>
                  <a:cubicBezTo>
                    <a:pt x="11339" y="11798"/>
                    <a:pt x="11339" y="12583"/>
                    <a:pt x="11339" y="13696"/>
                  </a:cubicBezTo>
                  <a:cubicBezTo>
                    <a:pt x="11339" y="14809"/>
                    <a:pt x="11339" y="16249"/>
                    <a:pt x="11493" y="17230"/>
                  </a:cubicBezTo>
                  <a:cubicBezTo>
                    <a:pt x="11647" y="18212"/>
                    <a:pt x="11954" y="18736"/>
                    <a:pt x="12363" y="18867"/>
                  </a:cubicBezTo>
                  <a:cubicBezTo>
                    <a:pt x="12773" y="18998"/>
                    <a:pt x="13284" y="18736"/>
                    <a:pt x="13643" y="18278"/>
                  </a:cubicBezTo>
                  <a:cubicBezTo>
                    <a:pt x="14001" y="17820"/>
                    <a:pt x="14206" y="17165"/>
                    <a:pt x="14410" y="16249"/>
                  </a:cubicBezTo>
                  <a:cubicBezTo>
                    <a:pt x="14615" y="15332"/>
                    <a:pt x="14820" y="14154"/>
                    <a:pt x="14871" y="13958"/>
                  </a:cubicBezTo>
                  <a:cubicBezTo>
                    <a:pt x="14922" y="13761"/>
                    <a:pt x="14820" y="14547"/>
                    <a:pt x="14769" y="15267"/>
                  </a:cubicBezTo>
                  <a:cubicBezTo>
                    <a:pt x="14718" y="15987"/>
                    <a:pt x="14718" y="16641"/>
                    <a:pt x="14871" y="17230"/>
                  </a:cubicBezTo>
                  <a:cubicBezTo>
                    <a:pt x="15025" y="17820"/>
                    <a:pt x="15332" y="18343"/>
                    <a:pt x="15741" y="18605"/>
                  </a:cubicBezTo>
                  <a:cubicBezTo>
                    <a:pt x="16151" y="18867"/>
                    <a:pt x="16663" y="18867"/>
                    <a:pt x="17277" y="18343"/>
                  </a:cubicBezTo>
                  <a:cubicBezTo>
                    <a:pt x="17891" y="17820"/>
                    <a:pt x="18608" y="16772"/>
                    <a:pt x="19119" y="15856"/>
                  </a:cubicBezTo>
                  <a:cubicBezTo>
                    <a:pt x="19631" y="14940"/>
                    <a:pt x="19938" y="14154"/>
                    <a:pt x="20143" y="13369"/>
                  </a:cubicBezTo>
                  <a:cubicBezTo>
                    <a:pt x="20348" y="12583"/>
                    <a:pt x="20450" y="11798"/>
                    <a:pt x="20246" y="11536"/>
                  </a:cubicBezTo>
                  <a:cubicBezTo>
                    <a:pt x="20041" y="11274"/>
                    <a:pt x="19529" y="11536"/>
                    <a:pt x="19017" y="12321"/>
                  </a:cubicBezTo>
                  <a:cubicBezTo>
                    <a:pt x="18505" y="13107"/>
                    <a:pt x="17993" y="14416"/>
                    <a:pt x="17738" y="15398"/>
                  </a:cubicBezTo>
                  <a:cubicBezTo>
                    <a:pt x="17482" y="16380"/>
                    <a:pt x="17482" y="17034"/>
                    <a:pt x="18147" y="17689"/>
                  </a:cubicBezTo>
                  <a:cubicBezTo>
                    <a:pt x="18812" y="18343"/>
                    <a:pt x="20143" y="18998"/>
                    <a:pt x="21474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814256" y="4094799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6430206" y="3866199"/>
              <a:ext cx="247651" cy="2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1108" y="1912"/>
                    <a:pt x="2215" y="3823"/>
                    <a:pt x="3231" y="6977"/>
                  </a:cubicBezTo>
                  <a:cubicBezTo>
                    <a:pt x="4246" y="10131"/>
                    <a:pt x="5169" y="14527"/>
                    <a:pt x="5723" y="17299"/>
                  </a:cubicBezTo>
                  <a:cubicBezTo>
                    <a:pt x="6277" y="20071"/>
                    <a:pt x="6462" y="21218"/>
                    <a:pt x="6831" y="21409"/>
                  </a:cubicBezTo>
                  <a:cubicBezTo>
                    <a:pt x="7200" y="21600"/>
                    <a:pt x="7754" y="20835"/>
                    <a:pt x="8215" y="19211"/>
                  </a:cubicBezTo>
                  <a:cubicBezTo>
                    <a:pt x="8677" y="17586"/>
                    <a:pt x="9046" y="15101"/>
                    <a:pt x="9508" y="13189"/>
                  </a:cubicBezTo>
                  <a:cubicBezTo>
                    <a:pt x="9969" y="11278"/>
                    <a:pt x="10523" y="9940"/>
                    <a:pt x="10892" y="9844"/>
                  </a:cubicBezTo>
                  <a:cubicBezTo>
                    <a:pt x="11262" y="9749"/>
                    <a:pt x="11446" y="10896"/>
                    <a:pt x="11908" y="12807"/>
                  </a:cubicBezTo>
                  <a:cubicBezTo>
                    <a:pt x="12369" y="14719"/>
                    <a:pt x="13108" y="17395"/>
                    <a:pt x="13754" y="19115"/>
                  </a:cubicBezTo>
                  <a:cubicBezTo>
                    <a:pt x="14400" y="20835"/>
                    <a:pt x="14954" y="21600"/>
                    <a:pt x="15508" y="21313"/>
                  </a:cubicBezTo>
                  <a:cubicBezTo>
                    <a:pt x="16062" y="21027"/>
                    <a:pt x="16615" y="19688"/>
                    <a:pt x="17077" y="16821"/>
                  </a:cubicBezTo>
                  <a:cubicBezTo>
                    <a:pt x="17538" y="13954"/>
                    <a:pt x="17908" y="9558"/>
                    <a:pt x="18646" y="6499"/>
                  </a:cubicBezTo>
                  <a:cubicBezTo>
                    <a:pt x="19385" y="3441"/>
                    <a:pt x="20492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859013" y="3929699"/>
              <a:ext cx="22524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03" fill="norm" stroke="1" extrusionOk="0">
                  <a:moveTo>
                    <a:pt x="286" y="20903"/>
                  </a:moveTo>
                  <a:cubicBezTo>
                    <a:pt x="84" y="17419"/>
                    <a:pt x="-118" y="13935"/>
                    <a:pt x="84" y="11323"/>
                  </a:cubicBezTo>
                  <a:cubicBezTo>
                    <a:pt x="286" y="8710"/>
                    <a:pt x="891" y="6968"/>
                    <a:pt x="1699" y="6271"/>
                  </a:cubicBezTo>
                  <a:cubicBezTo>
                    <a:pt x="2506" y="5574"/>
                    <a:pt x="3516" y="5923"/>
                    <a:pt x="5030" y="8187"/>
                  </a:cubicBezTo>
                  <a:cubicBezTo>
                    <a:pt x="6544" y="10452"/>
                    <a:pt x="8562" y="14632"/>
                    <a:pt x="10278" y="17419"/>
                  </a:cubicBezTo>
                  <a:cubicBezTo>
                    <a:pt x="11994" y="20206"/>
                    <a:pt x="13407" y="21600"/>
                    <a:pt x="15224" y="18465"/>
                  </a:cubicBezTo>
                  <a:cubicBezTo>
                    <a:pt x="17041" y="15329"/>
                    <a:pt x="19261" y="7665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289152" y="3812664"/>
              <a:ext cx="328505" cy="25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56" fill="norm" stroke="1" extrusionOk="0">
                  <a:moveTo>
                    <a:pt x="702" y="1281"/>
                  </a:moveTo>
                  <a:cubicBezTo>
                    <a:pt x="27" y="1105"/>
                    <a:pt x="-648" y="930"/>
                    <a:pt x="1174" y="754"/>
                  </a:cubicBezTo>
                  <a:cubicBezTo>
                    <a:pt x="2997" y="578"/>
                    <a:pt x="7317" y="403"/>
                    <a:pt x="10220" y="315"/>
                  </a:cubicBezTo>
                  <a:cubicBezTo>
                    <a:pt x="13122" y="227"/>
                    <a:pt x="14607" y="227"/>
                    <a:pt x="15822" y="139"/>
                  </a:cubicBezTo>
                  <a:cubicBezTo>
                    <a:pt x="17037" y="52"/>
                    <a:pt x="17982" y="-124"/>
                    <a:pt x="17982" y="139"/>
                  </a:cubicBezTo>
                  <a:cubicBezTo>
                    <a:pt x="17982" y="403"/>
                    <a:pt x="17037" y="1105"/>
                    <a:pt x="14945" y="3300"/>
                  </a:cubicBezTo>
                  <a:cubicBezTo>
                    <a:pt x="12852" y="5496"/>
                    <a:pt x="9612" y="9183"/>
                    <a:pt x="7790" y="11466"/>
                  </a:cubicBezTo>
                  <a:cubicBezTo>
                    <a:pt x="5967" y="13749"/>
                    <a:pt x="5562" y="14627"/>
                    <a:pt x="5157" y="15944"/>
                  </a:cubicBezTo>
                  <a:cubicBezTo>
                    <a:pt x="4752" y="17261"/>
                    <a:pt x="4347" y="19017"/>
                    <a:pt x="4550" y="20071"/>
                  </a:cubicBezTo>
                  <a:cubicBezTo>
                    <a:pt x="4752" y="21125"/>
                    <a:pt x="5562" y="21476"/>
                    <a:pt x="7654" y="21125"/>
                  </a:cubicBezTo>
                  <a:cubicBezTo>
                    <a:pt x="9747" y="20774"/>
                    <a:pt x="13122" y="19720"/>
                    <a:pt x="15552" y="19105"/>
                  </a:cubicBezTo>
                  <a:cubicBezTo>
                    <a:pt x="17982" y="18491"/>
                    <a:pt x="19467" y="18315"/>
                    <a:pt x="20952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579306" y="464724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7200"/>
                    <a:pt x="12454" y="14400"/>
                    <a:pt x="16054" y="18000"/>
                  </a:cubicBezTo>
                  <a:cubicBezTo>
                    <a:pt x="19654" y="21600"/>
                    <a:pt x="2062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553649" y="4653599"/>
              <a:ext cx="330458" cy="9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33" fill="norm" stroke="1" extrusionOk="0">
                  <a:moveTo>
                    <a:pt x="2080" y="16545"/>
                  </a:moveTo>
                  <a:cubicBezTo>
                    <a:pt x="1117" y="17923"/>
                    <a:pt x="154" y="19302"/>
                    <a:pt x="17" y="20221"/>
                  </a:cubicBezTo>
                  <a:cubicBezTo>
                    <a:pt x="-121" y="21140"/>
                    <a:pt x="567" y="21600"/>
                    <a:pt x="2975" y="20451"/>
                  </a:cubicBezTo>
                  <a:cubicBezTo>
                    <a:pt x="5382" y="19302"/>
                    <a:pt x="9510" y="16545"/>
                    <a:pt x="12880" y="12868"/>
                  </a:cubicBezTo>
                  <a:cubicBezTo>
                    <a:pt x="16251" y="9191"/>
                    <a:pt x="18865" y="4596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779278" y="4571049"/>
              <a:ext cx="1500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3947" y="0"/>
                  </a:moveTo>
                  <a:cubicBezTo>
                    <a:pt x="1904" y="0"/>
                    <a:pt x="-139" y="0"/>
                    <a:pt x="7" y="309"/>
                  </a:cubicBezTo>
                  <a:cubicBezTo>
                    <a:pt x="153" y="617"/>
                    <a:pt x="2488" y="1234"/>
                    <a:pt x="6137" y="2160"/>
                  </a:cubicBezTo>
                  <a:cubicBezTo>
                    <a:pt x="9785" y="3086"/>
                    <a:pt x="14747" y="4320"/>
                    <a:pt x="17666" y="5966"/>
                  </a:cubicBezTo>
                  <a:cubicBezTo>
                    <a:pt x="20585" y="7611"/>
                    <a:pt x="21461" y="9669"/>
                    <a:pt x="20002" y="11726"/>
                  </a:cubicBezTo>
                  <a:cubicBezTo>
                    <a:pt x="18542" y="13783"/>
                    <a:pt x="14747" y="15840"/>
                    <a:pt x="11975" y="17486"/>
                  </a:cubicBezTo>
                  <a:cubicBezTo>
                    <a:pt x="9202" y="19131"/>
                    <a:pt x="7450" y="20366"/>
                    <a:pt x="5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373056" y="4587050"/>
              <a:ext cx="165101" cy="26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98" fill="norm" stroke="1" extrusionOk="0">
                  <a:moveTo>
                    <a:pt x="16200" y="5904"/>
                  </a:moveTo>
                  <a:cubicBezTo>
                    <a:pt x="15120" y="5390"/>
                    <a:pt x="14040" y="4876"/>
                    <a:pt x="12825" y="4362"/>
                  </a:cubicBezTo>
                  <a:cubicBezTo>
                    <a:pt x="11610" y="3847"/>
                    <a:pt x="10260" y="3333"/>
                    <a:pt x="8100" y="5047"/>
                  </a:cubicBezTo>
                  <a:cubicBezTo>
                    <a:pt x="5940" y="6762"/>
                    <a:pt x="2970" y="10704"/>
                    <a:pt x="1485" y="13276"/>
                  </a:cubicBezTo>
                  <a:cubicBezTo>
                    <a:pt x="0" y="15847"/>
                    <a:pt x="0" y="17047"/>
                    <a:pt x="0" y="18162"/>
                  </a:cubicBezTo>
                  <a:cubicBezTo>
                    <a:pt x="0" y="19276"/>
                    <a:pt x="0" y="20304"/>
                    <a:pt x="1485" y="20819"/>
                  </a:cubicBezTo>
                  <a:cubicBezTo>
                    <a:pt x="2970" y="21333"/>
                    <a:pt x="5940" y="21333"/>
                    <a:pt x="9180" y="19104"/>
                  </a:cubicBezTo>
                  <a:cubicBezTo>
                    <a:pt x="12420" y="16876"/>
                    <a:pt x="15930" y="12419"/>
                    <a:pt x="16335" y="8819"/>
                  </a:cubicBezTo>
                  <a:cubicBezTo>
                    <a:pt x="16740" y="5219"/>
                    <a:pt x="14040" y="2476"/>
                    <a:pt x="11070" y="1104"/>
                  </a:cubicBezTo>
                  <a:cubicBezTo>
                    <a:pt x="8100" y="-267"/>
                    <a:pt x="4860" y="-267"/>
                    <a:pt x="2700" y="590"/>
                  </a:cubicBezTo>
                  <a:cubicBezTo>
                    <a:pt x="540" y="1447"/>
                    <a:pt x="-540" y="3162"/>
                    <a:pt x="675" y="4704"/>
                  </a:cubicBezTo>
                  <a:cubicBezTo>
                    <a:pt x="1890" y="6247"/>
                    <a:pt x="5400" y="7619"/>
                    <a:pt x="9180" y="8390"/>
                  </a:cubicBezTo>
                  <a:cubicBezTo>
                    <a:pt x="12960" y="9162"/>
                    <a:pt x="17010" y="9333"/>
                    <a:pt x="21060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582606" y="481234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450051" y="4435773"/>
              <a:ext cx="119856" cy="11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80" fill="norm" stroke="1" extrusionOk="0">
                  <a:moveTo>
                    <a:pt x="4405" y="8451"/>
                  </a:moveTo>
                  <a:cubicBezTo>
                    <a:pt x="3647" y="10380"/>
                    <a:pt x="2890" y="12309"/>
                    <a:pt x="2132" y="14430"/>
                  </a:cubicBezTo>
                  <a:cubicBezTo>
                    <a:pt x="1374" y="16551"/>
                    <a:pt x="616" y="18866"/>
                    <a:pt x="237" y="19059"/>
                  </a:cubicBezTo>
                  <a:cubicBezTo>
                    <a:pt x="-142" y="19251"/>
                    <a:pt x="-142" y="17323"/>
                    <a:pt x="805" y="13851"/>
                  </a:cubicBezTo>
                  <a:cubicBezTo>
                    <a:pt x="1753" y="10380"/>
                    <a:pt x="3647" y="5366"/>
                    <a:pt x="5542" y="2666"/>
                  </a:cubicBezTo>
                  <a:cubicBezTo>
                    <a:pt x="7437" y="-34"/>
                    <a:pt x="9332" y="-420"/>
                    <a:pt x="10658" y="351"/>
                  </a:cubicBezTo>
                  <a:cubicBezTo>
                    <a:pt x="11984" y="1123"/>
                    <a:pt x="12742" y="3051"/>
                    <a:pt x="14447" y="6716"/>
                  </a:cubicBezTo>
                  <a:cubicBezTo>
                    <a:pt x="16153" y="10380"/>
                    <a:pt x="18805" y="15780"/>
                    <a:pt x="21458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722306" y="475519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928462" y="4646729"/>
              <a:ext cx="181195" cy="22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7" fill="norm" stroke="1" extrusionOk="0">
                  <a:moveTo>
                    <a:pt x="15472" y="4804"/>
                  </a:moveTo>
                  <a:cubicBezTo>
                    <a:pt x="14216" y="4408"/>
                    <a:pt x="12960" y="4011"/>
                    <a:pt x="10574" y="5101"/>
                  </a:cubicBezTo>
                  <a:cubicBezTo>
                    <a:pt x="8188" y="6191"/>
                    <a:pt x="4672" y="8767"/>
                    <a:pt x="2663" y="11344"/>
                  </a:cubicBezTo>
                  <a:cubicBezTo>
                    <a:pt x="653" y="13920"/>
                    <a:pt x="151" y="16496"/>
                    <a:pt x="26" y="18279"/>
                  </a:cubicBezTo>
                  <a:cubicBezTo>
                    <a:pt x="-100" y="20063"/>
                    <a:pt x="151" y="21054"/>
                    <a:pt x="2537" y="21252"/>
                  </a:cubicBezTo>
                  <a:cubicBezTo>
                    <a:pt x="4923" y="21450"/>
                    <a:pt x="9444" y="20856"/>
                    <a:pt x="12960" y="17982"/>
                  </a:cubicBezTo>
                  <a:cubicBezTo>
                    <a:pt x="16477" y="15109"/>
                    <a:pt x="18988" y="9956"/>
                    <a:pt x="20119" y="6885"/>
                  </a:cubicBezTo>
                  <a:cubicBezTo>
                    <a:pt x="21249" y="3813"/>
                    <a:pt x="20998" y="2822"/>
                    <a:pt x="18863" y="1931"/>
                  </a:cubicBezTo>
                  <a:cubicBezTo>
                    <a:pt x="16728" y="1039"/>
                    <a:pt x="12709" y="246"/>
                    <a:pt x="10072" y="48"/>
                  </a:cubicBezTo>
                  <a:cubicBezTo>
                    <a:pt x="7435" y="-150"/>
                    <a:pt x="6179" y="246"/>
                    <a:pt x="5300" y="1435"/>
                  </a:cubicBezTo>
                  <a:cubicBezTo>
                    <a:pt x="4421" y="2624"/>
                    <a:pt x="3919" y="4606"/>
                    <a:pt x="5426" y="6092"/>
                  </a:cubicBezTo>
                  <a:cubicBezTo>
                    <a:pt x="6933" y="7578"/>
                    <a:pt x="10449" y="8569"/>
                    <a:pt x="13463" y="9263"/>
                  </a:cubicBezTo>
                  <a:cubicBezTo>
                    <a:pt x="16477" y="9956"/>
                    <a:pt x="18988" y="10353"/>
                    <a:pt x="21500" y="1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076801" y="4856254"/>
              <a:ext cx="140806" cy="8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47" fill="norm" stroke="1" extrusionOk="0">
                  <a:moveTo>
                    <a:pt x="168" y="4650"/>
                  </a:moveTo>
                  <a:cubicBezTo>
                    <a:pt x="1136" y="2641"/>
                    <a:pt x="2103" y="632"/>
                    <a:pt x="3392" y="129"/>
                  </a:cubicBezTo>
                  <a:cubicBezTo>
                    <a:pt x="4682" y="-373"/>
                    <a:pt x="6294" y="632"/>
                    <a:pt x="7422" y="2390"/>
                  </a:cubicBezTo>
                  <a:cubicBezTo>
                    <a:pt x="8550" y="4148"/>
                    <a:pt x="9195" y="6660"/>
                    <a:pt x="8873" y="8920"/>
                  </a:cubicBezTo>
                  <a:cubicBezTo>
                    <a:pt x="8550" y="11180"/>
                    <a:pt x="7261" y="13190"/>
                    <a:pt x="5165" y="15199"/>
                  </a:cubicBezTo>
                  <a:cubicBezTo>
                    <a:pt x="3070" y="17208"/>
                    <a:pt x="168" y="19218"/>
                    <a:pt x="7" y="20222"/>
                  </a:cubicBezTo>
                  <a:cubicBezTo>
                    <a:pt x="-154" y="21227"/>
                    <a:pt x="2425" y="21227"/>
                    <a:pt x="6455" y="19971"/>
                  </a:cubicBezTo>
                  <a:cubicBezTo>
                    <a:pt x="10485" y="18715"/>
                    <a:pt x="15965" y="16204"/>
                    <a:pt x="21446" y="13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005667" y="4465216"/>
              <a:ext cx="129390" cy="13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76" fill="norm" stroke="1" extrusionOk="0">
                  <a:moveTo>
                    <a:pt x="5620" y="9943"/>
                  </a:moveTo>
                  <a:cubicBezTo>
                    <a:pt x="4923" y="11657"/>
                    <a:pt x="4226" y="13371"/>
                    <a:pt x="3181" y="15600"/>
                  </a:cubicBezTo>
                  <a:cubicBezTo>
                    <a:pt x="2136" y="17829"/>
                    <a:pt x="742" y="20571"/>
                    <a:pt x="220" y="21086"/>
                  </a:cubicBezTo>
                  <a:cubicBezTo>
                    <a:pt x="-303" y="21600"/>
                    <a:pt x="45" y="19886"/>
                    <a:pt x="1962" y="16457"/>
                  </a:cubicBezTo>
                  <a:cubicBezTo>
                    <a:pt x="3878" y="13029"/>
                    <a:pt x="7362" y="7886"/>
                    <a:pt x="9974" y="4629"/>
                  </a:cubicBezTo>
                  <a:cubicBezTo>
                    <a:pt x="12587" y="1371"/>
                    <a:pt x="14329" y="0"/>
                    <a:pt x="15723" y="0"/>
                  </a:cubicBezTo>
                  <a:cubicBezTo>
                    <a:pt x="17116" y="0"/>
                    <a:pt x="18162" y="1371"/>
                    <a:pt x="19032" y="3943"/>
                  </a:cubicBezTo>
                  <a:cubicBezTo>
                    <a:pt x="19903" y="6514"/>
                    <a:pt x="20600" y="10286"/>
                    <a:pt x="21297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315906" y="5053649"/>
              <a:ext cx="692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510" y="17280"/>
                    <a:pt x="5020" y="21600"/>
                    <a:pt x="7497" y="21600"/>
                  </a:cubicBezTo>
                  <a:cubicBezTo>
                    <a:pt x="9974" y="21600"/>
                    <a:pt x="12418" y="17280"/>
                    <a:pt x="14763" y="12960"/>
                  </a:cubicBezTo>
                  <a:cubicBezTo>
                    <a:pt x="17108" y="8640"/>
                    <a:pt x="1935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6500056" y="5135679"/>
              <a:ext cx="304801" cy="16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8270"/>
                  </a:moveTo>
                  <a:cubicBezTo>
                    <a:pt x="450" y="6903"/>
                    <a:pt x="900" y="5536"/>
                    <a:pt x="2475" y="4579"/>
                  </a:cubicBezTo>
                  <a:cubicBezTo>
                    <a:pt x="4050" y="3622"/>
                    <a:pt x="6750" y="3075"/>
                    <a:pt x="8550" y="3895"/>
                  </a:cubicBezTo>
                  <a:cubicBezTo>
                    <a:pt x="10350" y="4716"/>
                    <a:pt x="11250" y="6903"/>
                    <a:pt x="10875" y="9637"/>
                  </a:cubicBezTo>
                  <a:cubicBezTo>
                    <a:pt x="10500" y="12371"/>
                    <a:pt x="8850" y="15652"/>
                    <a:pt x="7650" y="17703"/>
                  </a:cubicBezTo>
                  <a:cubicBezTo>
                    <a:pt x="6450" y="19753"/>
                    <a:pt x="5700" y="20574"/>
                    <a:pt x="4950" y="20984"/>
                  </a:cubicBezTo>
                  <a:cubicBezTo>
                    <a:pt x="4200" y="21394"/>
                    <a:pt x="3450" y="21394"/>
                    <a:pt x="3225" y="20574"/>
                  </a:cubicBezTo>
                  <a:cubicBezTo>
                    <a:pt x="3000" y="19753"/>
                    <a:pt x="3300" y="18113"/>
                    <a:pt x="4950" y="15652"/>
                  </a:cubicBezTo>
                  <a:cubicBezTo>
                    <a:pt x="6600" y="13191"/>
                    <a:pt x="9600" y="9910"/>
                    <a:pt x="11625" y="7586"/>
                  </a:cubicBezTo>
                  <a:cubicBezTo>
                    <a:pt x="13650" y="5262"/>
                    <a:pt x="14700" y="3895"/>
                    <a:pt x="15525" y="2665"/>
                  </a:cubicBezTo>
                  <a:cubicBezTo>
                    <a:pt x="16350" y="1435"/>
                    <a:pt x="16950" y="341"/>
                    <a:pt x="16725" y="67"/>
                  </a:cubicBezTo>
                  <a:cubicBezTo>
                    <a:pt x="16500" y="-206"/>
                    <a:pt x="15450" y="341"/>
                    <a:pt x="14475" y="1981"/>
                  </a:cubicBezTo>
                  <a:cubicBezTo>
                    <a:pt x="13500" y="3622"/>
                    <a:pt x="12600" y="6356"/>
                    <a:pt x="12300" y="8543"/>
                  </a:cubicBezTo>
                  <a:cubicBezTo>
                    <a:pt x="12000" y="10731"/>
                    <a:pt x="12300" y="12371"/>
                    <a:pt x="13950" y="13738"/>
                  </a:cubicBezTo>
                  <a:cubicBezTo>
                    <a:pt x="15600" y="15105"/>
                    <a:pt x="18600" y="16199"/>
                    <a:pt x="21600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418437" y="4920299"/>
              <a:ext cx="294470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3" fill="norm" stroke="1" extrusionOk="0">
                  <a:moveTo>
                    <a:pt x="1561" y="18671"/>
                  </a:moveTo>
                  <a:cubicBezTo>
                    <a:pt x="944" y="20136"/>
                    <a:pt x="327" y="21600"/>
                    <a:pt x="95" y="21417"/>
                  </a:cubicBezTo>
                  <a:cubicBezTo>
                    <a:pt x="-136" y="21234"/>
                    <a:pt x="18" y="19403"/>
                    <a:pt x="944" y="15925"/>
                  </a:cubicBezTo>
                  <a:cubicBezTo>
                    <a:pt x="1870" y="12447"/>
                    <a:pt x="3567" y="7322"/>
                    <a:pt x="4878" y="4576"/>
                  </a:cubicBezTo>
                  <a:cubicBezTo>
                    <a:pt x="6190" y="1831"/>
                    <a:pt x="7115" y="1464"/>
                    <a:pt x="8273" y="2746"/>
                  </a:cubicBezTo>
                  <a:cubicBezTo>
                    <a:pt x="9430" y="4027"/>
                    <a:pt x="10818" y="6956"/>
                    <a:pt x="11821" y="9519"/>
                  </a:cubicBezTo>
                  <a:cubicBezTo>
                    <a:pt x="12824" y="12081"/>
                    <a:pt x="13441" y="14278"/>
                    <a:pt x="14135" y="15010"/>
                  </a:cubicBezTo>
                  <a:cubicBezTo>
                    <a:pt x="14830" y="15742"/>
                    <a:pt x="15601" y="15010"/>
                    <a:pt x="16835" y="12264"/>
                  </a:cubicBezTo>
                  <a:cubicBezTo>
                    <a:pt x="18070" y="9519"/>
                    <a:pt x="19767" y="4759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795456" y="4708368"/>
              <a:ext cx="285751" cy="32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999"/>
                  </a:moveTo>
                  <a:cubicBezTo>
                    <a:pt x="4320" y="719"/>
                    <a:pt x="8640" y="438"/>
                    <a:pt x="11200" y="298"/>
                  </a:cubicBezTo>
                  <a:cubicBezTo>
                    <a:pt x="13760" y="158"/>
                    <a:pt x="14560" y="158"/>
                    <a:pt x="15520" y="87"/>
                  </a:cubicBezTo>
                  <a:cubicBezTo>
                    <a:pt x="16480" y="17"/>
                    <a:pt x="17600" y="-123"/>
                    <a:pt x="17920" y="228"/>
                  </a:cubicBezTo>
                  <a:cubicBezTo>
                    <a:pt x="18240" y="578"/>
                    <a:pt x="17760" y="1420"/>
                    <a:pt x="15600" y="3734"/>
                  </a:cubicBezTo>
                  <a:cubicBezTo>
                    <a:pt x="13440" y="6048"/>
                    <a:pt x="9600" y="9835"/>
                    <a:pt x="6800" y="12641"/>
                  </a:cubicBezTo>
                  <a:cubicBezTo>
                    <a:pt x="4000" y="15446"/>
                    <a:pt x="2240" y="17269"/>
                    <a:pt x="1280" y="18532"/>
                  </a:cubicBezTo>
                  <a:cubicBezTo>
                    <a:pt x="320" y="19794"/>
                    <a:pt x="160" y="20495"/>
                    <a:pt x="480" y="20916"/>
                  </a:cubicBezTo>
                  <a:cubicBezTo>
                    <a:pt x="800" y="21337"/>
                    <a:pt x="1600" y="21477"/>
                    <a:pt x="4160" y="21407"/>
                  </a:cubicBezTo>
                  <a:cubicBezTo>
                    <a:pt x="6720" y="21337"/>
                    <a:pt x="11040" y="21056"/>
                    <a:pt x="14240" y="20846"/>
                  </a:cubicBezTo>
                  <a:cubicBezTo>
                    <a:pt x="17440" y="20635"/>
                    <a:pt x="19520" y="20495"/>
                    <a:pt x="21600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051588" y="4243786"/>
              <a:ext cx="1279205" cy="118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06" fill="norm" stroke="1" extrusionOk="0">
                  <a:moveTo>
                    <a:pt x="10760" y="1102"/>
                  </a:moveTo>
                  <a:cubicBezTo>
                    <a:pt x="10796" y="794"/>
                    <a:pt x="10831" y="486"/>
                    <a:pt x="10760" y="332"/>
                  </a:cubicBezTo>
                  <a:cubicBezTo>
                    <a:pt x="10689" y="178"/>
                    <a:pt x="10510" y="178"/>
                    <a:pt x="9976" y="178"/>
                  </a:cubicBezTo>
                  <a:cubicBezTo>
                    <a:pt x="9441" y="178"/>
                    <a:pt x="8550" y="178"/>
                    <a:pt x="7677" y="409"/>
                  </a:cubicBezTo>
                  <a:cubicBezTo>
                    <a:pt x="6804" y="640"/>
                    <a:pt x="5948" y="1102"/>
                    <a:pt x="5217" y="1622"/>
                  </a:cubicBezTo>
                  <a:cubicBezTo>
                    <a:pt x="4487" y="2142"/>
                    <a:pt x="3881" y="2719"/>
                    <a:pt x="3275" y="3431"/>
                  </a:cubicBezTo>
                  <a:cubicBezTo>
                    <a:pt x="2669" y="4144"/>
                    <a:pt x="2063" y="4991"/>
                    <a:pt x="1546" y="5953"/>
                  </a:cubicBezTo>
                  <a:cubicBezTo>
                    <a:pt x="1029" y="6916"/>
                    <a:pt x="602" y="7994"/>
                    <a:pt x="334" y="9130"/>
                  </a:cubicBezTo>
                  <a:cubicBezTo>
                    <a:pt x="67" y="10266"/>
                    <a:pt x="-40" y="11459"/>
                    <a:pt x="13" y="12634"/>
                  </a:cubicBezTo>
                  <a:cubicBezTo>
                    <a:pt x="67" y="13808"/>
                    <a:pt x="281" y="14963"/>
                    <a:pt x="619" y="15945"/>
                  </a:cubicBezTo>
                  <a:cubicBezTo>
                    <a:pt x="958" y="16927"/>
                    <a:pt x="1421" y="17735"/>
                    <a:pt x="2081" y="18390"/>
                  </a:cubicBezTo>
                  <a:cubicBezTo>
                    <a:pt x="2740" y="19044"/>
                    <a:pt x="3596" y="19545"/>
                    <a:pt x="4487" y="19891"/>
                  </a:cubicBezTo>
                  <a:cubicBezTo>
                    <a:pt x="5378" y="20238"/>
                    <a:pt x="6305" y="20430"/>
                    <a:pt x="7231" y="20681"/>
                  </a:cubicBezTo>
                  <a:cubicBezTo>
                    <a:pt x="8158" y="20931"/>
                    <a:pt x="9085" y="21239"/>
                    <a:pt x="10011" y="21393"/>
                  </a:cubicBezTo>
                  <a:cubicBezTo>
                    <a:pt x="10938" y="21547"/>
                    <a:pt x="11865" y="21547"/>
                    <a:pt x="12827" y="21374"/>
                  </a:cubicBezTo>
                  <a:cubicBezTo>
                    <a:pt x="13790" y="21200"/>
                    <a:pt x="14788" y="20854"/>
                    <a:pt x="15697" y="20430"/>
                  </a:cubicBezTo>
                  <a:cubicBezTo>
                    <a:pt x="16606" y="20007"/>
                    <a:pt x="17425" y="19506"/>
                    <a:pt x="18138" y="18967"/>
                  </a:cubicBezTo>
                  <a:cubicBezTo>
                    <a:pt x="18851" y="18428"/>
                    <a:pt x="19457" y="17851"/>
                    <a:pt x="20010" y="17004"/>
                  </a:cubicBezTo>
                  <a:cubicBezTo>
                    <a:pt x="20562" y="16157"/>
                    <a:pt x="21061" y="15040"/>
                    <a:pt x="21310" y="13904"/>
                  </a:cubicBezTo>
                  <a:cubicBezTo>
                    <a:pt x="21560" y="12768"/>
                    <a:pt x="21560" y="11613"/>
                    <a:pt x="21524" y="10593"/>
                  </a:cubicBezTo>
                  <a:cubicBezTo>
                    <a:pt x="21489" y="9573"/>
                    <a:pt x="21417" y="8687"/>
                    <a:pt x="21257" y="7686"/>
                  </a:cubicBezTo>
                  <a:cubicBezTo>
                    <a:pt x="21097" y="6685"/>
                    <a:pt x="20847" y="5568"/>
                    <a:pt x="20402" y="4625"/>
                  </a:cubicBezTo>
                  <a:cubicBezTo>
                    <a:pt x="19956" y="3682"/>
                    <a:pt x="19314" y="2912"/>
                    <a:pt x="18602" y="2276"/>
                  </a:cubicBezTo>
                  <a:cubicBezTo>
                    <a:pt x="17889" y="1641"/>
                    <a:pt x="17105" y="1141"/>
                    <a:pt x="16303" y="756"/>
                  </a:cubicBezTo>
                  <a:cubicBezTo>
                    <a:pt x="15501" y="371"/>
                    <a:pt x="14681" y="101"/>
                    <a:pt x="13754" y="24"/>
                  </a:cubicBezTo>
                  <a:cubicBezTo>
                    <a:pt x="12827" y="-53"/>
                    <a:pt x="11794" y="63"/>
                    <a:pt x="10920" y="313"/>
                  </a:cubicBezTo>
                  <a:cubicBezTo>
                    <a:pt x="10047" y="563"/>
                    <a:pt x="9334" y="948"/>
                    <a:pt x="8621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913089" y="5904607"/>
              <a:ext cx="224768" cy="31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0" fill="norm" stroke="1" extrusionOk="0">
                  <a:moveTo>
                    <a:pt x="11141" y="4287"/>
                  </a:moveTo>
                  <a:cubicBezTo>
                    <a:pt x="11746" y="3286"/>
                    <a:pt x="12352" y="2285"/>
                    <a:pt x="12150" y="1856"/>
                  </a:cubicBezTo>
                  <a:cubicBezTo>
                    <a:pt x="11948" y="1427"/>
                    <a:pt x="10939" y="1570"/>
                    <a:pt x="9324" y="2428"/>
                  </a:cubicBezTo>
                  <a:cubicBezTo>
                    <a:pt x="7709" y="3286"/>
                    <a:pt x="5488" y="4860"/>
                    <a:pt x="3873" y="7291"/>
                  </a:cubicBezTo>
                  <a:cubicBezTo>
                    <a:pt x="2258" y="9723"/>
                    <a:pt x="1249" y="13013"/>
                    <a:pt x="643" y="15159"/>
                  </a:cubicBezTo>
                  <a:cubicBezTo>
                    <a:pt x="38" y="17305"/>
                    <a:pt x="-164" y="18306"/>
                    <a:pt x="139" y="19164"/>
                  </a:cubicBezTo>
                  <a:cubicBezTo>
                    <a:pt x="442" y="20023"/>
                    <a:pt x="1249" y="20738"/>
                    <a:pt x="2157" y="21095"/>
                  </a:cubicBezTo>
                  <a:cubicBezTo>
                    <a:pt x="3066" y="21453"/>
                    <a:pt x="4075" y="21453"/>
                    <a:pt x="5791" y="20738"/>
                  </a:cubicBezTo>
                  <a:cubicBezTo>
                    <a:pt x="7507" y="20023"/>
                    <a:pt x="9929" y="18592"/>
                    <a:pt x="12150" y="16446"/>
                  </a:cubicBezTo>
                  <a:cubicBezTo>
                    <a:pt x="14371" y="14301"/>
                    <a:pt x="16389" y="11440"/>
                    <a:pt x="17197" y="8865"/>
                  </a:cubicBezTo>
                  <a:cubicBezTo>
                    <a:pt x="18004" y="6290"/>
                    <a:pt x="17600" y="4001"/>
                    <a:pt x="16995" y="2499"/>
                  </a:cubicBezTo>
                  <a:cubicBezTo>
                    <a:pt x="16389" y="997"/>
                    <a:pt x="15582" y="282"/>
                    <a:pt x="13664" y="68"/>
                  </a:cubicBezTo>
                  <a:cubicBezTo>
                    <a:pt x="11746" y="-147"/>
                    <a:pt x="8718" y="139"/>
                    <a:pt x="6700" y="1069"/>
                  </a:cubicBezTo>
                  <a:cubicBezTo>
                    <a:pt x="4681" y="1999"/>
                    <a:pt x="3672" y="3572"/>
                    <a:pt x="3268" y="4717"/>
                  </a:cubicBezTo>
                  <a:cubicBezTo>
                    <a:pt x="2864" y="5861"/>
                    <a:pt x="3066" y="6576"/>
                    <a:pt x="3672" y="7148"/>
                  </a:cubicBezTo>
                  <a:cubicBezTo>
                    <a:pt x="4277" y="7721"/>
                    <a:pt x="5286" y="8150"/>
                    <a:pt x="7810" y="8293"/>
                  </a:cubicBezTo>
                  <a:cubicBezTo>
                    <a:pt x="10333" y="8436"/>
                    <a:pt x="14371" y="8293"/>
                    <a:pt x="16894" y="8364"/>
                  </a:cubicBezTo>
                  <a:cubicBezTo>
                    <a:pt x="19417" y="8436"/>
                    <a:pt x="20427" y="8722"/>
                    <a:pt x="21436" y="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112456" y="619029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000273" y="5652844"/>
              <a:ext cx="143934" cy="18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4447" y="9820"/>
                  </a:moveTo>
                  <a:cubicBezTo>
                    <a:pt x="3176" y="12460"/>
                    <a:pt x="1906" y="15100"/>
                    <a:pt x="1112" y="17260"/>
                  </a:cubicBezTo>
                  <a:cubicBezTo>
                    <a:pt x="318" y="19420"/>
                    <a:pt x="0" y="21100"/>
                    <a:pt x="0" y="20980"/>
                  </a:cubicBezTo>
                  <a:cubicBezTo>
                    <a:pt x="0" y="20860"/>
                    <a:pt x="318" y="18940"/>
                    <a:pt x="1112" y="15820"/>
                  </a:cubicBezTo>
                  <a:cubicBezTo>
                    <a:pt x="1906" y="12700"/>
                    <a:pt x="3176" y="8380"/>
                    <a:pt x="4129" y="5620"/>
                  </a:cubicBezTo>
                  <a:cubicBezTo>
                    <a:pt x="5082" y="2860"/>
                    <a:pt x="5718" y="1660"/>
                    <a:pt x="6988" y="820"/>
                  </a:cubicBezTo>
                  <a:cubicBezTo>
                    <a:pt x="8259" y="-20"/>
                    <a:pt x="10165" y="-500"/>
                    <a:pt x="11753" y="820"/>
                  </a:cubicBezTo>
                  <a:cubicBezTo>
                    <a:pt x="13341" y="2140"/>
                    <a:pt x="14612" y="5260"/>
                    <a:pt x="15406" y="8020"/>
                  </a:cubicBezTo>
                  <a:cubicBezTo>
                    <a:pt x="16200" y="10780"/>
                    <a:pt x="16518" y="13180"/>
                    <a:pt x="17471" y="14860"/>
                  </a:cubicBezTo>
                  <a:cubicBezTo>
                    <a:pt x="18424" y="16540"/>
                    <a:pt x="20012" y="17500"/>
                    <a:pt x="21600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430898" y="6044214"/>
              <a:ext cx="176859" cy="6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19816" fill="norm" stroke="1" extrusionOk="0">
                  <a:moveTo>
                    <a:pt x="1429" y="16734"/>
                  </a:moveTo>
                  <a:cubicBezTo>
                    <a:pt x="657" y="13947"/>
                    <a:pt x="-114" y="11160"/>
                    <a:pt x="15" y="8721"/>
                  </a:cubicBezTo>
                  <a:cubicBezTo>
                    <a:pt x="143" y="6283"/>
                    <a:pt x="1172" y="4192"/>
                    <a:pt x="2457" y="2450"/>
                  </a:cubicBezTo>
                  <a:cubicBezTo>
                    <a:pt x="3743" y="709"/>
                    <a:pt x="5286" y="-685"/>
                    <a:pt x="6443" y="360"/>
                  </a:cubicBezTo>
                  <a:cubicBezTo>
                    <a:pt x="7600" y="1405"/>
                    <a:pt x="8372" y="4889"/>
                    <a:pt x="9143" y="8025"/>
                  </a:cubicBezTo>
                  <a:cubicBezTo>
                    <a:pt x="9915" y="11160"/>
                    <a:pt x="10686" y="13947"/>
                    <a:pt x="11586" y="16386"/>
                  </a:cubicBezTo>
                  <a:cubicBezTo>
                    <a:pt x="12486" y="18825"/>
                    <a:pt x="13515" y="20915"/>
                    <a:pt x="15186" y="19173"/>
                  </a:cubicBezTo>
                  <a:cubicBezTo>
                    <a:pt x="16857" y="17431"/>
                    <a:pt x="19172" y="11857"/>
                    <a:pt x="21486" y="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500986" y="6145849"/>
              <a:ext cx="21472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72" fill="norm" stroke="1" extrusionOk="0">
                  <a:moveTo>
                    <a:pt x="3058" y="20250"/>
                  </a:moveTo>
                  <a:cubicBezTo>
                    <a:pt x="2000" y="20925"/>
                    <a:pt x="941" y="21600"/>
                    <a:pt x="411" y="19912"/>
                  </a:cubicBezTo>
                  <a:cubicBezTo>
                    <a:pt x="-118" y="18225"/>
                    <a:pt x="-118" y="14175"/>
                    <a:pt x="306" y="10800"/>
                  </a:cubicBezTo>
                  <a:cubicBezTo>
                    <a:pt x="729" y="7425"/>
                    <a:pt x="1576" y="4725"/>
                    <a:pt x="3588" y="3712"/>
                  </a:cubicBezTo>
                  <a:cubicBezTo>
                    <a:pt x="5600" y="2700"/>
                    <a:pt x="8776" y="3375"/>
                    <a:pt x="10894" y="4387"/>
                  </a:cubicBezTo>
                  <a:cubicBezTo>
                    <a:pt x="13011" y="5400"/>
                    <a:pt x="14070" y="6750"/>
                    <a:pt x="15658" y="6075"/>
                  </a:cubicBezTo>
                  <a:cubicBezTo>
                    <a:pt x="17247" y="5400"/>
                    <a:pt x="19364" y="27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900282" y="5889732"/>
              <a:ext cx="196425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043" y="7369"/>
                  </a:moveTo>
                  <a:cubicBezTo>
                    <a:pt x="1579" y="11689"/>
                    <a:pt x="1114" y="16009"/>
                    <a:pt x="766" y="18487"/>
                  </a:cubicBezTo>
                  <a:cubicBezTo>
                    <a:pt x="418" y="20965"/>
                    <a:pt x="185" y="21600"/>
                    <a:pt x="69" y="21600"/>
                  </a:cubicBezTo>
                  <a:cubicBezTo>
                    <a:pt x="-47" y="21600"/>
                    <a:pt x="-47" y="20965"/>
                    <a:pt x="301" y="18169"/>
                  </a:cubicBezTo>
                  <a:cubicBezTo>
                    <a:pt x="650" y="15374"/>
                    <a:pt x="1347" y="10419"/>
                    <a:pt x="1811" y="7496"/>
                  </a:cubicBezTo>
                  <a:cubicBezTo>
                    <a:pt x="2276" y="4574"/>
                    <a:pt x="2508" y="3685"/>
                    <a:pt x="2624" y="2859"/>
                  </a:cubicBezTo>
                  <a:cubicBezTo>
                    <a:pt x="2740" y="2033"/>
                    <a:pt x="2740" y="1271"/>
                    <a:pt x="3205" y="1207"/>
                  </a:cubicBezTo>
                  <a:cubicBezTo>
                    <a:pt x="3669" y="1144"/>
                    <a:pt x="4598" y="1779"/>
                    <a:pt x="5759" y="3748"/>
                  </a:cubicBezTo>
                  <a:cubicBezTo>
                    <a:pt x="6921" y="5718"/>
                    <a:pt x="8314" y="9021"/>
                    <a:pt x="9359" y="11753"/>
                  </a:cubicBezTo>
                  <a:cubicBezTo>
                    <a:pt x="10405" y="14485"/>
                    <a:pt x="11101" y="16645"/>
                    <a:pt x="11914" y="17979"/>
                  </a:cubicBezTo>
                  <a:cubicBezTo>
                    <a:pt x="12727" y="19313"/>
                    <a:pt x="13656" y="19821"/>
                    <a:pt x="14469" y="19821"/>
                  </a:cubicBezTo>
                  <a:cubicBezTo>
                    <a:pt x="15282" y="19821"/>
                    <a:pt x="15979" y="19313"/>
                    <a:pt x="17140" y="16835"/>
                  </a:cubicBezTo>
                  <a:cubicBezTo>
                    <a:pt x="18301" y="14358"/>
                    <a:pt x="19927" y="9911"/>
                    <a:pt x="20740" y="6988"/>
                  </a:cubicBezTo>
                  <a:cubicBezTo>
                    <a:pt x="21553" y="4066"/>
                    <a:pt x="21553" y="2668"/>
                    <a:pt x="21437" y="1652"/>
                  </a:cubicBezTo>
                  <a:cubicBezTo>
                    <a:pt x="21321" y="635"/>
                    <a:pt x="21088" y="0"/>
                    <a:pt x="20624" y="0"/>
                  </a:cubicBezTo>
                  <a:cubicBezTo>
                    <a:pt x="20159" y="0"/>
                    <a:pt x="19463" y="635"/>
                    <a:pt x="19579" y="1588"/>
                  </a:cubicBezTo>
                  <a:cubicBezTo>
                    <a:pt x="19695" y="2541"/>
                    <a:pt x="20624" y="3812"/>
                    <a:pt x="21553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103056" y="6067933"/>
              <a:ext cx="50801" cy="14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16200" y="4743"/>
                  </a:moveTo>
                  <a:cubicBezTo>
                    <a:pt x="13500" y="2643"/>
                    <a:pt x="10800" y="543"/>
                    <a:pt x="8100" y="93"/>
                  </a:cubicBezTo>
                  <a:cubicBezTo>
                    <a:pt x="5400" y="-357"/>
                    <a:pt x="2700" y="843"/>
                    <a:pt x="1350" y="3243"/>
                  </a:cubicBezTo>
                  <a:cubicBezTo>
                    <a:pt x="0" y="5643"/>
                    <a:pt x="0" y="9243"/>
                    <a:pt x="0" y="11793"/>
                  </a:cubicBezTo>
                  <a:cubicBezTo>
                    <a:pt x="0" y="14343"/>
                    <a:pt x="0" y="15843"/>
                    <a:pt x="1350" y="17343"/>
                  </a:cubicBezTo>
                  <a:cubicBezTo>
                    <a:pt x="2700" y="18843"/>
                    <a:pt x="5400" y="20343"/>
                    <a:pt x="9000" y="20793"/>
                  </a:cubicBezTo>
                  <a:cubicBezTo>
                    <a:pt x="12600" y="21243"/>
                    <a:pt x="17100" y="20643"/>
                    <a:pt x="19350" y="17343"/>
                  </a:cubicBezTo>
                  <a:cubicBezTo>
                    <a:pt x="21600" y="14043"/>
                    <a:pt x="21600" y="8043"/>
                    <a:pt x="21600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191956" y="6006149"/>
              <a:ext cx="165101" cy="2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113"/>
                  </a:moveTo>
                  <a:cubicBezTo>
                    <a:pt x="1385" y="5706"/>
                    <a:pt x="2769" y="5298"/>
                    <a:pt x="4708" y="5808"/>
                  </a:cubicBezTo>
                  <a:cubicBezTo>
                    <a:pt x="6646" y="6317"/>
                    <a:pt x="9138" y="7743"/>
                    <a:pt x="10662" y="10189"/>
                  </a:cubicBezTo>
                  <a:cubicBezTo>
                    <a:pt x="12185" y="12634"/>
                    <a:pt x="12738" y="16098"/>
                    <a:pt x="12462" y="18238"/>
                  </a:cubicBezTo>
                  <a:cubicBezTo>
                    <a:pt x="12185" y="20377"/>
                    <a:pt x="11077" y="21192"/>
                    <a:pt x="9831" y="21396"/>
                  </a:cubicBezTo>
                  <a:cubicBezTo>
                    <a:pt x="8585" y="21600"/>
                    <a:pt x="7200" y="21192"/>
                    <a:pt x="6646" y="19257"/>
                  </a:cubicBezTo>
                  <a:cubicBezTo>
                    <a:pt x="6092" y="17321"/>
                    <a:pt x="6369" y="13857"/>
                    <a:pt x="9000" y="10392"/>
                  </a:cubicBezTo>
                  <a:cubicBezTo>
                    <a:pt x="11631" y="6928"/>
                    <a:pt x="16615" y="3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567932" y="5914805"/>
              <a:ext cx="119325" cy="34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0" fill="norm" stroke="1" extrusionOk="0">
                  <a:moveTo>
                    <a:pt x="19089" y="150"/>
                  </a:moveTo>
                  <a:cubicBezTo>
                    <a:pt x="17195" y="20"/>
                    <a:pt x="15300" y="-110"/>
                    <a:pt x="13974" y="150"/>
                  </a:cubicBezTo>
                  <a:cubicBezTo>
                    <a:pt x="12647" y="410"/>
                    <a:pt x="11889" y="1061"/>
                    <a:pt x="9616" y="3403"/>
                  </a:cubicBezTo>
                  <a:cubicBezTo>
                    <a:pt x="7342" y="5745"/>
                    <a:pt x="3552" y="9779"/>
                    <a:pt x="1658" y="12837"/>
                  </a:cubicBezTo>
                  <a:cubicBezTo>
                    <a:pt x="-237" y="15895"/>
                    <a:pt x="-237" y="17977"/>
                    <a:pt x="331" y="19343"/>
                  </a:cubicBezTo>
                  <a:cubicBezTo>
                    <a:pt x="900" y="20709"/>
                    <a:pt x="2037" y="21360"/>
                    <a:pt x="5637" y="21425"/>
                  </a:cubicBezTo>
                  <a:cubicBezTo>
                    <a:pt x="9237" y="21490"/>
                    <a:pt x="15300" y="20970"/>
                    <a:pt x="21363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744964" y="5927039"/>
              <a:ext cx="189943" cy="29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20" fill="norm" stroke="1" extrusionOk="0">
                  <a:moveTo>
                    <a:pt x="11457" y="3860"/>
                  </a:moveTo>
                  <a:cubicBezTo>
                    <a:pt x="10497" y="3099"/>
                    <a:pt x="9537" y="2339"/>
                    <a:pt x="8457" y="2339"/>
                  </a:cubicBezTo>
                  <a:cubicBezTo>
                    <a:pt x="7377" y="2339"/>
                    <a:pt x="6177" y="3099"/>
                    <a:pt x="4737" y="5533"/>
                  </a:cubicBezTo>
                  <a:cubicBezTo>
                    <a:pt x="3297" y="7967"/>
                    <a:pt x="1617" y="12074"/>
                    <a:pt x="777" y="14584"/>
                  </a:cubicBezTo>
                  <a:cubicBezTo>
                    <a:pt x="-63" y="17094"/>
                    <a:pt x="-63" y="18006"/>
                    <a:pt x="57" y="18843"/>
                  </a:cubicBezTo>
                  <a:cubicBezTo>
                    <a:pt x="177" y="19680"/>
                    <a:pt x="417" y="20440"/>
                    <a:pt x="1137" y="20897"/>
                  </a:cubicBezTo>
                  <a:cubicBezTo>
                    <a:pt x="1857" y="21353"/>
                    <a:pt x="3057" y="21505"/>
                    <a:pt x="5097" y="20136"/>
                  </a:cubicBezTo>
                  <a:cubicBezTo>
                    <a:pt x="7137" y="18767"/>
                    <a:pt x="10017" y="15877"/>
                    <a:pt x="11457" y="12682"/>
                  </a:cubicBezTo>
                  <a:cubicBezTo>
                    <a:pt x="12897" y="9488"/>
                    <a:pt x="12897" y="5990"/>
                    <a:pt x="12417" y="3860"/>
                  </a:cubicBezTo>
                  <a:cubicBezTo>
                    <a:pt x="11937" y="1730"/>
                    <a:pt x="10977" y="970"/>
                    <a:pt x="9777" y="513"/>
                  </a:cubicBezTo>
                  <a:cubicBezTo>
                    <a:pt x="8577" y="57"/>
                    <a:pt x="7137" y="-95"/>
                    <a:pt x="5937" y="57"/>
                  </a:cubicBezTo>
                  <a:cubicBezTo>
                    <a:pt x="4737" y="209"/>
                    <a:pt x="3777" y="666"/>
                    <a:pt x="3177" y="1350"/>
                  </a:cubicBezTo>
                  <a:cubicBezTo>
                    <a:pt x="2577" y="2035"/>
                    <a:pt x="2337" y="2947"/>
                    <a:pt x="2337" y="3784"/>
                  </a:cubicBezTo>
                  <a:cubicBezTo>
                    <a:pt x="2337" y="4620"/>
                    <a:pt x="2577" y="5381"/>
                    <a:pt x="5217" y="6142"/>
                  </a:cubicBezTo>
                  <a:cubicBezTo>
                    <a:pt x="7857" y="6902"/>
                    <a:pt x="12897" y="7663"/>
                    <a:pt x="16017" y="8119"/>
                  </a:cubicBezTo>
                  <a:cubicBezTo>
                    <a:pt x="19137" y="8575"/>
                    <a:pt x="20337" y="8728"/>
                    <a:pt x="21537" y="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941256" y="6158549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169856" y="6190299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447375" y="5999799"/>
              <a:ext cx="70787" cy="2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441" fill="norm" stroke="1" extrusionOk="0">
                  <a:moveTo>
                    <a:pt x="18533" y="1296"/>
                  </a:moveTo>
                  <a:cubicBezTo>
                    <a:pt x="16133" y="648"/>
                    <a:pt x="13733" y="0"/>
                    <a:pt x="11033" y="0"/>
                  </a:cubicBezTo>
                  <a:cubicBezTo>
                    <a:pt x="8333" y="0"/>
                    <a:pt x="5333" y="648"/>
                    <a:pt x="2933" y="1728"/>
                  </a:cubicBezTo>
                  <a:cubicBezTo>
                    <a:pt x="533" y="2808"/>
                    <a:pt x="-1267" y="4320"/>
                    <a:pt x="1133" y="6480"/>
                  </a:cubicBezTo>
                  <a:cubicBezTo>
                    <a:pt x="3533" y="8640"/>
                    <a:pt x="10133" y="11448"/>
                    <a:pt x="14333" y="13608"/>
                  </a:cubicBezTo>
                  <a:cubicBezTo>
                    <a:pt x="18533" y="15768"/>
                    <a:pt x="20333" y="17280"/>
                    <a:pt x="20033" y="18360"/>
                  </a:cubicBezTo>
                  <a:cubicBezTo>
                    <a:pt x="19733" y="19440"/>
                    <a:pt x="17333" y="20088"/>
                    <a:pt x="14633" y="20628"/>
                  </a:cubicBezTo>
                  <a:cubicBezTo>
                    <a:pt x="11933" y="21168"/>
                    <a:pt x="8933" y="21600"/>
                    <a:pt x="6533" y="21384"/>
                  </a:cubicBezTo>
                  <a:cubicBezTo>
                    <a:pt x="4133" y="21168"/>
                    <a:pt x="2333" y="20304"/>
                    <a:pt x="1733" y="19224"/>
                  </a:cubicBezTo>
                  <a:cubicBezTo>
                    <a:pt x="1133" y="18144"/>
                    <a:pt x="1733" y="16848"/>
                    <a:pt x="2333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556391" y="5982400"/>
              <a:ext cx="121466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99" fill="norm" stroke="1" extrusionOk="0">
                  <a:moveTo>
                    <a:pt x="141" y="11370"/>
                  </a:moveTo>
                  <a:cubicBezTo>
                    <a:pt x="1972" y="11628"/>
                    <a:pt x="3802" y="11885"/>
                    <a:pt x="5450" y="11370"/>
                  </a:cubicBezTo>
                  <a:cubicBezTo>
                    <a:pt x="7097" y="10856"/>
                    <a:pt x="8562" y="9570"/>
                    <a:pt x="9843" y="8156"/>
                  </a:cubicBezTo>
                  <a:cubicBezTo>
                    <a:pt x="11124" y="6742"/>
                    <a:pt x="12223" y="5199"/>
                    <a:pt x="12772" y="3785"/>
                  </a:cubicBezTo>
                  <a:cubicBezTo>
                    <a:pt x="13321" y="2370"/>
                    <a:pt x="13321" y="1085"/>
                    <a:pt x="12406" y="442"/>
                  </a:cubicBezTo>
                  <a:cubicBezTo>
                    <a:pt x="11490" y="-201"/>
                    <a:pt x="9660" y="-201"/>
                    <a:pt x="7463" y="828"/>
                  </a:cubicBezTo>
                  <a:cubicBezTo>
                    <a:pt x="5267" y="1856"/>
                    <a:pt x="2704" y="3913"/>
                    <a:pt x="1240" y="6870"/>
                  </a:cubicBezTo>
                  <a:cubicBezTo>
                    <a:pt x="-225" y="9828"/>
                    <a:pt x="-591" y="13685"/>
                    <a:pt x="1240" y="16128"/>
                  </a:cubicBezTo>
                  <a:cubicBezTo>
                    <a:pt x="3070" y="18570"/>
                    <a:pt x="7097" y="19599"/>
                    <a:pt x="10758" y="20242"/>
                  </a:cubicBezTo>
                  <a:cubicBezTo>
                    <a:pt x="14419" y="20885"/>
                    <a:pt x="17714" y="21142"/>
                    <a:pt x="2100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766756" y="6177599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722306" y="5855119"/>
              <a:ext cx="177801" cy="14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310"/>
                  </a:moveTo>
                  <a:cubicBezTo>
                    <a:pt x="257" y="5745"/>
                    <a:pt x="514" y="4180"/>
                    <a:pt x="1157" y="2927"/>
                  </a:cubicBezTo>
                  <a:cubicBezTo>
                    <a:pt x="1800" y="1675"/>
                    <a:pt x="2829" y="736"/>
                    <a:pt x="3986" y="267"/>
                  </a:cubicBezTo>
                  <a:cubicBezTo>
                    <a:pt x="5143" y="-203"/>
                    <a:pt x="6429" y="-203"/>
                    <a:pt x="7329" y="1519"/>
                  </a:cubicBezTo>
                  <a:cubicBezTo>
                    <a:pt x="8229" y="3240"/>
                    <a:pt x="8743" y="6684"/>
                    <a:pt x="8100" y="9658"/>
                  </a:cubicBezTo>
                  <a:cubicBezTo>
                    <a:pt x="7457" y="12632"/>
                    <a:pt x="5657" y="15136"/>
                    <a:pt x="4371" y="17014"/>
                  </a:cubicBezTo>
                  <a:cubicBezTo>
                    <a:pt x="3086" y="18893"/>
                    <a:pt x="2314" y="20145"/>
                    <a:pt x="3086" y="20771"/>
                  </a:cubicBezTo>
                  <a:cubicBezTo>
                    <a:pt x="3857" y="21397"/>
                    <a:pt x="6171" y="21397"/>
                    <a:pt x="9514" y="21084"/>
                  </a:cubicBezTo>
                  <a:cubicBezTo>
                    <a:pt x="12857" y="20771"/>
                    <a:pt x="17229" y="20145"/>
                    <a:pt x="21600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938206" y="5866449"/>
              <a:ext cx="11330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5600" y="1946"/>
                    <a:pt x="11200" y="3892"/>
                    <a:pt x="15200" y="6178"/>
                  </a:cubicBezTo>
                  <a:cubicBezTo>
                    <a:pt x="19200" y="8465"/>
                    <a:pt x="21600" y="11092"/>
                    <a:pt x="21400" y="13427"/>
                  </a:cubicBezTo>
                  <a:cubicBezTo>
                    <a:pt x="21200" y="15762"/>
                    <a:pt x="18400" y="17805"/>
                    <a:pt x="14400" y="19119"/>
                  </a:cubicBezTo>
                  <a:cubicBezTo>
                    <a:pt x="10400" y="20432"/>
                    <a:pt x="5200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816572" y="6799995"/>
              <a:ext cx="213335" cy="28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61" fill="norm" stroke="1" extrusionOk="0">
                  <a:moveTo>
                    <a:pt x="8002" y="6053"/>
                  </a:moveTo>
                  <a:cubicBezTo>
                    <a:pt x="8002" y="4655"/>
                    <a:pt x="8002" y="3256"/>
                    <a:pt x="7472" y="2712"/>
                  </a:cubicBezTo>
                  <a:cubicBezTo>
                    <a:pt x="6943" y="2168"/>
                    <a:pt x="5884" y="2479"/>
                    <a:pt x="4508" y="3878"/>
                  </a:cubicBezTo>
                  <a:cubicBezTo>
                    <a:pt x="3131" y="5276"/>
                    <a:pt x="1437" y="7763"/>
                    <a:pt x="590" y="10637"/>
                  </a:cubicBezTo>
                  <a:cubicBezTo>
                    <a:pt x="-257" y="13512"/>
                    <a:pt x="-257" y="16776"/>
                    <a:pt x="1014" y="18718"/>
                  </a:cubicBezTo>
                  <a:cubicBezTo>
                    <a:pt x="2284" y="20660"/>
                    <a:pt x="4825" y="21282"/>
                    <a:pt x="7472" y="20583"/>
                  </a:cubicBezTo>
                  <a:cubicBezTo>
                    <a:pt x="10119" y="19883"/>
                    <a:pt x="12872" y="17863"/>
                    <a:pt x="14567" y="14833"/>
                  </a:cubicBezTo>
                  <a:cubicBezTo>
                    <a:pt x="16261" y="11803"/>
                    <a:pt x="16896" y="7763"/>
                    <a:pt x="16472" y="5121"/>
                  </a:cubicBezTo>
                  <a:cubicBezTo>
                    <a:pt x="16049" y="2479"/>
                    <a:pt x="14567" y="1236"/>
                    <a:pt x="12555" y="537"/>
                  </a:cubicBezTo>
                  <a:cubicBezTo>
                    <a:pt x="10543" y="-163"/>
                    <a:pt x="8002" y="-318"/>
                    <a:pt x="5990" y="925"/>
                  </a:cubicBezTo>
                  <a:cubicBezTo>
                    <a:pt x="3978" y="2168"/>
                    <a:pt x="2496" y="4810"/>
                    <a:pt x="3131" y="7063"/>
                  </a:cubicBezTo>
                  <a:cubicBezTo>
                    <a:pt x="3767" y="9317"/>
                    <a:pt x="6519" y="11181"/>
                    <a:pt x="9908" y="12191"/>
                  </a:cubicBezTo>
                  <a:cubicBezTo>
                    <a:pt x="13296" y="13201"/>
                    <a:pt x="17319" y="13357"/>
                    <a:pt x="21343" y="1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004506" y="7028499"/>
              <a:ext cx="152401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0"/>
                  </a:moveTo>
                  <a:cubicBezTo>
                    <a:pt x="1500" y="379"/>
                    <a:pt x="3000" y="758"/>
                    <a:pt x="4350" y="2084"/>
                  </a:cubicBezTo>
                  <a:cubicBezTo>
                    <a:pt x="5700" y="3411"/>
                    <a:pt x="6900" y="5684"/>
                    <a:pt x="6900" y="7579"/>
                  </a:cubicBezTo>
                  <a:cubicBezTo>
                    <a:pt x="6900" y="9474"/>
                    <a:pt x="5700" y="10989"/>
                    <a:pt x="4500" y="12316"/>
                  </a:cubicBezTo>
                  <a:cubicBezTo>
                    <a:pt x="3300" y="13642"/>
                    <a:pt x="2100" y="14779"/>
                    <a:pt x="1350" y="16295"/>
                  </a:cubicBezTo>
                  <a:cubicBezTo>
                    <a:pt x="600" y="17811"/>
                    <a:pt x="300" y="19705"/>
                    <a:pt x="900" y="20653"/>
                  </a:cubicBezTo>
                  <a:cubicBezTo>
                    <a:pt x="1500" y="21600"/>
                    <a:pt x="3000" y="21600"/>
                    <a:pt x="6600" y="19705"/>
                  </a:cubicBezTo>
                  <a:cubicBezTo>
                    <a:pt x="10200" y="17811"/>
                    <a:pt x="15900" y="14021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915043" y="6628740"/>
              <a:ext cx="152964" cy="9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19675" fill="norm" stroke="1" extrusionOk="0">
                  <a:moveTo>
                    <a:pt x="2742" y="9197"/>
                  </a:moveTo>
                  <a:cubicBezTo>
                    <a:pt x="2150" y="11401"/>
                    <a:pt x="1558" y="13605"/>
                    <a:pt x="967" y="15809"/>
                  </a:cubicBezTo>
                  <a:cubicBezTo>
                    <a:pt x="375" y="18013"/>
                    <a:pt x="-217" y="20217"/>
                    <a:pt x="79" y="19556"/>
                  </a:cubicBezTo>
                  <a:cubicBezTo>
                    <a:pt x="375" y="18895"/>
                    <a:pt x="1558" y="15368"/>
                    <a:pt x="2446" y="12282"/>
                  </a:cubicBezTo>
                  <a:cubicBezTo>
                    <a:pt x="3334" y="9197"/>
                    <a:pt x="3925" y="6552"/>
                    <a:pt x="4961" y="3907"/>
                  </a:cubicBezTo>
                  <a:cubicBezTo>
                    <a:pt x="5997" y="1262"/>
                    <a:pt x="7476" y="-1383"/>
                    <a:pt x="10287" y="821"/>
                  </a:cubicBezTo>
                  <a:cubicBezTo>
                    <a:pt x="13098" y="3025"/>
                    <a:pt x="17241" y="10078"/>
                    <a:pt x="21383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299691" y="6849908"/>
              <a:ext cx="193766" cy="11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73" fill="norm" stroke="1" extrusionOk="0">
                  <a:moveTo>
                    <a:pt x="1771" y="20973"/>
                  </a:moveTo>
                  <a:cubicBezTo>
                    <a:pt x="832" y="17502"/>
                    <a:pt x="-107" y="14030"/>
                    <a:pt x="10" y="10559"/>
                  </a:cubicBezTo>
                  <a:cubicBezTo>
                    <a:pt x="128" y="7087"/>
                    <a:pt x="1302" y="3616"/>
                    <a:pt x="2476" y="1687"/>
                  </a:cubicBezTo>
                  <a:cubicBezTo>
                    <a:pt x="3650" y="-241"/>
                    <a:pt x="4823" y="-627"/>
                    <a:pt x="6115" y="1109"/>
                  </a:cubicBezTo>
                  <a:cubicBezTo>
                    <a:pt x="7406" y="2844"/>
                    <a:pt x="8815" y="6702"/>
                    <a:pt x="9989" y="9980"/>
                  </a:cubicBezTo>
                  <a:cubicBezTo>
                    <a:pt x="11163" y="13259"/>
                    <a:pt x="12102" y="15959"/>
                    <a:pt x="13158" y="16730"/>
                  </a:cubicBezTo>
                  <a:cubicBezTo>
                    <a:pt x="14215" y="17502"/>
                    <a:pt x="15389" y="16344"/>
                    <a:pt x="16797" y="13644"/>
                  </a:cubicBezTo>
                  <a:cubicBezTo>
                    <a:pt x="18206" y="10944"/>
                    <a:pt x="19850" y="6702"/>
                    <a:pt x="21493" y="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301226" y="6964999"/>
              <a:ext cx="255731" cy="1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5" fill="norm" stroke="1" extrusionOk="0">
                  <a:moveTo>
                    <a:pt x="5457" y="19938"/>
                  </a:moveTo>
                  <a:cubicBezTo>
                    <a:pt x="4571" y="20603"/>
                    <a:pt x="3686" y="21268"/>
                    <a:pt x="2712" y="21434"/>
                  </a:cubicBezTo>
                  <a:cubicBezTo>
                    <a:pt x="1739" y="21600"/>
                    <a:pt x="676" y="21268"/>
                    <a:pt x="234" y="20271"/>
                  </a:cubicBezTo>
                  <a:cubicBezTo>
                    <a:pt x="-209" y="19274"/>
                    <a:pt x="-32" y="17612"/>
                    <a:pt x="853" y="15452"/>
                  </a:cubicBezTo>
                  <a:cubicBezTo>
                    <a:pt x="1739" y="13292"/>
                    <a:pt x="3332" y="10634"/>
                    <a:pt x="4571" y="9138"/>
                  </a:cubicBezTo>
                  <a:cubicBezTo>
                    <a:pt x="5811" y="7643"/>
                    <a:pt x="6696" y="7311"/>
                    <a:pt x="7581" y="7145"/>
                  </a:cubicBezTo>
                  <a:cubicBezTo>
                    <a:pt x="8466" y="6978"/>
                    <a:pt x="9352" y="6978"/>
                    <a:pt x="9971" y="7809"/>
                  </a:cubicBezTo>
                  <a:cubicBezTo>
                    <a:pt x="10591" y="8640"/>
                    <a:pt x="10945" y="10302"/>
                    <a:pt x="11122" y="12295"/>
                  </a:cubicBezTo>
                  <a:cubicBezTo>
                    <a:pt x="11299" y="14289"/>
                    <a:pt x="11299" y="16615"/>
                    <a:pt x="11742" y="16782"/>
                  </a:cubicBezTo>
                  <a:cubicBezTo>
                    <a:pt x="12184" y="16948"/>
                    <a:pt x="13070" y="14954"/>
                    <a:pt x="14752" y="11797"/>
                  </a:cubicBezTo>
                  <a:cubicBezTo>
                    <a:pt x="16434" y="8640"/>
                    <a:pt x="18912" y="432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796140" y="6729455"/>
              <a:ext cx="230717" cy="30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793" y="6212"/>
                  </a:moveTo>
                  <a:cubicBezTo>
                    <a:pt x="793" y="10620"/>
                    <a:pt x="793" y="15029"/>
                    <a:pt x="793" y="17674"/>
                  </a:cubicBezTo>
                  <a:cubicBezTo>
                    <a:pt x="793" y="20318"/>
                    <a:pt x="793" y="21200"/>
                    <a:pt x="594" y="21274"/>
                  </a:cubicBezTo>
                  <a:cubicBezTo>
                    <a:pt x="396" y="21347"/>
                    <a:pt x="0" y="20612"/>
                    <a:pt x="0" y="18261"/>
                  </a:cubicBezTo>
                  <a:cubicBezTo>
                    <a:pt x="0" y="15910"/>
                    <a:pt x="396" y="11943"/>
                    <a:pt x="694" y="9298"/>
                  </a:cubicBezTo>
                  <a:cubicBezTo>
                    <a:pt x="991" y="6653"/>
                    <a:pt x="1189" y="5331"/>
                    <a:pt x="1585" y="4376"/>
                  </a:cubicBezTo>
                  <a:cubicBezTo>
                    <a:pt x="1982" y="3420"/>
                    <a:pt x="2576" y="2833"/>
                    <a:pt x="3171" y="2833"/>
                  </a:cubicBezTo>
                  <a:cubicBezTo>
                    <a:pt x="3765" y="2833"/>
                    <a:pt x="4360" y="3420"/>
                    <a:pt x="5648" y="5478"/>
                  </a:cubicBezTo>
                  <a:cubicBezTo>
                    <a:pt x="6936" y="7535"/>
                    <a:pt x="8917" y="11061"/>
                    <a:pt x="10404" y="13633"/>
                  </a:cubicBezTo>
                  <a:cubicBezTo>
                    <a:pt x="11890" y="16204"/>
                    <a:pt x="12881" y="17820"/>
                    <a:pt x="13673" y="18923"/>
                  </a:cubicBezTo>
                  <a:cubicBezTo>
                    <a:pt x="14466" y="20025"/>
                    <a:pt x="15061" y="20612"/>
                    <a:pt x="15457" y="20539"/>
                  </a:cubicBezTo>
                  <a:cubicBezTo>
                    <a:pt x="15853" y="20465"/>
                    <a:pt x="16051" y="19731"/>
                    <a:pt x="16448" y="16718"/>
                  </a:cubicBezTo>
                  <a:cubicBezTo>
                    <a:pt x="16844" y="13706"/>
                    <a:pt x="17439" y="8416"/>
                    <a:pt x="17736" y="5110"/>
                  </a:cubicBezTo>
                  <a:cubicBezTo>
                    <a:pt x="18033" y="1804"/>
                    <a:pt x="18033" y="482"/>
                    <a:pt x="18330" y="114"/>
                  </a:cubicBezTo>
                  <a:cubicBezTo>
                    <a:pt x="18628" y="-253"/>
                    <a:pt x="19222" y="335"/>
                    <a:pt x="19817" y="849"/>
                  </a:cubicBezTo>
                  <a:cubicBezTo>
                    <a:pt x="20411" y="1363"/>
                    <a:pt x="21006" y="1804"/>
                    <a:pt x="21600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034366" y="6888799"/>
              <a:ext cx="81391" cy="10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93" fill="norm" stroke="1" extrusionOk="0">
                  <a:moveTo>
                    <a:pt x="19635" y="4985"/>
                  </a:moveTo>
                  <a:cubicBezTo>
                    <a:pt x="16866" y="3738"/>
                    <a:pt x="14097" y="2492"/>
                    <a:pt x="10774" y="2077"/>
                  </a:cubicBezTo>
                  <a:cubicBezTo>
                    <a:pt x="7451" y="1662"/>
                    <a:pt x="3574" y="2077"/>
                    <a:pt x="1635" y="4362"/>
                  </a:cubicBezTo>
                  <a:cubicBezTo>
                    <a:pt x="-303" y="6646"/>
                    <a:pt x="-303" y="10800"/>
                    <a:pt x="528" y="13708"/>
                  </a:cubicBezTo>
                  <a:cubicBezTo>
                    <a:pt x="1359" y="16615"/>
                    <a:pt x="3020" y="18277"/>
                    <a:pt x="5235" y="19523"/>
                  </a:cubicBezTo>
                  <a:cubicBezTo>
                    <a:pt x="7451" y="20769"/>
                    <a:pt x="10220" y="21600"/>
                    <a:pt x="12435" y="21185"/>
                  </a:cubicBezTo>
                  <a:cubicBezTo>
                    <a:pt x="14651" y="20769"/>
                    <a:pt x="16312" y="19108"/>
                    <a:pt x="17697" y="15369"/>
                  </a:cubicBezTo>
                  <a:cubicBezTo>
                    <a:pt x="19082" y="11631"/>
                    <a:pt x="20189" y="5815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122106" y="6880556"/>
              <a:ext cx="190501" cy="10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372"/>
                  </a:moveTo>
                  <a:cubicBezTo>
                    <a:pt x="2400" y="-44"/>
                    <a:pt x="4800" y="-459"/>
                    <a:pt x="6960" y="1203"/>
                  </a:cubicBezTo>
                  <a:cubicBezTo>
                    <a:pt x="9120" y="2864"/>
                    <a:pt x="11040" y="6603"/>
                    <a:pt x="11880" y="9718"/>
                  </a:cubicBezTo>
                  <a:cubicBezTo>
                    <a:pt x="12720" y="12833"/>
                    <a:pt x="12480" y="15326"/>
                    <a:pt x="12000" y="17403"/>
                  </a:cubicBezTo>
                  <a:cubicBezTo>
                    <a:pt x="11520" y="19479"/>
                    <a:pt x="10800" y="21141"/>
                    <a:pt x="10920" y="21141"/>
                  </a:cubicBezTo>
                  <a:cubicBezTo>
                    <a:pt x="11040" y="21141"/>
                    <a:pt x="12000" y="19479"/>
                    <a:pt x="13920" y="18233"/>
                  </a:cubicBezTo>
                  <a:cubicBezTo>
                    <a:pt x="15840" y="16987"/>
                    <a:pt x="18720" y="16156"/>
                    <a:pt x="21600" y="15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153856" y="6850699"/>
              <a:ext cx="177801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181"/>
                  </a:moveTo>
                  <a:cubicBezTo>
                    <a:pt x="1286" y="3948"/>
                    <a:pt x="2571" y="3716"/>
                    <a:pt x="5014" y="5806"/>
                  </a:cubicBezTo>
                  <a:cubicBezTo>
                    <a:pt x="7457" y="7897"/>
                    <a:pt x="11057" y="12310"/>
                    <a:pt x="12857" y="15097"/>
                  </a:cubicBezTo>
                  <a:cubicBezTo>
                    <a:pt x="14657" y="17884"/>
                    <a:pt x="14657" y="19045"/>
                    <a:pt x="14143" y="19974"/>
                  </a:cubicBezTo>
                  <a:cubicBezTo>
                    <a:pt x="13629" y="20903"/>
                    <a:pt x="12600" y="21600"/>
                    <a:pt x="11829" y="21252"/>
                  </a:cubicBezTo>
                  <a:cubicBezTo>
                    <a:pt x="11057" y="20903"/>
                    <a:pt x="10543" y="19510"/>
                    <a:pt x="10671" y="16490"/>
                  </a:cubicBezTo>
                  <a:cubicBezTo>
                    <a:pt x="10800" y="13471"/>
                    <a:pt x="11571" y="8826"/>
                    <a:pt x="13114" y="5806"/>
                  </a:cubicBezTo>
                  <a:cubicBezTo>
                    <a:pt x="14657" y="2787"/>
                    <a:pt x="16971" y="1394"/>
                    <a:pt x="18514" y="697"/>
                  </a:cubicBezTo>
                  <a:cubicBezTo>
                    <a:pt x="20057" y="0"/>
                    <a:pt x="20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553200" y="6737861"/>
              <a:ext cx="165807" cy="3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76" fill="norm" stroke="1" extrusionOk="0">
                  <a:moveTo>
                    <a:pt x="21150" y="306"/>
                  </a:moveTo>
                  <a:cubicBezTo>
                    <a:pt x="18990" y="41"/>
                    <a:pt x="16830" y="-224"/>
                    <a:pt x="14535" y="306"/>
                  </a:cubicBezTo>
                  <a:cubicBezTo>
                    <a:pt x="12240" y="836"/>
                    <a:pt x="9810" y="2161"/>
                    <a:pt x="7245" y="4215"/>
                  </a:cubicBezTo>
                  <a:cubicBezTo>
                    <a:pt x="4680" y="6269"/>
                    <a:pt x="1980" y="9052"/>
                    <a:pt x="765" y="11769"/>
                  </a:cubicBezTo>
                  <a:cubicBezTo>
                    <a:pt x="-450" y="14485"/>
                    <a:pt x="-180" y="17136"/>
                    <a:pt x="1305" y="18726"/>
                  </a:cubicBezTo>
                  <a:cubicBezTo>
                    <a:pt x="2790" y="20316"/>
                    <a:pt x="5490" y="20846"/>
                    <a:pt x="819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688993" y="6791317"/>
              <a:ext cx="150664" cy="25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764" fill="norm" stroke="1" extrusionOk="0">
                  <a:moveTo>
                    <a:pt x="15735" y="3781"/>
                  </a:moveTo>
                  <a:cubicBezTo>
                    <a:pt x="14552" y="3267"/>
                    <a:pt x="13368" y="2753"/>
                    <a:pt x="12036" y="2581"/>
                  </a:cubicBezTo>
                  <a:cubicBezTo>
                    <a:pt x="10705" y="2410"/>
                    <a:pt x="9225" y="2581"/>
                    <a:pt x="7154" y="5067"/>
                  </a:cubicBezTo>
                  <a:cubicBezTo>
                    <a:pt x="5083" y="7553"/>
                    <a:pt x="2420" y="12353"/>
                    <a:pt x="1089" y="15267"/>
                  </a:cubicBezTo>
                  <a:cubicBezTo>
                    <a:pt x="-243" y="18181"/>
                    <a:pt x="-243" y="19210"/>
                    <a:pt x="497" y="19981"/>
                  </a:cubicBezTo>
                  <a:cubicBezTo>
                    <a:pt x="1236" y="20753"/>
                    <a:pt x="2716" y="21267"/>
                    <a:pt x="6119" y="19981"/>
                  </a:cubicBezTo>
                  <a:cubicBezTo>
                    <a:pt x="9521" y="18696"/>
                    <a:pt x="14847" y="15610"/>
                    <a:pt x="17806" y="12267"/>
                  </a:cubicBezTo>
                  <a:cubicBezTo>
                    <a:pt x="20765" y="8924"/>
                    <a:pt x="21357" y="5324"/>
                    <a:pt x="19878" y="3010"/>
                  </a:cubicBezTo>
                  <a:cubicBezTo>
                    <a:pt x="18398" y="696"/>
                    <a:pt x="14847" y="-333"/>
                    <a:pt x="11889" y="96"/>
                  </a:cubicBezTo>
                  <a:cubicBezTo>
                    <a:pt x="8930" y="524"/>
                    <a:pt x="6562" y="2410"/>
                    <a:pt x="6119" y="4296"/>
                  </a:cubicBezTo>
                  <a:cubicBezTo>
                    <a:pt x="5675" y="6181"/>
                    <a:pt x="7154" y="8067"/>
                    <a:pt x="9965" y="9353"/>
                  </a:cubicBezTo>
                  <a:cubicBezTo>
                    <a:pt x="12776" y="10638"/>
                    <a:pt x="16919" y="11324"/>
                    <a:pt x="21061" y="12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865056" y="7019156"/>
              <a:ext cx="114301" cy="9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650"/>
                  </a:moveTo>
                  <a:cubicBezTo>
                    <a:pt x="2000" y="191"/>
                    <a:pt x="4000" y="-269"/>
                    <a:pt x="6000" y="191"/>
                  </a:cubicBezTo>
                  <a:cubicBezTo>
                    <a:pt x="8000" y="650"/>
                    <a:pt x="10000" y="2029"/>
                    <a:pt x="9800" y="4557"/>
                  </a:cubicBezTo>
                  <a:cubicBezTo>
                    <a:pt x="9600" y="7084"/>
                    <a:pt x="7200" y="10761"/>
                    <a:pt x="5800" y="13748"/>
                  </a:cubicBezTo>
                  <a:cubicBezTo>
                    <a:pt x="4400" y="16735"/>
                    <a:pt x="4000" y="19033"/>
                    <a:pt x="4800" y="20182"/>
                  </a:cubicBezTo>
                  <a:cubicBezTo>
                    <a:pt x="5600" y="21331"/>
                    <a:pt x="7600" y="21331"/>
                    <a:pt x="10600" y="20412"/>
                  </a:cubicBezTo>
                  <a:cubicBezTo>
                    <a:pt x="13600" y="19493"/>
                    <a:pt x="17600" y="17654"/>
                    <a:pt x="21600" y="15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049206" y="7104699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279784" y="6880332"/>
              <a:ext cx="7422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65" fill="norm" stroke="1" extrusionOk="0">
                  <a:moveTo>
                    <a:pt x="21039" y="235"/>
                  </a:moveTo>
                  <a:cubicBezTo>
                    <a:pt x="18039" y="0"/>
                    <a:pt x="15039" y="-235"/>
                    <a:pt x="11439" y="469"/>
                  </a:cubicBezTo>
                  <a:cubicBezTo>
                    <a:pt x="7839" y="1174"/>
                    <a:pt x="3639" y="2817"/>
                    <a:pt x="1539" y="4695"/>
                  </a:cubicBezTo>
                  <a:cubicBezTo>
                    <a:pt x="-561" y="6574"/>
                    <a:pt x="-561" y="8687"/>
                    <a:pt x="1839" y="10682"/>
                  </a:cubicBezTo>
                  <a:cubicBezTo>
                    <a:pt x="4239" y="12678"/>
                    <a:pt x="9039" y="14556"/>
                    <a:pt x="12339" y="15965"/>
                  </a:cubicBezTo>
                  <a:cubicBezTo>
                    <a:pt x="15639" y="17374"/>
                    <a:pt x="17439" y="18313"/>
                    <a:pt x="17139" y="19135"/>
                  </a:cubicBezTo>
                  <a:cubicBezTo>
                    <a:pt x="16839" y="19956"/>
                    <a:pt x="14439" y="20661"/>
                    <a:pt x="12039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404806" y="6863484"/>
              <a:ext cx="99485" cy="2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8" fill="norm" stroke="1" extrusionOk="0">
                  <a:moveTo>
                    <a:pt x="0" y="11347"/>
                  </a:moveTo>
                  <a:cubicBezTo>
                    <a:pt x="2250" y="11793"/>
                    <a:pt x="4500" y="12238"/>
                    <a:pt x="7875" y="11347"/>
                  </a:cubicBezTo>
                  <a:cubicBezTo>
                    <a:pt x="11250" y="10457"/>
                    <a:pt x="15750" y="8230"/>
                    <a:pt x="18225" y="6560"/>
                  </a:cubicBezTo>
                  <a:cubicBezTo>
                    <a:pt x="20700" y="4890"/>
                    <a:pt x="21150" y="3776"/>
                    <a:pt x="21150" y="2663"/>
                  </a:cubicBezTo>
                  <a:cubicBezTo>
                    <a:pt x="21150" y="1549"/>
                    <a:pt x="20700" y="436"/>
                    <a:pt x="18675" y="102"/>
                  </a:cubicBezTo>
                  <a:cubicBezTo>
                    <a:pt x="16650" y="-232"/>
                    <a:pt x="13050" y="213"/>
                    <a:pt x="8775" y="1995"/>
                  </a:cubicBezTo>
                  <a:cubicBezTo>
                    <a:pt x="4500" y="3776"/>
                    <a:pt x="-450" y="6894"/>
                    <a:pt x="225" y="10345"/>
                  </a:cubicBezTo>
                  <a:cubicBezTo>
                    <a:pt x="900" y="13797"/>
                    <a:pt x="7200" y="17582"/>
                    <a:pt x="135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512756" y="7041704"/>
              <a:ext cx="133351" cy="9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325"/>
                  </a:moveTo>
                  <a:cubicBezTo>
                    <a:pt x="1714" y="845"/>
                    <a:pt x="3429" y="365"/>
                    <a:pt x="5143" y="125"/>
                  </a:cubicBezTo>
                  <a:cubicBezTo>
                    <a:pt x="6857" y="-115"/>
                    <a:pt x="8571" y="-115"/>
                    <a:pt x="9600" y="1085"/>
                  </a:cubicBezTo>
                  <a:cubicBezTo>
                    <a:pt x="10629" y="2285"/>
                    <a:pt x="10971" y="4685"/>
                    <a:pt x="9943" y="7325"/>
                  </a:cubicBezTo>
                  <a:cubicBezTo>
                    <a:pt x="8914" y="9965"/>
                    <a:pt x="6514" y="12845"/>
                    <a:pt x="4800" y="15245"/>
                  </a:cubicBezTo>
                  <a:cubicBezTo>
                    <a:pt x="3086" y="17645"/>
                    <a:pt x="2057" y="19565"/>
                    <a:pt x="2400" y="20525"/>
                  </a:cubicBezTo>
                  <a:cubicBezTo>
                    <a:pt x="2743" y="21485"/>
                    <a:pt x="4457" y="21485"/>
                    <a:pt x="7886" y="20765"/>
                  </a:cubicBezTo>
                  <a:cubicBezTo>
                    <a:pt x="11314" y="20045"/>
                    <a:pt x="16457" y="18605"/>
                    <a:pt x="21600" y="1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557206" y="6747208"/>
              <a:ext cx="165101" cy="9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4361"/>
                  </a:moveTo>
                  <a:cubicBezTo>
                    <a:pt x="1108" y="3039"/>
                    <a:pt x="2215" y="1716"/>
                    <a:pt x="3462" y="834"/>
                  </a:cubicBezTo>
                  <a:cubicBezTo>
                    <a:pt x="4708" y="-47"/>
                    <a:pt x="6092" y="-488"/>
                    <a:pt x="7062" y="834"/>
                  </a:cubicBezTo>
                  <a:cubicBezTo>
                    <a:pt x="8031" y="2157"/>
                    <a:pt x="8585" y="5243"/>
                    <a:pt x="8169" y="8108"/>
                  </a:cubicBezTo>
                  <a:cubicBezTo>
                    <a:pt x="7754" y="10973"/>
                    <a:pt x="6369" y="13618"/>
                    <a:pt x="5262" y="15822"/>
                  </a:cubicBezTo>
                  <a:cubicBezTo>
                    <a:pt x="4154" y="18026"/>
                    <a:pt x="3323" y="19790"/>
                    <a:pt x="3877" y="20451"/>
                  </a:cubicBezTo>
                  <a:cubicBezTo>
                    <a:pt x="4431" y="21112"/>
                    <a:pt x="6369" y="20671"/>
                    <a:pt x="9554" y="19569"/>
                  </a:cubicBezTo>
                  <a:cubicBezTo>
                    <a:pt x="12738" y="18467"/>
                    <a:pt x="17169" y="16704"/>
                    <a:pt x="21600" y="14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754056" y="6755449"/>
              <a:ext cx="10013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0" y="0"/>
                  </a:moveTo>
                  <a:cubicBezTo>
                    <a:pt x="4849" y="1232"/>
                    <a:pt x="9698" y="2463"/>
                    <a:pt x="13886" y="4263"/>
                  </a:cubicBezTo>
                  <a:cubicBezTo>
                    <a:pt x="18073" y="6063"/>
                    <a:pt x="21600" y="8432"/>
                    <a:pt x="20718" y="11226"/>
                  </a:cubicBezTo>
                  <a:cubicBezTo>
                    <a:pt x="19837" y="14021"/>
                    <a:pt x="14547" y="17242"/>
                    <a:pt x="10800" y="19042"/>
                  </a:cubicBezTo>
                  <a:cubicBezTo>
                    <a:pt x="7053" y="20842"/>
                    <a:pt x="4849" y="21221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001206" y="1998358"/>
              <a:ext cx="69851" cy="104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2362"/>
                  </a:moveTo>
                  <a:cubicBezTo>
                    <a:pt x="21600" y="1841"/>
                    <a:pt x="21600" y="1321"/>
                    <a:pt x="20618" y="909"/>
                  </a:cubicBezTo>
                  <a:cubicBezTo>
                    <a:pt x="19636" y="497"/>
                    <a:pt x="17673" y="193"/>
                    <a:pt x="15055" y="63"/>
                  </a:cubicBezTo>
                  <a:cubicBezTo>
                    <a:pt x="12436" y="-67"/>
                    <a:pt x="9164" y="-24"/>
                    <a:pt x="6545" y="475"/>
                  </a:cubicBezTo>
                  <a:cubicBezTo>
                    <a:pt x="3927" y="974"/>
                    <a:pt x="1964" y="1928"/>
                    <a:pt x="982" y="3251"/>
                  </a:cubicBezTo>
                  <a:cubicBezTo>
                    <a:pt x="0" y="4574"/>
                    <a:pt x="0" y="6266"/>
                    <a:pt x="0" y="8022"/>
                  </a:cubicBezTo>
                  <a:cubicBezTo>
                    <a:pt x="0" y="9779"/>
                    <a:pt x="0" y="11600"/>
                    <a:pt x="655" y="13227"/>
                  </a:cubicBezTo>
                  <a:cubicBezTo>
                    <a:pt x="1309" y="14853"/>
                    <a:pt x="2618" y="16285"/>
                    <a:pt x="4255" y="17564"/>
                  </a:cubicBezTo>
                  <a:cubicBezTo>
                    <a:pt x="5891" y="18844"/>
                    <a:pt x="7855" y="19972"/>
                    <a:pt x="9491" y="20644"/>
                  </a:cubicBezTo>
                  <a:cubicBezTo>
                    <a:pt x="11127" y="21316"/>
                    <a:pt x="12436" y="21533"/>
                    <a:pt x="13745" y="21468"/>
                  </a:cubicBezTo>
                  <a:cubicBezTo>
                    <a:pt x="15055" y="21403"/>
                    <a:pt x="16364" y="21056"/>
                    <a:pt x="17673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734506" y="1995066"/>
              <a:ext cx="2042575" cy="111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745" y="2664"/>
                  </a:moveTo>
                  <a:cubicBezTo>
                    <a:pt x="2678" y="2500"/>
                    <a:pt x="2611" y="2336"/>
                    <a:pt x="2633" y="2213"/>
                  </a:cubicBezTo>
                  <a:cubicBezTo>
                    <a:pt x="2655" y="2090"/>
                    <a:pt x="2767" y="2008"/>
                    <a:pt x="3202" y="1803"/>
                  </a:cubicBezTo>
                  <a:cubicBezTo>
                    <a:pt x="3637" y="1598"/>
                    <a:pt x="4396" y="1271"/>
                    <a:pt x="5221" y="1004"/>
                  </a:cubicBezTo>
                  <a:cubicBezTo>
                    <a:pt x="6047" y="738"/>
                    <a:pt x="6940" y="533"/>
                    <a:pt x="7776" y="389"/>
                  </a:cubicBezTo>
                  <a:cubicBezTo>
                    <a:pt x="8613" y="246"/>
                    <a:pt x="9394" y="164"/>
                    <a:pt x="10198" y="102"/>
                  </a:cubicBezTo>
                  <a:cubicBezTo>
                    <a:pt x="11001" y="41"/>
                    <a:pt x="11826" y="0"/>
                    <a:pt x="12719" y="0"/>
                  </a:cubicBezTo>
                  <a:cubicBezTo>
                    <a:pt x="13612" y="0"/>
                    <a:pt x="14571" y="41"/>
                    <a:pt x="15486" y="82"/>
                  </a:cubicBezTo>
                  <a:cubicBezTo>
                    <a:pt x="16401" y="123"/>
                    <a:pt x="17271" y="164"/>
                    <a:pt x="18130" y="164"/>
                  </a:cubicBezTo>
                  <a:cubicBezTo>
                    <a:pt x="18989" y="164"/>
                    <a:pt x="19837" y="123"/>
                    <a:pt x="20429" y="205"/>
                  </a:cubicBezTo>
                  <a:cubicBezTo>
                    <a:pt x="21020" y="287"/>
                    <a:pt x="21355" y="492"/>
                    <a:pt x="21477" y="881"/>
                  </a:cubicBezTo>
                  <a:cubicBezTo>
                    <a:pt x="21600" y="1271"/>
                    <a:pt x="21511" y="1844"/>
                    <a:pt x="21299" y="2890"/>
                  </a:cubicBezTo>
                  <a:cubicBezTo>
                    <a:pt x="21087" y="3935"/>
                    <a:pt x="20752" y="5451"/>
                    <a:pt x="20574" y="7029"/>
                  </a:cubicBezTo>
                  <a:cubicBezTo>
                    <a:pt x="20395" y="8607"/>
                    <a:pt x="20373" y="10247"/>
                    <a:pt x="20373" y="11763"/>
                  </a:cubicBezTo>
                  <a:cubicBezTo>
                    <a:pt x="20373" y="13280"/>
                    <a:pt x="20395" y="14673"/>
                    <a:pt x="20406" y="16087"/>
                  </a:cubicBezTo>
                  <a:cubicBezTo>
                    <a:pt x="20417" y="17501"/>
                    <a:pt x="20417" y="18936"/>
                    <a:pt x="20429" y="19756"/>
                  </a:cubicBezTo>
                  <a:cubicBezTo>
                    <a:pt x="20440" y="20575"/>
                    <a:pt x="20462" y="20780"/>
                    <a:pt x="20395" y="20883"/>
                  </a:cubicBezTo>
                  <a:cubicBezTo>
                    <a:pt x="20328" y="20985"/>
                    <a:pt x="20172" y="20985"/>
                    <a:pt x="19714" y="20842"/>
                  </a:cubicBezTo>
                  <a:cubicBezTo>
                    <a:pt x="19257" y="20698"/>
                    <a:pt x="18498" y="20411"/>
                    <a:pt x="17639" y="20165"/>
                  </a:cubicBezTo>
                  <a:cubicBezTo>
                    <a:pt x="16780" y="19920"/>
                    <a:pt x="15821" y="19715"/>
                    <a:pt x="14850" y="19551"/>
                  </a:cubicBezTo>
                  <a:cubicBezTo>
                    <a:pt x="13879" y="19387"/>
                    <a:pt x="12898" y="19264"/>
                    <a:pt x="12061" y="19161"/>
                  </a:cubicBezTo>
                  <a:cubicBezTo>
                    <a:pt x="11224" y="19059"/>
                    <a:pt x="10532" y="18977"/>
                    <a:pt x="9651" y="18956"/>
                  </a:cubicBezTo>
                  <a:cubicBezTo>
                    <a:pt x="8769" y="18936"/>
                    <a:pt x="7698" y="18977"/>
                    <a:pt x="6650" y="19120"/>
                  </a:cubicBezTo>
                  <a:cubicBezTo>
                    <a:pt x="5601" y="19264"/>
                    <a:pt x="4574" y="19510"/>
                    <a:pt x="3559" y="19879"/>
                  </a:cubicBezTo>
                  <a:cubicBezTo>
                    <a:pt x="2544" y="20247"/>
                    <a:pt x="1540" y="20739"/>
                    <a:pt x="948" y="21047"/>
                  </a:cubicBezTo>
                  <a:cubicBezTo>
                    <a:pt x="357" y="21354"/>
                    <a:pt x="179" y="214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8" name="Drawing"/>
          <p:cNvGrpSpPr/>
          <p:nvPr/>
        </p:nvGrpSpPr>
        <p:grpSpPr>
          <a:xfrm>
            <a:off x="553244" y="1141838"/>
            <a:ext cx="11899106" cy="8472063"/>
            <a:chOff x="0" y="0"/>
            <a:chExt cx="11899105" cy="8472060"/>
          </a:xfrm>
        </p:grpSpPr>
        <p:sp>
          <p:nvSpPr>
            <p:cNvPr id="1683" name="Line"/>
            <p:cNvSpPr/>
            <p:nvPr/>
          </p:nvSpPr>
          <p:spPr>
            <a:xfrm>
              <a:off x="643681" y="667421"/>
              <a:ext cx="281342" cy="56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13" fill="norm" stroke="1" extrusionOk="0">
                  <a:moveTo>
                    <a:pt x="7401" y="3678"/>
                  </a:moveTo>
                  <a:cubicBezTo>
                    <a:pt x="5789" y="3921"/>
                    <a:pt x="4177" y="4164"/>
                    <a:pt x="2968" y="4285"/>
                  </a:cubicBezTo>
                  <a:cubicBezTo>
                    <a:pt x="1759" y="4406"/>
                    <a:pt x="953" y="4406"/>
                    <a:pt x="470" y="4164"/>
                  </a:cubicBezTo>
                  <a:cubicBezTo>
                    <a:pt x="-14" y="3921"/>
                    <a:pt x="-175" y="3436"/>
                    <a:pt x="228" y="2869"/>
                  </a:cubicBezTo>
                  <a:cubicBezTo>
                    <a:pt x="631" y="2303"/>
                    <a:pt x="1598" y="1656"/>
                    <a:pt x="2404" y="1170"/>
                  </a:cubicBezTo>
                  <a:cubicBezTo>
                    <a:pt x="3210" y="685"/>
                    <a:pt x="3855" y="361"/>
                    <a:pt x="4661" y="159"/>
                  </a:cubicBezTo>
                  <a:cubicBezTo>
                    <a:pt x="5467" y="-43"/>
                    <a:pt x="6434" y="-124"/>
                    <a:pt x="7159" y="361"/>
                  </a:cubicBezTo>
                  <a:cubicBezTo>
                    <a:pt x="7885" y="847"/>
                    <a:pt x="8368" y="1898"/>
                    <a:pt x="8368" y="3436"/>
                  </a:cubicBezTo>
                  <a:cubicBezTo>
                    <a:pt x="8368" y="4973"/>
                    <a:pt x="7885" y="6995"/>
                    <a:pt x="6918" y="8492"/>
                  </a:cubicBezTo>
                  <a:cubicBezTo>
                    <a:pt x="5950" y="9988"/>
                    <a:pt x="4500" y="10959"/>
                    <a:pt x="3371" y="11485"/>
                  </a:cubicBezTo>
                  <a:cubicBezTo>
                    <a:pt x="2243" y="12011"/>
                    <a:pt x="1437" y="12092"/>
                    <a:pt x="873" y="11930"/>
                  </a:cubicBezTo>
                  <a:cubicBezTo>
                    <a:pt x="309" y="11768"/>
                    <a:pt x="-14" y="11364"/>
                    <a:pt x="309" y="10797"/>
                  </a:cubicBezTo>
                  <a:cubicBezTo>
                    <a:pt x="631" y="10231"/>
                    <a:pt x="1598" y="9503"/>
                    <a:pt x="4258" y="8370"/>
                  </a:cubicBezTo>
                  <a:cubicBezTo>
                    <a:pt x="6918" y="7238"/>
                    <a:pt x="11270" y="5701"/>
                    <a:pt x="13929" y="4730"/>
                  </a:cubicBezTo>
                  <a:cubicBezTo>
                    <a:pt x="16589" y="3759"/>
                    <a:pt x="17556" y="3355"/>
                    <a:pt x="18362" y="3031"/>
                  </a:cubicBezTo>
                  <a:cubicBezTo>
                    <a:pt x="19168" y="2707"/>
                    <a:pt x="19813" y="2465"/>
                    <a:pt x="19813" y="2465"/>
                  </a:cubicBezTo>
                  <a:cubicBezTo>
                    <a:pt x="19813" y="2465"/>
                    <a:pt x="19168" y="2707"/>
                    <a:pt x="17718" y="4164"/>
                  </a:cubicBezTo>
                  <a:cubicBezTo>
                    <a:pt x="16267" y="5620"/>
                    <a:pt x="14010" y="8289"/>
                    <a:pt x="12640" y="11040"/>
                  </a:cubicBezTo>
                  <a:cubicBezTo>
                    <a:pt x="11270" y="13791"/>
                    <a:pt x="10786" y="16622"/>
                    <a:pt x="10625" y="18240"/>
                  </a:cubicBezTo>
                  <a:cubicBezTo>
                    <a:pt x="10464" y="19858"/>
                    <a:pt x="10625" y="20263"/>
                    <a:pt x="10947" y="20627"/>
                  </a:cubicBezTo>
                  <a:cubicBezTo>
                    <a:pt x="11270" y="20991"/>
                    <a:pt x="11753" y="21314"/>
                    <a:pt x="12559" y="21395"/>
                  </a:cubicBezTo>
                  <a:cubicBezTo>
                    <a:pt x="13365" y="21476"/>
                    <a:pt x="14494" y="21314"/>
                    <a:pt x="15380" y="20424"/>
                  </a:cubicBezTo>
                  <a:cubicBezTo>
                    <a:pt x="16267" y="19534"/>
                    <a:pt x="16912" y="17916"/>
                    <a:pt x="17073" y="16703"/>
                  </a:cubicBezTo>
                  <a:cubicBezTo>
                    <a:pt x="17234" y="15489"/>
                    <a:pt x="16912" y="14680"/>
                    <a:pt x="16347" y="14155"/>
                  </a:cubicBezTo>
                  <a:cubicBezTo>
                    <a:pt x="15783" y="13629"/>
                    <a:pt x="14977" y="13386"/>
                    <a:pt x="15300" y="13265"/>
                  </a:cubicBezTo>
                  <a:cubicBezTo>
                    <a:pt x="15622" y="13143"/>
                    <a:pt x="17073" y="13143"/>
                    <a:pt x="18282" y="13063"/>
                  </a:cubicBezTo>
                  <a:cubicBezTo>
                    <a:pt x="19491" y="12982"/>
                    <a:pt x="20458" y="12820"/>
                    <a:pt x="21425" y="12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243612" y="750950"/>
              <a:ext cx="17671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8354" y="0"/>
                  </a:moveTo>
                  <a:cubicBezTo>
                    <a:pt x="8611" y="4917"/>
                    <a:pt x="8868" y="9834"/>
                    <a:pt x="8997" y="12732"/>
                  </a:cubicBezTo>
                  <a:cubicBezTo>
                    <a:pt x="9125" y="15629"/>
                    <a:pt x="9125" y="16507"/>
                    <a:pt x="8997" y="17473"/>
                  </a:cubicBezTo>
                  <a:cubicBezTo>
                    <a:pt x="8868" y="18439"/>
                    <a:pt x="8611" y="19493"/>
                    <a:pt x="7839" y="20195"/>
                  </a:cubicBezTo>
                  <a:cubicBezTo>
                    <a:pt x="7068" y="20898"/>
                    <a:pt x="5782" y="21249"/>
                    <a:pt x="4754" y="21073"/>
                  </a:cubicBezTo>
                  <a:cubicBezTo>
                    <a:pt x="3725" y="20898"/>
                    <a:pt x="2954" y="20195"/>
                    <a:pt x="2182" y="19229"/>
                  </a:cubicBezTo>
                  <a:cubicBezTo>
                    <a:pt x="1411" y="18263"/>
                    <a:pt x="639" y="17034"/>
                    <a:pt x="254" y="15980"/>
                  </a:cubicBezTo>
                  <a:cubicBezTo>
                    <a:pt x="-132" y="14927"/>
                    <a:pt x="-132" y="14049"/>
                    <a:pt x="639" y="13346"/>
                  </a:cubicBezTo>
                  <a:cubicBezTo>
                    <a:pt x="1411" y="12644"/>
                    <a:pt x="2954" y="12117"/>
                    <a:pt x="6168" y="10449"/>
                  </a:cubicBezTo>
                  <a:cubicBezTo>
                    <a:pt x="9382" y="8780"/>
                    <a:pt x="14268" y="5971"/>
                    <a:pt x="17097" y="3863"/>
                  </a:cubicBezTo>
                  <a:cubicBezTo>
                    <a:pt x="19925" y="1756"/>
                    <a:pt x="20697" y="351"/>
                    <a:pt x="20825" y="351"/>
                  </a:cubicBezTo>
                  <a:cubicBezTo>
                    <a:pt x="20954" y="351"/>
                    <a:pt x="20439" y="1756"/>
                    <a:pt x="20182" y="5005"/>
                  </a:cubicBezTo>
                  <a:cubicBezTo>
                    <a:pt x="19925" y="8254"/>
                    <a:pt x="19925" y="13346"/>
                    <a:pt x="20182" y="16420"/>
                  </a:cubicBezTo>
                  <a:cubicBezTo>
                    <a:pt x="20439" y="19493"/>
                    <a:pt x="20954" y="20546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452714" y="916050"/>
              <a:ext cx="83311" cy="8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26" fill="norm" stroke="1" extrusionOk="0">
                  <a:moveTo>
                    <a:pt x="9323" y="4521"/>
                  </a:moveTo>
                  <a:cubicBezTo>
                    <a:pt x="7216" y="3014"/>
                    <a:pt x="5108" y="1507"/>
                    <a:pt x="3528" y="2260"/>
                  </a:cubicBezTo>
                  <a:cubicBezTo>
                    <a:pt x="1947" y="3014"/>
                    <a:pt x="894" y="6028"/>
                    <a:pt x="367" y="8791"/>
                  </a:cubicBezTo>
                  <a:cubicBezTo>
                    <a:pt x="-160" y="11553"/>
                    <a:pt x="-160" y="14065"/>
                    <a:pt x="630" y="16326"/>
                  </a:cubicBezTo>
                  <a:cubicBezTo>
                    <a:pt x="1420" y="18586"/>
                    <a:pt x="3001" y="20595"/>
                    <a:pt x="6425" y="21098"/>
                  </a:cubicBezTo>
                  <a:cubicBezTo>
                    <a:pt x="9850" y="21600"/>
                    <a:pt x="15118" y="20595"/>
                    <a:pt x="18016" y="18586"/>
                  </a:cubicBezTo>
                  <a:cubicBezTo>
                    <a:pt x="20913" y="16577"/>
                    <a:pt x="21440" y="13563"/>
                    <a:pt x="19860" y="10298"/>
                  </a:cubicBezTo>
                  <a:cubicBezTo>
                    <a:pt x="18279" y="7033"/>
                    <a:pt x="14591" y="3516"/>
                    <a:pt x="1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795469" y="680844"/>
              <a:ext cx="444004" cy="34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8" fill="norm" stroke="1" extrusionOk="0">
                  <a:moveTo>
                    <a:pt x="6119" y="1980"/>
                  </a:moveTo>
                  <a:cubicBezTo>
                    <a:pt x="5811" y="1063"/>
                    <a:pt x="5504" y="147"/>
                    <a:pt x="5248" y="16"/>
                  </a:cubicBezTo>
                  <a:cubicBezTo>
                    <a:pt x="4992" y="-115"/>
                    <a:pt x="4788" y="540"/>
                    <a:pt x="4583" y="2896"/>
                  </a:cubicBezTo>
                  <a:cubicBezTo>
                    <a:pt x="4378" y="5252"/>
                    <a:pt x="4174" y="9310"/>
                    <a:pt x="4020" y="12518"/>
                  </a:cubicBezTo>
                  <a:cubicBezTo>
                    <a:pt x="3866" y="15725"/>
                    <a:pt x="3764" y="18081"/>
                    <a:pt x="3918" y="19521"/>
                  </a:cubicBezTo>
                  <a:cubicBezTo>
                    <a:pt x="4071" y="20961"/>
                    <a:pt x="4481" y="21485"/>
                    <a:pt x="4737" y="21289"/>
                  </a:cubicBezTo>
                  <a:cubicBezTo>
                    <a:pt x="4992" y="21092"/>
                    <a:pt x="5095" y="20176"/>
                    <a:pt x="4583" y="18474"/>
                  </a:cubicBezTo>
                  <a:cubicBezTo>
                    <a:pt x="4071" y="16772"/>
                    <a:pt x="2945" y="14285"/>
                    <a:pt x="1973" y="12910"/>
                  </a:cubicBezTo>
                  <a:cubicBezTo>
                    <a:pt x="1000" y="11536"/>
                    <a:pt x="181" y="11274"/>
                    <a:pt x="28" y="11143"/>
                  </a:cubicBezTo>
                  <a:cubicBezTo>
                    <a:pt x="-126" y="11012"/>
                    <a:pt x="386" y="11012"/>
                    <a:pt x="1205" y="10947"/>
                  </a:cubicBezTo>
                  <a:cubicBezTo>
                    <a:pt x="2024" y="10881"/>
                    <a:pt x="3150" y="10750"/>
                    <a:pt x="4122" y="11078"/>
                  </a:cubicBezTo>
                  <a:cubicBezTo>
                    <a:pt x="5095" y="11405"/>
                    <a:pt x="5914" y="12190"/>
                    <a:pt x="6528" y="13238"/>
                  </a:cubicBezTo>
                  <a:cubicBezTo>
                    <a:pt x="7142" y="14285"/>
                    <a:pt x="7552" y="15594"/>
                    <a:pt x="7808" y="16772"/>
                  </a:cubicBezTo>
                  <a:cubicBezTo>
                    <a:pt x="8064" y="17950"/>
                    <a:pt x="8166" y="18998"/>
                    <a:pt x="7961" y="19652"/>
                  </a:cubicBezTo>
                  <a:cubicBezTo>
                    <a:pt x="7756" y="20307"/>
                    <a:pt x="7245" y="20569"/>
                    <a:pt x="6835" y="20307"/>
                  </a:cubicBezTo>
                  <a:cubicBezTo>
                    <a:pt x="6426" y="20045"/>
                    <a:pt x="6119" y="19260"/>
                    <a:pt x="6170" y="18016"/>
                  </a:cubicBezTo>
                  <a:cubicBezTo>
                    <a:pt x="6221" y="16772"/>
                    <a:pt x="6630" y="15070"/>
                    <a:pt x="7296" y="13892"/>
                  </a:cubicBezTo>
                  <a:cubicBezTo>
                    <a:pt x="7961" y="12714"/>
                    <a:pt x="8883" y="12060"/>
                    <a:pt x="9599" y="11667"/>
                  </a:cubicBezTo>
                  <a:cubicBezTo>
                    <a:pt x="10316" y="11274"/>
                    <a:pt x="10828" y="11143"/>
                    <a:pt x="11083" y="11470"/>
                  </a:cubicBezTo>
                  <a:cubicBezTo>
                    <a:pt x="11339" y="11798"/>
                    <a:pt x="11339" y="12583"/>
                    <a:pt x="11339" y="13696"/>
                  </a:cubicBezTo>
                  <a:cubicBezTo>
                    <a:pt x="11339" y="14809"/>
                    <a:pt x="11339" y="16249"/>
                    <a:pt x="11493" y="17230"/>
                  </a:cubicBezTo>
                  <a:cubicBezTo>
                    <a:pt x="11647" y="18212"/>
                    <a:pt x="11954" y="18736"/>
                    <a:pt x="12363" y="18867"/>
                  </a:cubicBezTo>
                  <a:cubicBezTo>
                    <a:pt x="12773" y="18998"/>
                    <a:pt x="13284" y="18736"/>
                    <a:pt x="13643" y="18278"/>
                  </a:cubicBezTo>
                  <a:cubicBezTo>
                    <a:pt x="14001" y="17820"/>
                    <a:pt x="14206" y="17165"/>
                    <a:pt x="14410" y="16249"/>
                  </a:cubicBezTo>
                  <a:cubicBezTo>
                    <a:pt x="14615" y="15332"/>
                    <a:pt x="14820" y="14154"/>
                    <a:pt x="14871" y="13958"/>
                  </a:cubicBezTo>
                  <a:cubicBezTo>
                    <a:pt x="14922" y="13761"/>
                    <a:pt x="14820" y="14547"/>
                    <a:pt x="14769" y="15267"/>
                  </a:cubicBezTo>
                  <a:cubicBezTo>
                    <a:pt x="14718" y="15987"/>
                    <a:pt x="14718" y="16641"/>
                    <a:pt x="14871" y="17230"/>
                  </a:cubicBezTo>
                  <a:cubicBezTo>
                    <a:pt x="15025" y="17820"/>
                    <a:pt x="15332" y="18343"/>
                    <a:pt x="15741" y="18605"/>
                  </a:cubicBezTo>
                  <a:cubicBezTo>
                    <a:pt x="16151" y="18867"/>
                    <a:pt x="16663" y="18867"/>
                    <a:pt x="17277" y="18343"/>
                  </a:cubicBezTo>
                  <a:cubicBezTo>
                    <a:pt x="17891" y="17820"/>
                    <a:pt x="18608" y="16772"/>
                    <a:pt x="19119" y="15856"/>
                  </a:cubicBezTo>
                  <a:cubicBezTo>
                    <a:pt x="19631" y="14940"/>
                    <a:pt x="19938" y="14154"/>
                    <a:pt x="20143" y="13369"/>
                  </a:cubicBezTo>
                  <a:cubicBezTo>
                    <a:pt x="20348" y="12583"/>
                    <a:pt x="20450" y="11798"/>
                    <a:pt x="20246" y="11536"/>
                  </a:cubicBezTo>
                  <a:cubicBezTo>
                    <a:pt x="20041" y="11274"/>
                    <a:pt x="19529" y="11536"/>
                    <a:pt x="19017" y="12321"/>
                  </a:cubicBezTo>
                  <a:cubicBezTo>
                    <a:pt x="18505" y="13107"/>
                    <a:pt x="17993" y="14416"/>
                    <a:pt x="17738" y="15398"/>
                  </a:cubicBezTo>
                  <a:cubicBezTo>
                    <a:pt x="17482" y="16380"/>
                    <a:pt x="17482" y="17034"/>
                    <a:pt x="18147" y="17689"/>
                  </a:cubicBezTo>
                  <a:cubicBezTo>
                    <a:pt x="18812" y="18343"/>
                    <a:pt x="20143" y="18998"/>
                    <a:pt x="21474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296622" y="1030350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912572" y="801750"/>
              <a:ext cx="247651" cy="23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1108" y="1912"/>
                    <a:pt x="2215" y="3823"/>
                    <a:pt x="3231" y="6977"/>
                  </a:cubicBezTo>
                  <a:cubicBezTo>
                    <a:pt x="4246" y="10131"/>
                    <a:pt x="5169" y="14527"/>
                    <a:pt x="5723" y="17299"/>
                  </a:cubicBezTo>
                  <a:cubicBezTo>
                    <a:pt x="6277" y="20071"/>
                    <a:pt x="6462" y="21218"/>
                    <a:pt x="6831" y="21409"/>
                  </a:cubicBezTo>
                  <a:cubicBezTo>
                    <a:pt x="7200" y="21600"/>
                    <a:pt x="7754" y="20835"/>
                    <a:pt x="8215" y="19211"/>
                  </a:cubicBezTo>
                  <a:cubicBezTo>
                    <a:pt x="8677" y="17586"/>
                    <a:pt x="9046" y="15101"/>
                    <a:pt x="9508" y="13189"/>
                  </a:cubicBezTo>
                  <a:cubicBezTo>
                    <a:pt x="9969" y="11278"/>
                    <a:pt x="10523" y="9940"/>
                    <a:pt x="10892" y="9844"/>
                  </a:cubicBezTo>
                  <a:cubicBezTo>
                    <a:pt x="11262" y="9749"/>
                    <a:pt x="11446" y="10896"/>
                    <a:pt x="11908" y="12807"/>
                  </a:cubicBezTo>
                  <a:cubicBezTo>
                    <a:pt x="12369" y="14719"/>
                    <a:pt x="13108" y="17395"/>
                    <a:pt x="13754" y="19115"/>
                  </a:cubicBezTo>
                  <a:cubicBezTo>
                    <a:pt x="14400" y="20835"/>
                    <a:pt x="14954" y="21600"/>
                    <a:pt x="15508" y="21313"/>
                  </a:cubicBezTo>
                  <a:cubicBezTo>
                    <a:pt x="16062" y="21027"/>
                    <a:pt x="16615" y="19688"/>
                    <a:pt x="17077" y="16821"/>
                  </a:cubicBezTo>
                  <a:cubicBezTo>
                    <a:pt x="17538" y="13954"/>
                    <a:pt x="17908" y="9558"/>
                    <a:pt x="18646" y="6499"/>
                  </a:cubicBezTo>
                  <a:cubicBezTo>
                    <a:pt x="19385" y="3441"/>
                    <a:pt x="20492" y="1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341379" y="865250"/>
              <a:ext cx="22524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03" fill="norm" stroke="1" extrusionOk="0">
                  <a:moveTo>
                    <a:pt x="286" y="20903"/>
                  </a:moveTo>
                  <a:cubicBezTo>
                    <a:pt x="84" y="17419"/>
                    <a:pt x="-118" y="13935"/>
                    <a:pt x="84" y="11323"/>
                  </a:cubicBezTo>
                  <a:cubicBezTo>
                    <a:pt x="286" y="8710"/>
                    <a:pt x="891" y="6968"/>
                    <a:pt x="1699" y="6271"/>
                  </a:cubicBezTo>
                  <a:cubicBezTo>
                    <a:pt x="2506" y="5574"/>
                    <a:pt x="3516" y="5923"/>
                    <a:pt x="5030" y="8187"/>
                  </a:cubicBezTo>
                  <a:cubicBezTo>
                    <a:pt x="6544" y="10452"/>
                    <a:pt x="8562" y="14632"/>
                    <a:pt x="10278" y="17419"/>
                  </a:cubicBezTo>
                  <a:cubicBezTo>
                    <a:pt x="11994" y="20206"/>
                    <a:pt x="13407" y="21600"/>
                    <a:pt x="15224" y="18465"/>
                  </a:cubicBezTo>
                  <a:cubicBezTo>
                    <a:pt x="17041" y="15329"/>
                    <a:pt x="19261" y="7665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771518" y="748215"/>
              <a:ext cx="328505" cy="25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56" fill="norm" stroke="1" extrusionOk="0">
                  <a:moveTo>
                    <a:pt x="702" y="1281"/>
                  </a:moveTo>
                  <a:cubicBezTo>
                    <a:pt x="27" y="1105"/>
                    <a:pt x="-648" y="930"/>
                    <a:pt x="1174" y="754"/>
                  </a:cubicBezTo>
                  <a:cubicBezTo>
                    <a:pt x="2997" y="578"/>
                    <a:pt x="7317" y="403"/>
                    <a:pt x="10220" y="315"/>
                  </a:cubicBezTo>
                  <a:cubicBezTo>
                    <a:pt x="13122" y="227"/>
                    <a:pt x="14607" y="227"/>
                    <a:pt x="15822" y="139"/>
                  </a:cubicBezTo>
                  <a:cubicBezTo>
                    <a:pt x="17037" y="52"/>
                    <a:pt x="17982" y="-124"/>
                    <a:pt x="17982" y="139"/>
                  </a:cubicBezTo>
                  <a:cubicBezTo>
                    <a:pt x="17982" y="403"/>
                    <a:pt x="17037" y="1105"/>
                    <a:pt x="14945" y="3300"/>
                  </a:cubicBezTo>
                  <a:cubicBezTo>
                    <a:pt x="12852" y="5496"/>
                    <a:pt x="9612" y="9183"/>
                    <a:pt x="7790" y="11466"/>
                  </a:cubicBezTo>
                  <a:cubicBezTo>
                    <a:pt x="5967" y="13749"/>
                    <a:pt x="5562" y="14627"/>
                    <a:pt x="5157" y="15944"/>
                  </a:cubicBezTo>
                  <a:cubicBezTo>
                    <a:pt x="4752" y="17261"/>
                    <a:pt x="4347" y="19017"/>
                    <a:pt x="4550" y="20071"/>
                  </a:cubicBezTo>
                  <a:cubicBezTo>
                    <a:pt x="4752" y="21125"/>
                    <a:pt x="5562" y="21476"/>
                    <a:pt x="7654" y="21125"/>
                  </a:cubicBezTo>
                  <a:cubicBezTo>
                    <a:pt x="9747" y="20774"/>
                    <a:pt x="13122" y="19720"/>
                    <a:pt x="15552" y="19105"/>
                  </a:cubicBezTo>
                  <a:cubicBezTo>
                    <a:pt x="17982" y="18491"/>
                    <a:pt x="19467" y="18315"/>
                    <a:pt x="20952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061672" y="1582800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7200"/>
                    <a:pt x="12454" y="14400"/>
                    <a:pt x="16054" y="18000"/>
                  </a:cubicBezTo>
                  <a:cubicBezTo>
                    <a:pt x="19654" y="21600"/>
                    <a:pt x="2062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036015" y="1589150"/>
              <a:ext cx="330458" cy="9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33" fill="norm" stroke="1" extrusionOk="0">
                  <a:moveTo>
                    <a:pt x="2080" y="16545"/>
                  </a:moveTo>
                  <a:cubicBezTo>
                    <a:pt x="1117" y="17923"/>
                    <a:pt x="154" y="19302"/>
                    <a:pt x="17" y="20221"/>
                  </a:cubicBezTo>
                  <a:cubicBezTo>
                    <a:pt x="-121" y="21140"/>
                    <a:pt x="567" y="21600"/>
                    <a:pt x="2975" y="20451"/>
                  </a:cubicBezTo>
                  <a:cubicBezTo>
                    <a:pt x="5382" y="19302"/>
                    <a:pt x="9510" y="16545"/>
                    <a:pt x="12880" y="12868"/>
                  </a:cubicBezTo>
                  <a:cubicBezTo>
                    <a:pt x="16251" y="9191"/>
                    <a:pt x="18865" y="4596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261644" y="1506600"/>
              <a:ext cx="15007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3947" y="0"/>
                  </a:moveTo>
                  <a:cubicBezTo>
                    <a:pt x="1904" y="0"/>
                    <a:pt x="-139" y="0"/>
                    <a:pt x="7" y="309"/>
                  </a:cubicBezTo>
                  <a:cubicBezTo>
                    <a:pt x="153" y="617"/>
                    <a:pt x="2488" y="1234"/>
                    <a:pt x="6137" y="2160"/>
                  </a:cubicBezTo>
                  <a:cubicBezTo>
                    <a:pt x="9785" y="3086"/>
                    <a:pt x="14747" y="4320"/>
                    <a:pt x="17666" y="5966"/>
                  </a:cubicBezTo>
                  <a:cubicBezTo>
                    <a:pt x="20585" y="7611"/>
                    <a:pt x="21461" y="9669"/>
                    <a:pt x="20002" y="11726"/>
                  </a:cubicBezTo>
                  <a:cubicBezTo>
                    <a:pt x="18542" y="13783"/>
                    <a:pt x="14747" y="15840"/>
                    <a:pt x="11975" y="17486"/>
                  </a:cubicBezTo>
                  <a:cubicBezTo>
                    <a:pt x="9202" y="19131"/>
                    <a:pt x="7450" y="20366"/>
                    <a:pt x="56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855422" y="1522601"/>
              <a:ext cx="165101" cy="26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098" fill="norm" stroke="1" extrusionOk="0">
                  <a:moveTo>
                    <a:pt x="16200" y="5904"/>
                  </a:moveTo>
                  <a:cubicBezTo>
                    <a:pt x="15120" y="5390"/>
                    <a:pt x="14040" y="4876"/>
                    <a:pt x="12825" y="4362"/>
                  </a:cubicBezTo>
                  <a:cubicBezTo>
                    <a:pt x="11610" y="3847"/>
                    <a:pt x="10260" y="3333"/>
                    <a:pt x="8100" y="5047"/>
                  </a:cubicBezTo>
                  <a:cubicBezTo>
                    <a:pt x="5940" y="6762"/>
                    <a:pt x="2970" y="10704"/>
                    <a:pt x="1485" y="13276"/>
                  </a:cubicBezTo>
                  <a:cubicBezTo>
                    <a:pt x="0" y="15847"/>
                    <a:pt x="0" y="17047"/>
                    <a:pt x="0" y="18162"/>
                  </a:cubicBezTo>
                  <a:cubicBezTo>
                    <a:pt x="0" y="19276"/>
                    <a:pt x="0" y="20304"/>
                    <a:pt x="1485" y="20819"/>
                  </a:cubicBezTo>
                  <a:cubicBezTo>
                    <a:pt x="2970" y="21333"/>
                    <a:pt x="5940" y="21333"/>
                    <a:pt x="9180" y="19104"/>
                  </a:cubicBezTo>
                  <a:cubicBezTo>
                    <a:pt x="12420" y="16876"/>
                    <a:pt x="15930" y="12419"/>
                    <a:pt x="16335" y="8819"/>
                  </a:cubicBezTo>
                  <a:cubicBezTo>
                    <a:pt x="16740" y="5219"/>
                    <a:pt x="14040" y="2476"/>
                    <a:pt x="11070" y="1104"/>
                  </a:cubicBezTo>
                  <a:cubicBezTo>
                    <a:pt x="8100" y="-267"/>
                    <a:pt x="4860" y="-267"/>
                    <a:pt x="2700" y="590"/>
                  </a:cubicBezTo>
                  <a:cubicBezTo>
                    <a:pt x="540" y="1447"/>
                    <a:pt x="-540" y="3162"/>
                    <a:pt x="675" y="4704"/>
                  </a:cubicBezTo>
                  <a:cubicBezTo>
                    <a:pt x="1890" y="6247"/>
                    <a:pt x="5400" y="7619"/>
                    <a:pt x="9180" y="8390"/>
                  </a:cubicBezTo>
                  <a:cubicBezTo>
                    <a:pt x="12960" y="9162"/>
                    <a:pt x="17010" y="9333"/>
                    <a:pt x="21060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064972" y="174790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932417" y="1371324"/>
              <a:ext cx="119856" cy="11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80" fill="norm" stroke="1" extrusionOk="0">
                  <a:moveTo>
                    <a:pt x="4405" y="8451"/>
                  </a:moveTo>
                  <a:cubicBezTo>
                    <a:pt x="3647" y="10380"/>
                    <a:pt x="2890" y="12309"/>
                    <a:pt x="2132" y="14430"/>
                  </a:cubicBezTo>
                  <a:cubicBezTo>
                    <a:pt x="1374" y="16551"/>
                    <a:pt x="616" y="18866"/>
                    <a:pt x="237" y="19059"/>
                  </a:cubicBezTo>
                  <a:cubicBezTo>
                    <a:pt x="-142" y="19251"/>
                    <a:pt x="-142" y="17323"/>
                    <a:pt x="805" y="13851"/>
                  </a:cubicBezTo>
                  <a:cubicBezTo>
                    <a:pt x="1753" y="10380"/>
                    <a:pt x="3647" y="5366"/>
                    <a:pt x="5542" y="2666"/>
                  </a:cubicBezTo>
                  <a:cubicBezTo>
                    <a:pt x="7437" y="-34"/>
                    <a:pt x="9332" y="-420"/>
                    <a:pt x="10658" y="351"/>
                  </a:cubicBezTo>
                  <a:cubicBezTo>
                    <a:pt x="11984" y="1123"/>
                    <a:pt x="12742" y="3051"/>
                    <a:pt x="14447" y="6716"/>
                  </a:cubicBezTo>
                  <a:cubicBezTo>
                    <a:pt x="16153" y="10380"/>
                    <a:pt x="18805" y="15780"/>
                    <a:pt x="21458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204672" y="169075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410828" y="1582281"/>
              <a:ext cx="181195" cy="22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87" fill="norm" stroke="1" extrusionOk="0">
                  <a:moveTo>
                    <a:pt x="15472" y="4804"/>
                  </a:moveTo>
                  <a:cubicBezTo>
                    <a:pt x="14216" y="4408"/>
                    <a:pt x="12960" y="4011"/>
                    <a:pt x="10574" y="5101"/>
                  </a:cubicBezTo>
                  <a:cubicBezTo>
                    <a:pt x="8188" y="6191"/>
                    <a:pt x="4672" y="8767"/>
                    <a:pt x="2663" y="11344"/>
                  </a:cubicBezTo>
                  <a:cubicBezTo>
                    <a:pt x="653" y="13920"/>
                    <a:pt x="151" y="16496"/>
                    <a:pt x="26" y="18279"/>
                  </a:cubicBezTo>
                  <a:cubicBezTo>
                    <a:pt x="-100" y="20063"/>
                    <a:pt x="151" y="21054"/>
                    <a:pt x="2537" y="21252"/>
                  </a:cubicBezTo>
                  <a:cubicBezTo>
                    <a:pt x="4923" y="21450"/>
                    <a:pt x="9444" y="20856"/>
                    <a:pt x="12960" y="17982"/>
                  </a:cubicBezTo>
                  <a:cubicBezTo>
                    <a:pt x="16477" y="15109"/>
                    <a:pt x="18988" y="9956"/>
                    <a:pt x="20119" y="6885"/>
                  </a:cubicBezTo>
                  <a:cubicBezTo>
                    <a:pt x="21249" y="3813"/>
                    <a:pt x="20998" y="2822"/>
                    <a:pt x="18863" y="1931"/>
                  </a:cubicBezTo>
                  <a:cubicBezTo>
                    <a:pt x="16728" y="1039"/>
                    <a:pt x="12709" y="246"/>
                    <a:pt x="10072" y="48"/>
                  </a:cubicBezTo>
                  <a:cubicBezTo>
                    <a:pt x="7435" y="-150"/>
                    <a:pt x="6179" y="246"/>
                    <a:pt x="5300" y="1435"/>
                  </a:cubicBezTo>
                  <a:cubicBezTo>
                    <a:pt x="4421" y="2624"/>
                    <a:pt x="3919" y="4606"/>
                    <a:pt x="5426" y="6092"/>
                  </a:cubicBezTo>
                  <a:cubicBezTo>
                    <a:pt x="6933" y="7578"/>
                    <a:pt x="10449" y="8569"/>
                    <a:pt x="13463" y="9263"/>
                  </a:cubicBezTo>
                  <a:cubicBezTo>
                    <a:pt x="16477" y="9956"/>
                    <a:pt x="18988" y="10353"/>
                    <a:pt x="21500" y="1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559167" y="1791805"/>
              <a:ext cx="140806" cy="8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47" fill="norm" stroke="1" extrusionOk="0">
                  <a:moveTo>
                    <a:pt x="168" y="4650"/>
                  </a:moveTo>
                  <a:cubicBezTo>
                    <a:pt x="1136" y="2641"/>
                    <a:pt x="2103" y="632"/>
                    <a:pt x="3392" y="129"/>
                  </a:cubicBezTo>
                  <a:cubicBezTo>
                    <a:pt x="4682" y="-373"/>
                    <a:pt x="6294" y="632"/>
                    <a:pt x="7422" y="2390"/>
                  </a:cubicBezTo>
                  <a:cubicBezTo>
                    <a:pt x="8550" y="4148"/>
                    <a:pt x="9195" y="6660"/>
                    <a:pt x="8873" y="8920"/>
                  </a:cubicBezTo>
                  <a:cubicBezTo>
                    <a:pt x="8550" y="11180"/>
                    <a:pt x="7261" y="13190"/>
                    <a:pt x="5165" y="15199"/>
                  </a:cubicBezTo>
                  <a:cubicBezTo>
                    <a:pt x="3070" y="17208"/>
                    <a:pt x="168" y="19218"/>
                    <a:pt x="7" y="20222"/>
                  </a:cubicBezTo>
                  <a:cubicBezTo>
                    <a:pt x="-154" y="21227"/>
                    <a:pt x="2425" y="21227"/>
                    <a:pt x="6455" y="19971"/>
                  </a:cubicBezTo>
                  <a:cubicBezTo>
                    <a:pt x="10485" y="18715"/>
                    <a:pt x="15965" y="16204"/>
                    <a:pt x="21446" y="13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488033" y="1400767"/>
              <a:ext cx="129390" cy="13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76" fill="norm" stroke="1" extrusionOk="0">
                  <a:moveTo>
                    <a:pt x="5620" y="9943"/>
                  </a:moveTo>
                  <a:cubicBezTo>
                    <a:pt x="4923" y="11657"/>
                    <a:pt x="4226" y="13371"/>
                    <a:pt x="3181" y="15600"/>
                  </a:cubicBezTo>
                  <a:cubicBezTo>
                    <a:pt x="2136" y="17829"/>
                    <a:pt x="742" y="20571"/>
                    <a:pt x="220" y="21086"/>
                  </a:cubicBezTo>
                  <a:cubicBezTo>
                    <a:pt x="-303" y="21600"/>
                    <a:pt x="45" y="19886"/>
                    <a:pt x="1962" y="16457"/>
                  </a:cubicBezTo>
                  <a:cubicBezTo>
                    <a:pt x="3878" y="13029"/>
                    <a:pt x="7362" y="7886"/>
                    <a:pt x="9974" y="4629"/>
                  </a:cubicBezTo>
                  <a:cubicBezTo>
                    <a:pt x="12587" y="1371"/>
                    <a:pt x="14329" y="0"/>
                    <a:pt x="15723" y="0"/>
                  </a:cubicBezTo>
                  <a:cubicBezTo>
                    <a:pt x="17116" y="0"/>
                    <a:pt x="18162" y="1371"/>
                    <a:pt x="19032" y="3943"/>
                  </a:cubicBezTo>
                  <a:cubicBezTo>
                    <a:pt x="19903" y="6514"/>
                    <a:pt x="20600" y="10286"/>
                    <a:pt x="21297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798272" y="1989200"/>
              <a:ext cx="692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510" y="17280"/>
                    <a:pt x="5020" y="21600"/>
                    <a:pt x="7497" y="21600"/>
                  </a:cubicBezTo>
                  <a:cubicBezTo>
                    <a:pt x="9974" y="21600"/>
                    <a:pt x="12418" y="17280"/>
                    <a:pt x="14763" y="12960"/>
                  </a:cubicBezTo>
                  <a:cubicBezTo>
                    <a:pt x="17108" y="8640"/>
                    <a:pt x="1935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982422" y="2071231"/>
              <a:ext cx="304801" cy="16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8270"/>
                  </a:moveTo>
                  <a:cubicBezTo>
                    <a:pt x="450" y="6903"/>
                    <a:pt x="900" y="5536"/>
                    <a:pt x="2475" y="4579"/>
                  </a:cubicBezTo>
                  <a:cubicBezTo>
                    <a:pt x="4050" y="3622"/>
                    <a:pt x="6750" y="3075"/>
                    <a:pt x="8550" y="3895"/>
                  </a:cubicBezTo>
                  <a:cubicBezTo>
                    <a:pt x="10350" y="4716"/>
                    <a:pt x="11250" y="6903"/>
                    <a:pt x="10875" y="9637"/>
                  </a:cubicBezTo>
                  <a:cubicBezTo>
                    <a:pt x="10500" y="12371"/>
                    <a:pt x="8850" y="15652"/>
                    <a:pt x="7650" y="17703"/>
                  </a:cubicBezTo>
                  <a:cubicBezTo>
                    <a:pt x="6450" y="19753"/>
                    <a:pt x="5700" y="20574"/>
                    <a:pt x="4950" y="20984"/>
                  </a:cubicBezTo>
                  <a:cubicBezTo>
                    <a:pt x="4200" y="21394"/>
                    <a:pt x="3450" y="21394"/>
                    <a:pt x="3225" y="20574"/>
                  </a:cubicBezTo>
                  <a:cubicBezTo>
                    <a:pt x="3000" y="19753"/>
                    <a:pt x="3300" y="18113"/>
                    <a:pt x="4950" y="15652"/>
                  </a:cubicBezTo>
                  <a:cubicBezTo>
                    <a:pt x="6600" y="13191"/>
                    <a:pt x="9600" y="9910"/>
                    <a:pt x="11625" y="7586"/>
                  </a:cubicBezTo>
                  <a:cubicBezTo>
                    <a:pt x="13650" y="5262"/>
                    <a:pt x="14700" y="3895"/>
                    <a:pt x="15525" y="2665"/>
                  </a:cubicBezTo>
                  <a:cubicBezTo>
                    <a:pt x="16350" y="1435"/>
                    <a:pt x="16950" y="341"/>
                    <a:pt x="16725" y="67"/>
                  </a:cubicBezTo>
                  <a:cubicBezTo>
                    <a:pt x="16500" y="-206"/>
                    <a:pt x="15450" y="341"/>
                    <a:pt x="14475" y="1981"/>
                  </a:cubicBezTo>
                  <a:cubicBezTo>
                    <a:pt x="13500" y="3622"/>
                    <a:pt x="12600" y="6356"/>
                    <a:pt x="12300" y="8543"/>
                  </a:cubicBezTo>
                  <a:cubicBezTo>
                    <a:pt x="12000" y="10731"/>
                    <a:pt x="12300" y="12371"/>
                    <a:pt x="13950" y="13738"/>
                  </a:cubicBezTo>
                  <a:cubicBezTo>
                    <a:pt x="15600" y="15105"/>
                    <a:pt x="18600" y="16199"/>
                    <a:pt x="21600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900803" y="1855850"/>
              <a:ext cx="294470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3" fill="norm" stroke="1" extrusionOk="0">
                  <a:moveTo>
                    <a:pt x="1561" y="18671"/>
                  </a:moveTo>
                  <a:cubicBezTo>
                    <a:pt x="944" y="20136"/>
                    <a:pt x="327" y="21600"/>
                    <a:pt x="95" y="21417"/>
                  </a:cubicBezTo>
                  <a:cubicBezTo>
                    <a:pt x="-136" y="21234"/>
                    <a:pt x="18" y="19403"/>
                    <a:pt x="944" y="15925"/>
                  </a:cubicBezTo>
                  <a:cubicBezTo>
                    <a:pt x="1870" y="12447"/>
                    <a:pt x="3567" y="7322"/>
                    <a:pt x="4878" y="4576"/>
                  </a:cubicBezTo>
                  <a:cubicBezTo>
                    <a:pt x="6190" y="1831"/>
                    <a:pt x="7115" y="1464"/>
                    <a:pt x="8273" y="2746"/>
                  </a:cubicBezTo>
                  <a:cubicBezTo>
                    <a:pt x="9430" y="4027"/>
                    <a:pt x="10818" y="6956"/>
                    <a:pt x="11821" y="9519"/>
                  </a:cubicBezTo>
                  <a:cubicBezTo>
                    <a:pt x="12824" y="12081"/>
                    <a:pt x="13441" y="14278"/>
                    <a:pt x="14135" y="15010"/>
                  </a:cubicBezTo>
                  <a:cubicBezTo>
                    <a:pt x="14830" y="15742"/>
                    <a:pt x="15601" y="15010"/>
                    <a:pt x="16835" y="12264"/>
                  </a:cubicBezTo>
                  <a:cubicBezTo>
                    <a:pt x="18070" y="9519"/>
                    <a:pt x="19767" y="4759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277822" y="1643919"/>
              <a:ext cx="285751" cy="32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999"/>
                  </a:moveTo>
                  <a:cubicBezTo>
                    <a:pt x="4320" y="719"/>
                    <a:pt x="8640" y="438"/>
                    <a:pt x="11200" y="298"/>
                  </a:cubicBezTo>
                  <a:cubicBezTo>
                    <a:pt x="13760" y="158"/>
                    <a:pt x="14560" y="158"/>
                    <a:pt x="15520" y="87"/>
                  </a:cubicBezTo>
                  <a:cubicBezTo>
                    <a:pt x="16480" y="17"/>
                    <a:pt x="17600" y="-123"/>
                    <a:pt x="17920" y="228"/>
                  </a:cubicBezTo>
                  <a:cubicBezTo>
                    <a:pt x="18240" y="578"/>
                    <a:pt x="17760" y="1420"/>
                    <a:pt x="15600" y="3734"/>
                  </a:cubicBezTo>
                  <a:cubicBezTo>
                    <a:pt x="13440" y="6048"/>
                    <a:pt x="9600" y="9835"/>
                    <a:pt x="6800" y="12641"/>
                  </a:cubicBezTo>
                  <a:cubicBezTo>
                    <a:pt x="4000" y="15446"/>
                    <a:pt x="2240" y="17269"/>
                    <a:pt x="1280" y="18532"/>
                  </a:cubicBezTo>
                  <a:cubicBezTo>
                    <a:pt x="320" y="19794"/>
                    <a:pt x="160" y="20495"/>
                    <a:pt x="480" y="20916"/>
                  </a:cubicBezTo>
                  <a:cubicBezTo>
                    <a:pt x="800" y="21337"/>
                    <a:pt x="1600" y="21477"/>
                    <a:pt x="4160" y="21407"/>
                  </a:cubicBezTo>
                  <a:cubicBezTo>
                    <a:pt x="6720" y="21337"/>
                    <a:pt x="11040" y="21056"/>
                    <a:pt x="14240" y="20846"/>
                  </a:cubicBezTo>
                  <a:cubicBezTo>
                    <a:pt x="17440" y="20635"/>
                    <a:pt x="19520" y="20495"/>
                    <a:pt x="21600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533953" y="1179337"/>
              <a:ext cx="1279205" cy="118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06" fill="norm" stroke="1" extrusionOk="0">
                  <a:moveTo>
                    <a:pt x="10760" y="1102"/>
                  </a:moveTo>
                  <a:cubicBezTo>
                    <a:pt x="10796" y="794"/>
                    <a:pt x="10831" y="486"/>
                    <a:pt x="10760" y="332"/>
                  </a:cubicBezTo>
                  <a:cubicBezTo>
                    <a:pt x="10689" y="178"/>
                    <a:pt x="10510" y="178"/>
                    <a:pt x="9976" y="178"/>
                  </a:cubicBezTo>
                  <a:cubicBezTo>
                    <a:pt x="9441" y="178"/>
                    <a:pt x="8550" y="178"/>
                    <a:pt x="7677" y="409"/>
                  </a:cubicBezTo>
                  <a:cubicBezTo>
                    <a:pt x="6804" y="640"/>
                    <a:pt x="5948" y="1102"/>
                    <a:pt x="5217" y="1622"/>
                  </a:cubicBezTo>
                  <a:cubicBezTo>
                    <a:pt x="4487" y="2142"/>
                    <a:pt x="3881" y="2719"/>
                    <a:pt x="3275" y="3431"/>
                  </a:cubicBezTo>
                  <a:cubicBezTo>
                    <a:pt x="2669" y="4144"/>
                    <a:pt x="2063" y="4991"/>
                    <a:pt x="1546" y="5953"/>
                  </a:cubicBezTo>
                  <a:cubicBezTo>
                    <a:pt x="1029" y="6916"/>
                    <a:pt x="602" y="7994"/>
                    <a:pt x="334" y="9130"/>
                  </a:cubicBezTo>
                  <a:cubicBezTo>
                    <a:pt x="67" y="10266"/>
                    <a:pt x="-40" y="11459"/>
                    <a:pt x="13" y="12634"/>
                  </a:cubicBezTo>
                  <a:cubicBezTo>
                    <a:pt x="67" y="13808"/>
                    <a:pt x="281" y="14963"/>
                    <a:pt x="619" y="15945"/>
                  </a:cubicBezTo>
                  <a:cubicBezTo>
                    <a:pt x="958" y="16927"/>
                    <a:pt x="1421" y="17735"/>
                    <a:pt x="2081" y="18390"/>
                  </a:cubicBezTo>
                  <a:cubicBezTo>
                    <a:pt x="2740" y="19044"/>
                    <a:pt x="3596" y="19545"/>
                    <a:pt x="4487" y="19891"/>
                  </a:cubicBezTo>
                  <a:cubicBezTo>
                    <a:pt x="5378" y="20238"/>
                    <a:pt x="6305" y="20430"/>
                    <a:pt x="7231" y="20681"/>
                  </a:cubicBezTo>
                  <a:cubicBezTo>
                    <a:pt x="8158" y="20931"/>
                    <a:pt x="9085" y="21239"/>
                    <a:pt x="10011" y="21393"/>
                  </a:cubicBezTo>
                  <a:cubicBezTo>
                    <a:pt x="10938" y="21547"/>
                    <a:pt x="11865" y="21547"/>
                    <a:pt x="12827" y="21374"/>
                  </a:cubicBezTo>
                  <a:cubicBezTo>
                    <a:pt x="13790" y="21200"/>
                    <a:pt x="14788" y="20854"/>
                    <a:pt x="15697" y="20430"/>
                  </a:cubicBezTo>
                  <a:cubicBezTo>
                    <a:pt x="16606" y="20007"/>
                    <a:pt x="17425" y="19506"/>
                    <a:pt x="18138" y="18967"/>
                  </a:cubicBezTo>
                  <a:cubicBezTo>
                    <a:pt x="18851" y="18428"/>
                    <a:pt x="19457" y="17851"/>
                    <a:pt x="20010" y="17004"/>
                  </a:cubicBezTo>
                  <a:cubicBezTo>
                    <a:pt x="20562" y="16157"/>
                    <a:pt x="21061" y="15040"/>
                    <a:pt x="21310" y="13904"/>
                  </a:cubicBezTo>
                  <a:cubicBezTo>
                    <a:pt x="21560" y="12768"/>
                    <a:pt x="21560" y="11613"/>
                    <a:pt x="21524" y="10593"/>
                  </a:cubicBezTo>
                  <a:cubicBezTo>
                    <a:pt x="21489" y="9573"/>
                    <a:pt x="21417" y="8687"/>
                    <a:pt x="21257" y="7686"/>
                  </a:cubicBezTo>
                  <a:cubicBezTo>
                    <a:pt x="21097" y="6685"/>
                    <a:pt x="20847" y="5568"/>
                    <a:pt x="20402" y="4625"/>
                  </a:cubicBezTo>
                  <a:cubicBezTo>
                    <a:pt x="19956" y="3682"/>
                    <a:pt x="19314" y="2912"/>
                    <a:pt x="18602" y="2276"/>
                  </a:cubicBezTo>
                  <a:cubicBezTo>
                    <a:pt x="17889" y="1641"/>
                    <a:pt x="17105" y="1141"/>
                    <a:pt x="16303" y="756"/>
                  </a:cubicBezTo>
                  <a:cubicBezTo>
                    <a:pt x="15501" y="371"/>
                    <a:pt x="14681" y="101"/>
                    <a:pt x="13754" y="24"/>
                  </a:cubicBezTo>
                  <a:cubicBezTo>
                    <a:pt x="12827" y="-53"/>
                    <a:pt x="11794" y="63"/>
                    <a:pt x="10920" y="313"/>
                  </a:cubicBezTo>
                  <a:cubicBezTo>
                    <a:pt x="10047" y="563"/>
                    <a:pt x="9334" y="948"/>
                    <a:pt x="8621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95455" y="2840158"/>
              <a:ext cx="224768" cy="31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0" fill="norm" stroke="1" extrusionOk="0">
                  <a:moveTo>
                    <a:pt x="11141" y="4287"/>
                  </a:moveTo>
                  <a:cubicBezTo>
                    <a:pt x="11746" y="3286"/>
                    <a:pt x="12352" y="2285"/>
                    <a:pt x="12150" y="1856"/>
                  </a:cubicBezTo>
                  <a:cubicBezTo>
                    <a:pt x="11948" y="1427"/>
                    <a:pt x="10939" y="1570"/>
                    <a:pt x="9324" y="2428"/>
                  </a:cubicBezTo>
                  <a:cubicBezTo>
                    <a:pt x="7709" y="3286"/>
                    <a:pt x="5488" y="4860"/>
                    <a:pt x="3873" y="7291"/>
                  </a:cubicBezTo>
                  <a:cubicBezTo>
                    <a:pt x="2258" y="9723"/>
                    <a:pt x="1249" y="13013"/>
                    <a:pt x="643" y="15159"/>
                  </a:cubicBezTo>
                  <a:cubicBezTo>
                    <a:pt x="38" y="17305"/>
                    <a:pt x="-164" y="18306"/>
                    <a:pt x="139" y="19164"/>
                  </a:cubicBezTo>
                  <a:cubicBezTo>
                    <a:pt x="442" y="20023"/>
                    <a:pt x="1249" y="20738"/>
                    <a:pt x="2157" y="21095"/>
                  </a:cubicBezTo>
                  <a:cubicBezTo>
                    <a:pt x="3066" y="21453"/>
                    <a:pt x="4075" y="21453"/>
                    <a:pt x="5791" y="20738"/>
                  </a:cubicBezTo>
                  <a:cubicBezTo>
                    <a:pt x="7507" y="20023"/>
                    <a:pt x="9929" y="18592"/>
                    <a:pt x="12150" y="16446"/>
                  </a:cubicBezTo>
                  <a:cubicBezTo>
                    <a:pt x="14371" y="14301"/>
                    <a:pt x="16389" y="11440"/>
                    <a:pt x="17197" y="8865"/>
                  </a:cubicBezTo>
                  <a:cubicBezTo>
                    <a:pt x="18004" y="6290"/>
                    <a:pt x="17600" y="4001"/>
                    <a:pt x="16995" y="2499"/>
                  </a:cubicBezTo>
                  <a:cubicBezTo>
                    <a:pt x="16389" y="997"/>
                    <a:pt x="15582" y="282"/>
                    <a:pt x="13664" y="68"/>
                  </a:cubicBezTo>
                  <a:cubicBezTo>
                    <a:pt x="11746" y="-147"/>
                    <a:pt x="8718" y="139"/>
                    <a:pt x="6700" y="1069"/>
                  </a:cubicBezTo>
                  <a:cubicBezTo>
                    <a:pt x="4681" y="1999"/>
                    <a:pt x="3672" y="3572"/>
                    <a:pt x="3268" y="4717"/>
                  </a:cubicBezTo>
                  <a:cubicBezTo>
                    <a:pt x="2864" y="5861"/>
                    <a:pt x="3066" y="6576"/>
                    <a:pt x="3672" y="7148"/>
                  </a:cubicBezTo>
                  <a:cubicBezTo>
                    <a:pt x="4277" y="7721"/>
                    <a:pt x="5286" y="8150"/>
                    <a:pt x="7810" y="8293"/>
                  </a:cubicBezTo>
                  <a:cubicBezTo>
                    <a:pt x="10333" y="8436"/>
                    <a:pt x="14371" y="8293"/>
                    <a:pt x="16894" y="8364"/>
                  </a:cubicBezTo>
                  <a:cubicBezTo>
                    <a:pt x="19417" y="8436"/>
                    <a:pt x="20427" y="8722"/>
                    <a:pt x="21436" y="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94822" y="3125850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82639" y="2588395"/>
              <a:ext cx="143934" cy="18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4447" y="9820"/>
                  </a:moveTo>
                  <a:cubicBezTo>
                    <a:pt x="3176" y="12460"/>
                    <a:pt x="1906" y="15100"/>
                    <a:pt x="1112" y="17260"/>
                  </a:cubicBezTo>
                  <a:cubicBezTo>
                    <a:pt x="318" y="19420"/>
                    <a:pt x="0" y="21100"/>
                    <a:pt x="0" y="20980"/>
                  </a:cubicBezTo>
                  <a:cubicBezTo>
                    <a:pt x="0" y="20860"/>
                    <a:pt x="318" y="18940"/>
                    <a:pt x="1112" y="15820"/>
                  </a:cubicBezTo>
                  <a:cubicBezTo>
                    <a:pt x="1906" y="12700"/>
                    <a:pt x="3176" y="8380"/>
                    <a:pt x="4129" y="5620"/>
                  </a:cubicBezTo>
                  <a:cubicBezTo>
                    <a:pt x="5082" y="2860"/>
                    <a:pt x="5718" y="1660"/>
                    <a:pt x="6988" y="820"/>
                  </a:cubicBezTo>
                  <a:cubicBezTo>
                    <a:pt x="8259" y="-20"/>
                    <a:pt x="10165" y="-500"/>
                    <a:pt x="11753" y="820"/>
                  </a:cubicBezTo>
                  <a:cubicBezTo>
                    <a:pt x="13341" y="2140"/>
                    <a:pt x="14612" y="5260"/>
                    <a:pt x="15406" y="8020"/>
                  </a:cubicBezTo>
                  <a:cubicBezTo>
                    <a:pt x="16200" y="10780"/>
                    <a:pt x="16518" y="13180"/>
                    <a:pt x="17471" y="14860"/>
                  </a:cubicBezTo>
                  <a:cubicBezTo>
                    <a:pt x="18424" y="16540"/>
                    <a:pt x="20012" y="17500"/>
                    <a:pt x="21600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13264" y="2979765"/>
              <a:ext cx="176859" cy="6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19816" fill="norm" stroke="1" extrusionOk="0">
                  <a:moveTo>
                    <a:pt x="1429" y="16734"/>
                  </a:moveTo>
                  <a:cubicBezTo>
                    <a:pt x="657" y="13947"/>
                    <a:pt x="-114" y="11160"/>
                    <a:pt x="15" y="8721"/>
                  </a:cubicBezTo>
                  <a:cubicBezTo>
                    <a:pt x="143" y="6283"/>
                    <a:pt x="1172" y="4192"/>
                    <a:pt x="2457" y="2450"/>
                  </a:cubicBezTo>
                  <a:cubicBezTo>
                    <a:pt x="3743" y="709"/>
                    <a:pt x="5286" y="-685"/>
                    <a:pt x="6443" y="360"/>
                  </a:cubicBezTo>
                  <a:cubicBezTo>
                    <a:pt x="7600" y="1405"/>
                    <a:pt x="8372" y="4889"/>
                    <a:pt x="9143" y="8025"/>
                  </a:cubicBezTo>
                  <a:cubicBezTo>
                    <a:pt x="9915" y="11160"/>
                    <a:pt x="10686" y="13947"/>
                    <a:pt x="11586" y="16386"/>
                  </a:cubicBezTo>
                  <a:cubicBezTo>
                    <a:pt x="12486" y="18825"/>
                    <a:pt x="13515" y="20915"/>
                    <a:pt x="15186" y="19173"/>
                  </a:cubicBezTo>
                  <a:cubicBezTo>
                    <a:pt x="16857" y="17431"/>
                    <a:pt x="19172" y="11857"/>
                    <a:pt x="21486" y="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83352" y="3081400"/>
              <a:ext cx="21472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72" fill="norm" stroke="1" extrusionOk="0">
                  <a:moveTo>
                    <a:pt x="3058" y="20250"/>
                  </a:moveTo>
                  <a:cubicBezTo>
                    <a:pt x="2000" y="20925"/>
                    <a:pt x="941" y="21600"/>
                    <a:pt x="411" y="19912"/>
                  </a:cubicBezTo>
                  <a:cubicBezTo>
                    <a:pt x="-118" y="18225"/>
                    <a:pt x="-118" y="14175"/>
                    <a:pt x="306" y="10800"/>
                  </a:cubicBezTo>
                  <a:cubicBezTo>
                    <a:pt x="729" y="7425"/>
                    <a:pt x="1576" y="4725"/>
                    <a:pt x="3588" y="3712"/>
                  </a:cubicBezTo>
                  <a:cubicBezTo>
                    <a:pt x="5600" y="2700"/>
                    <a:pt x="8776" y="3375"/>
                    <a:pt x="10894" y="4387"/>
                  </a:cubicBezTo>
                  <a:cubicBezTo>
                    <a:pt x="13011" y="5400"/>
                    <a:pt x="14070" y="6750"/>
                    <a:pt x="15658" y="6075"/>
                  </a:cubicBezTo>
                  <a:cubicBezTo>
                    <a:pt x="17247" y="5400"/>
                    <a:pt x="19364" y="27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382648" y="2825284"/>
              <a:ext cx="196425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043" y="7369"/>
                  </a:moveTo>
                  <a:cubicBezTo>
                    <a:pt x="1579" y="11689"/>
                    <a:pt x="1114" y="16009"/>
                    <a:pt x="766" y="18487"/>
                  </a:cubicBezTo>
                  <a:cubicBezTo>
                    <a:pt x="418" y="20965"/>
                    <a:pt x="185" y="21600"/>
                    <a:pt x="69" y="21600"/>
                  </a:cubicBezTo>
                  <a:cubicBezTo>
                    <a:pt x="-47" y="21600"/>
                    <a:pt x="-47" y="20965"/>
                    <a:pt x="301" y="18169"/>
                  </a:cubicBezTo>
                  <a:cubicBezTo>
                    <a:pt x="650" y="15374"/>
                    <a:pt x="1347" y="10419"/>
                    <a:pt x="1811" y="7496"/>
                  </a:cubicBezTo>
                  <a:cubicBezTo>
                    <a:pt x="2276" y="4574"/>
                    <a:pt x="2508" y="3685"/>
                    <a:pt x="2624" y="2859"/>
                  </a:cubicBezTo>
                  <a:cubicBezTo>
                    <a:pt x="2740" y="2033"/>
                    <a:pt x="2740" y="1271"/>
                    <a:pt x="3205" y="1207"/>
                  </a:cubicBezTo>
                  <a:cubicBezTo>
                    <a:pt x="3669" y="1144"/>
                    <a:pt x="4598" y="1779"/>
                    <a:pt x="5759" y="3748"/>
                  </a:cubicBezTo>
                  <a:cubicBezTo>
                    <a:pt x="6921" y="5718"/>
                    <a:pt x="8314" y="9021"/>
                    <a:pt x="9359" y="11753"/>
                  </a:cubicBezTo>
                  <a:cubicBezTo>
                    <a:pt x="10405" y="14485"/>
                    <a:pt x="11101" y="16645"/>
                    <a:pt x="11914" y="17979"/>
                  </a:cubicBezTo>
                  <a:cubicBezTo>
                    <a:pt x="12727" y="19313"/>
                    <a:pt x="13656" y="19821"/>
                    <a:pt x="14469" y="19821"/>
                  </a:cubicBezTo>
                  <a:cubicBezTo>
                    <a:pt x="15282" y="19821"/>
                    <a:pt x="15979" y="19313"/>
                    <a:pt x="17140" y="16835"/>
                  </a:cubicBezTo>
                  <a:cubicBezTo>
                    <a:pt x="18301" y="14358"/>
                    <a:pt x="19927" y="9911"/>
                    <a:pt x="20740" y="6988"/>
                  </a:cubicBezTo>
                  <a:cubicBezTo>
                    <a:pt x="21553" y="4066"/>
                    <a:pt x="21553" y="2668"/>
                    <a:pt x="21437" y="1652"/>
                  </a:cubicBezTo>
                  <a:cubicBezTo>
                    <a:pt x="21321" y="635"/>
                    <a:pt x="21088" y="0"/>
                    <a:pt x="20624" y="0"/>
                  </a:cubicBezTo>
                  <a:cubicBezTo>
                    <a:pt x="20159" y="0"/>
                    <a:pt x="19463" y="635"/>
                    <a:pt x="19579" y="1588"/>
                  </a:cubicBezTo>
                  <a:cubicBezTo>
                    <a:pt x="19695" y="2541"/>
                    <a:pt x="20624" y="3812"/>
                    <a:pt x="21553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585422" y="3003484"/>
              <a:ext cx="50801" cy="14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16200" y="4743"/>
                  </a:moveTo>
                  <a:cubicBezTo>
                    <a:pt x="13500" y="2643"/>
                    <a:pt x="10800" y="543"/>
                    <a:pt x="8100" y="93"/>
                  </a:cubicBezTo>
                  <a:cubicBezTo>
                    <a:pt x="5400" y="-357"/>
                    <a:pt x="2700" y="843"/>
                    <a:pt x="1350" y="3243"/>
                  </a:cubicBezTo>
                  <a:cubicBezTo>
                    <a:pt x="0" y="5643"/>
                    <a:pt x="0" y="9243"/>
                    <a:pt x="0" y="11793"/>
                  </a:cubicBezTo>
                  <a:cubicBezTo>
                    <a:pt x="0" y="14343"/>
                    <a:pt x="0" y="15843"/>
                    <a:pt x="1350" y="17343"/>
                  </a:cubicBezTo>
                  <a:cubicBezTo>
                    <a:pt x="2700" y="18843"/>
                    <a:pt x="5400" y="20343"/>
                    <a:pt x="9000" y="20793"/>
                  </a:cubicBezTo>
                  <a:cubicBezTo>
                    <a:pt x="12600" y="21243"/>
                    <a:pt x="17100" y="20643"/>
                    <a:pt x="19350" y="17343"/>
                  </a:cubicBezTo>
                  <a:cubicBezTo>
                    <a:pt x="21600" y="14043"/>
                    <a:pt x="21600" y="8043"/>
                    <a:pt x="21600" y="2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674322" y="2941700"/>
              <a:ext cx="165101" cy="22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113"/>
                  </a:moveTo>
                  <a:cubicBezTo>
                    <a:pt x="1385" y="5706"/>
                    <a:pt x="2769" y="5298"/>
                    <a:pt x="4708" y="5808"/>
                  </a:cubicBezTo>
                  <a:cubicBezTo>
                    <a:pt x="6646" y="6317"/>
                    <a:pt x="9138" y="7743"/>
                    <a:pt x="10662" y="10189"/>
                  </a:cubicBezTo>
                  <a:cubicBezTo>
                    <a:pt x="12185" y="12634"/>
                    <a:pt x="12738" y="16098"/>
                    <a:pt x="12462" y="18238"/>
                  </a:cubicBezTo>
                  <a:cubicBezTo>
                    <a:pt x="12185" y="20377"/>
                    <a:pt x="11077" y="21192"/>
                    <a:pt x="9831" y="21396"/>
                  </a:cubicBezTo>
                  <a:cubicBezTo>
                    <a:pt x="8585" y="21600"/>
                    <a:pt x="7200" y="21192"/>
                    <a:pt x="6646" y="19257"/>
                  </a:cubicBezTo>
                  <a:cubicBezTo>
                    <a:pt x="6092" y="17321"/>
                    <a:pt x="6369" y="13857"/>
                    <a:pt x="9000" y="10392"/>
                  </a:cubicBezTo>
                  <a:cubicBezTo>
                    <a:pt x="11631" y="6928"/>
                    <a:pt x="16615" y="3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050298" y="2850356"/>
              <a:ext cx="119325" cy="34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30" fill="norm" stroke="1" extrusionOk="0">
                  <a:moveTo>
                    <a:pt x="19089" y="150"/>
                  </a:moveTo>
                  <a:cubicBezTo>
                    <a:pt x="17195" y="20"/>
                    <a:pt x="15300" y="-110"/>
                    <a:pt x="13974" y="150"/>
                  </a:cubicBezTo>
                  <a:cubicBezTo>
                    <a:pt x="12647" y="410"/>
                    <a:pt x="11889" y="1061"/>
                    <a:pt x="9616" y="3403"/>
                  </a:cubicBezTo>
                  <a:cubicBezTo>
                    <a:pt x="7342" y="5745"/>
                    <a:pt x="3552" y="9779"/>
                    <a:pt x="1658" y="12837"/>
                  </a:cubicBezTo>
                  <a:cubicBezTo>
                    <a:pt x="-237" y="15895"/>
                    <a:pt x="-237" y="17977"/>
                    <a:pt x="331" y="19343"/>
                  </a:cubicBezTo>
                  <a:cubicBezTo>
                    <a:pt x="900" y="20709"/>
                    <a:pt x="2037" y="21360"/>
                    <a:pt x="5637" y="21425"/>
                  </a:cubicBezTo>
                  <a:cubicBezTo>
                    <a:pt x="9237" y="21490"/>
                    <a:pt x="15300" y="20970"/>
                    <a:pt x="21363" y="2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227330" y="2862590"/>
              <a:ext cx="189944" cy="29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20" fill="norm" stroke="1" extrusionOk="0">
                  <a:moveTo>
                    <a:pt x="11457" y="3860"/>
                  </a:moveTo>
                  <a:cubicBezTo>
                    <a:pt x="10497" y="3099"/>
                    <a:pt x="9537" y="2339"/>
                    <a:pt x="8457" y="2339"/>
                  </a:cubicBezTo>
                  <a:cubicBezTo>
                    <a:pt x="7377" y="2339"/>
                    <a:pt x="6177" y="3099"/>
                    <a:pt x="4737" y="5533"/>
                  </a:cubicBezTo>
                  <a:cubicBezTo>
                    <a:pt x="3297" y="7967"/>
                    <a:pt x="1617" y="12074"/>
                    <a:pt x="777" y="14584"/>
                  </a:cubicBezTo>
                  <a:cubicBezTo>
                    <a:pt x="-63" y="17094"/>
                    <a:pt x="-63" y="18006"/>
                    <a:pt x="57" y="18843"/>
                  </a:cubicBezTo>
                  <a:cubicBezTo>
                    <a:pt x="177" y="19680"/>
                    <a:pt x="417" y="20440"/>
                    <a:pt x="1137" y="20897"/>
                  </a:cubicBezTo>
                  <a:cubicBezTo>
                    <a:pt x="1857" y="21353"/>
                    <a:pt x="3057" y="21505"/>
                    <a:pt x="5097" y="20136"/>
                  </a:cubicBezTo>
                  <a:cubicBezTo>
                    <a:pt x="7137" y="18767"/>
                    <a:pt x="10017" y="15877"/>
                    <a:pt x="11457" y="12682"/>
                  </a:cubicBezTo>
                  <a:cubicBezTo>
                    <a:pt x="12897" y="9488"/>
                    <a:pt x="12897" y="5990"/>
                    <a:pt x="12417" y="3860"/>
                  </a:cubicBezTo>
                  <a:cubicBezTo>
                    <a:pt x="11937" y="1730"/>
                    <a:pt x="10977" y="970"/>
                    <a:pt x="9777" y="513"/>
                  </a:cubicBezTo>
                  <a:cubicBezTo>
                    <a:pt x="8577" y="57"/>
                    <a:pt x="7137" y="-95"/>
                    <a:pt x="5937" y="57"/>
                  </a:cubicBezTo>
                  <a:cubicBezTo>
                    <a:pt x="4737" y="209"/>
                    <a:pt x="3777" y="666"/>
                    <a:pt x="3177" y="1350"/>
                  </a:cubicBezTo>
                  <a:cubicBezTo>
                    <a:pt x="2577" y="2035"/>
                    <a:pt x="2337" y="2947"/>
                    <a:pt x="2337" y="3784"/>
                  </a:cubicBezTo>
                  <a:cubicBezTo>
                    <a:pt x="2337" y="4620"/>
                    <a:pt x="2577" y="5381"/>
                    <a:pt x="5217" y="6142"/>
                  </a:cubicBezTo>
                  <a:cubicBezTo>
                    <a:pt x="7857" y="6902"/>
                    <a:pt x="12897" y="7663"/>
                    <a:pt x="16017" y="8119"/>
                  </a:cubicBezTo>
                  <a:cubicBezTo>
                    <a:pt x="19137" y="8575"/>
                    <a:pt x="20337" y="8728"/>
                    <a:pt x="21537" y="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423622" y="309410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652222" y="3125850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929741" y="2935350"/>
              <a:ext cx="70787" cy="2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441" fill="norm" stroke="1" extrusionOk="0">
                  <a:moveTo>
                    <a:pt x="18533" y="1296"/>
                  </a:moveTo>
                  <a:cubicBezTo>
                    <a:pt x="16133" y="648"/>
                    <a:pt x="13733" y="0"/>
                    <a:pt x="11033" y="0"/>
                  </a:cubicBezTo>
                  <a:cubicBezTo>
                    <a:pt x="8333" y="0"/>
                    <a:pt x="5333" y="648"/>
                    <a:pt x="2933" y="1728"/>
                  </a:cubicBezTo>
                  <a:cubicBezTo>
                    <a:pt x="533" y="2808"/>
                    <a:pt x="-1267" y="4320"/>
                    <a:pt x="1133" y="6480"/>
                  </a:cubicBezTo>
                  <a:cubicBezTo>
                    <a:pt x="3533" y="8640"/>
                    <a:pt x="10133" y="11448"/>
                    <a:pt x="14333" y="13608"/>
                  </a:cubicBezTo>
                  <a:cubicBezTo>
                    <a:pt x="18533" y="15768"/>
                    <a:pt x="20333" y="17280"/>
                    <a:pt x="20033" y="18360"/>
                  </a:cubicBezTo>
                  <a:cubicBezTo>
                    <a:pt x="19733" y="19440"/>
                    <a:pt x="17333" y="20088"/>
                    <a:pt x="14633" y="20628"/>
                  </a:cubicBezTo>
                  <a:cubicBezTo>
                    <a:pt x="11933" y="21168"/>
                    <a:pt x="8933" y="21600"/>
                    <a:pt x="6533" y="21384"/>
                  </a:cubicBezTo>
                  <a:cubicBezTo>
                    <a:pt x="4133" y="21168"/>
                    <a:pt x="2333" y="20304"/>
                    <a:pt x="1733" y="19224"/>
                  </a:cubicBezTo>
                  <a:cubicBezTo>
                    <a:pt x="1133" y="18144"/>
                    <a:pt x="1733" y="16848"/>
                    <a:pt x="2333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038757" y="2917951"/>
              <a:ext cx="121466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99" fill="norm" stroke="1" extrusionOk="0">
                  <a:moveTo>
                    <a:pt x="141" y="11370"/>
                  </a:moveTo>
                  <a:cubicBezTo>
                    <a:pt x="1972" y="11628"/>
                    <a:pt x="3802" y="11885"/>
                    <a:pt x="5450" y="11370"/>
                  </a:cubicBezTo>
                  <a:cubicBezTo>
                    <a:pt x="7097" y="10856"/>
                    <a:pt x="8562" y="9570"/>
                    <a:pt x="9843" y="8156"/>
                  </a:cubicBezTo>
                  <a:cubicBezTo>
                    <a:pt x="11124" y="6742"/>
                    <a:pt x="12223" y="5199"/>
                    <a:pt x="12772" y="3785"/>
                  </a:cubicBezTo>
                  <a:cubicBezTo>
                    <a:pt x="13321" y="2370"/>
                    <a:pt x="13321" y="1085"/>
                    <a:pt x="12406" y="442"/>
                  </a:cubicBezTo>
                  <a:cubicBezTo>
                    <a:pt x="11490" y="-201"/>
                    <a:pt x="9660" y="-201"/>
                    <a:pt x="7463" y="828"/>
                  </a:cubicBezTo>
                  <a:cubicBezTo>
                    <a:pt x="5267" y="1856"/>
                    <a:pt x="2704" y="3913"/>
                    <a:pt x="1240" y="6870"/>
                  </a:cubicBezTo>
                  <a:cubicBezTo>
                    <a:pt x="-225" y="9828"/>
                    <a:pt x="-591" y="13685"/>
                    <a:pt x="1240" y="16128"/>
                  </a:cubicBezTo>
                  <a:cubicBezTo>
                    <a:pt x="3070" y="18570"/>
                    <a:pt x="7097" y="19599"/>
                    <a:pt x="10758" y="20242"/>
                  </a:cubicBezTo>
                  <a:cubicBezTo>
                    <a:pt x="14419" y="20885"/>
                    <a:pt x="17714" y="21142"/>
                    <a:pt x="2100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249122" y="3113150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204672" y="2790670"/>
              <a:ext cx="177801" cy="14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310"/>
                  </a:moveTo>
                  <a:cubicBezTo>
                    <a:pt x="257" y="5745"/>
                    <a:pt x="514" y="4180"/>
                    <a:pt x="1157" y="2927"/>
                  </a:cubicBezTo>
                  <a:cubicBezTo>
                    <a:pt x="1800" y="1675"/>
                    <a:pt x="2829" y="736"/>
                    <a:pt x="3986" y="267"/>
                  </a:cubicBezTo>
                  <a:cubicBezTo>
                    <a:pt x="5143" y="-203"/>
                    <a:pt x="6429" y="-203"/>
                    <a:pt x="7329" y="1519"/>
                  </a:cubicBezTo>
                  <a:cubicBezTo>
                    <a:pt x="8229" y="3240"/>
                    <a:pt x="8743" y="6684"/>
                    <a:pt x="8100" y="9658"/>
                  </a:cubicBezTo>
                  <a:cubicBezTo>
                    <a:pt x="7457" y="12632"/>
                    <a:pt x="5657" y="15136"/>
                    <a:pt x="4371" y="17014"/>
                  </a:cubicBezTo>
                  <a:cubicBezTo>
                    <a:pt x="3086" y="18893"/>
                    <a:pt x="2314" y="20145"/>
                    <a:pt x="3086" y="20771"/>
                  </a:cubicBezTo>
                  <a:cubicBezTo>
                    <a:pt x="3857" y="21397"/>
                    <a:pt x="6171" y="21397"/>
                    <a:pt x="9514" y="21084"/>
                  </a:cubicBezTo>
                  <a:cubicBezTo>
                    <a:pt x="12857" y="20771"/>
                    <a:pt x="17229" y="20145"/>
                    <a:pt x="21600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420572" y="2802000"/>
              <a:ext cx="11330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5600" y="1946"/>
                    <a:pt x="11200" y="3892"/>
                    <a:pt x="15200" y="6178"/>
                  </a:cubicBezTo>
                  <a:cubicBezTo>
                    <a:pt x="19200" y="8465"/>
                    <a:pt x="21600" y="11092"/>
                    <a:pt x="21400" y="13427"/>
                  </a:cubicBezTo>
                  <a:cubicBezTo>
                    <a:pt x="21200" y="15762"/>
                    <a:pt x="18400" y="17805"/>
                    <a:pt x="14400" y="19119"/>
                  </a:cubicBezTo>
                  <a:cubicBezTo>
                    <a:pt x="10400" y="20432"/>
                    <a:pt x="5200" y="21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98938" y="3735546"/>
              <a:ext cx="213335" cy="28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61" fill="norm" stroke="1" extrusionOk="0">
                  <a:moveTo>
                    <a:pt x="8002" y="6053"/>
                  </a:moveTo>
                  <a:cubicBezTo>
                    <a:pt x="8002" y="4655"/>
                    <a:pt x="8002" y="3256"/>
                    <a:pt x="7472" y="2712"/>
                  </a:cubicBezTo>
                  <a:cubicBezTo>
                    <a:pt x="6943" y="2168"/>
                    <a:pt x="5884" y="2479"/>
                    <a:pt x="4508" y="3878"/>
                  </a:cubicBezTo>
                  <a:cubicBezTo>
                    <a:pt x="3131" y="5276"/>
                    <a:pt x="1437" y="7763"/>
                    <a:pt x="590" y="10637"/>
                  </a:cubicBezTo>
                  <a:cubicBezTo>
                    <a:pt x="-257" y="13512"/>
                    <a:pt x="-257" y="16776"/>
                    <a:pt x="1014" y="18718"/>
                  </a:cubicBezTo>
                  <a:cubicBezTo>
                    <a:pt x="2284" y="20660"/>
                    <a:pt x="4825" y="21282"/>
                    <a:pt x="7472" y="20583"/>
                  </a:cubicBezTo>
                  <a:cubicBezTo>
                    <a:pt x="10119" y="19883"/>
                    <a:pt x="12872" y="17863"/>
                    <a:pt x="14567" y="14833"/>
                  </a:cubicBezTo>
                  <a:cubicBezTo>
                    <a:pt x="16261" y="11803"/>
                    <a:pt x="16896" y="7763"/>
                    <a:pt x="16472" y="5121"/>
                  </a:cubicBezTo>
                  <a:cubicBezTo>
                    <a:pt x="16049" y="2479"/>
                    <a:pt x="14567" y="1236"/>
                    <a:pt x="12555" y="537"/>
                  </a:cubicBezTo>
                  <a:cubicBezTo>
                    <a:pt x="10543" y="-163"/>
                    <a:pt x="8002" y="-318"/>
                    <a:pt x="5990" y="925"/>
                  </a:cubicBezTo>
                  <a:cubicBezTo>
                    <a:pt x="3978" y="2168"/>
                    <a:pt x="2496" y="4810"/>
                    <a:pt x="3131" y="7063"/>
                  </a:cubicBezTo>
                  <a:cubicBezTo>
                    <a:pt x="3767" y="9317"/>
                    <a:pt x="6519" y="11181"/>
                    <a:pt x="9908" y="12191"/>
                  </a:cubicBezTo>
                  <a:cubicBezTo>
                    <a:pt x="13296" y="13201"/>
                    <a:pt x="17319" y="13357"/>
                    <a:pt x="21343" y="1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86872" y="3964050"/>
              <a:ext cx="152401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0"/>
                  </a:moveTo>
                  <a:cubicBezTo>
                    <a:pt x="1500" y="379"/>
                    <a:pt x="3000" y="758"/>
                    <a:pt x="4350" y="2084"/>
                  </a:cubicBezTo>
                  <a:cubicBezTo>
                    <a:pt x="5700" y="3411"/>
                    <a:pt x="6900" y="5684"/>
                    <a:pt x="6900" y="7579"/>
                  </a:cubicBezTo>
                  <a:cubicBezTo>
                    <a:pt x="6900" y="9474"/>
                    <a:pt x="5700" y="10989"/>
                    <a:pt x="4500" y="12316"/>
                  </a:cubicBezTo>
                  <a:cubicBezTo>
                    <a:pt x="3300" y="13642"/>
                    <a:pt x="2100" y="14779"/>
                    <a:pt x="1350" y="16295"/>
                  </a:cubicBezTo>
                  <a:cubicBezTo>
                    <a:pt x="600" y="17811"/>
                    <a:pt x="300" y="19705"/>
                    <a:pt x="900" y="20653"/>
                  </a:cubicBezTo>
                  <a:cubicBezTo>
                    <a:pt x="1500" y="21600"/>
                    <a:pt x="3000" y="21600"/>
                    <a:pt x="6600" y="19705"/>
                  </a:cubicBezTo>
                  <a:cubicBezTo>
                    <a:pt x="10200" y="17811"/>
                    <a:pt x="15900" y="14021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97409" y="3564291"/>
              <a:ext cx="152964" cy="9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19675" fill="norm" stroke="1" extrusionOk="0">
                  <a:moveTo>
                    <a:pt x="2742" y="9197"/>
                  </a:moveTo>
                  <a:cubicBezTo>
                    <a:pt x="2150" y="11401"/>
                    <a:pt x="1558" y="13605"/>
                    <a:pt x="967" y="15809"/>
                  </a:cubicBezTo>
                  <a:cubicBezTo>
                    <a:pt x="375" y="18013"/>
                    <a:pt x="-217" y="20217"/>
                    <a:pt x="79" y="19556"/>
                  </a:cubicBezTo>
                  <a:cubicBezTo>
                    <a:pt x="375" y="18895"/>
                    <a:pt x="1558" y="15368"/>
                    <a:pt x="2446" y="12282"/>
                  </a:cubicBezTo>
                  <a:cubicBezTo>
                    <a:pt x="3334" y="9197"/>
                    <a:pt x="3925" y="6552"/>
                    <a:pt x="4961" y="3907"/>
                  </a:cubicBezTo>
                  <a:cubicBezTo>
                    <a:pt x="5997" y="1262"/>
                    <a:pt x="7476" y="-1383"/>
                    <a:pt x="10287" y="821"/>
                  </a:cubicBezTo>
                  <a:cubicBezTo>
                    <a:pt x="13098" y="3025"/>
                    <a:pt x="17241" y="10078"/>
                    <a:pt x="21383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82057" y="3785459"/>
              <a:ext cx="193766" cy="11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73" fill="norm" stroke="1" extrusionOk="0">
                  <a:moveTo>
                    <a:pt x="1771" y="20973"/>
                  </a:moveTo>
                  <a:cubicBezTo>
                    <a:pt x="832" y="17502"/>
                    <a:pt x="-107" y="14030"/>
                    <a:pt x="10" y="10559"/>
                  </a:cubicBezTo>
                  <a:cubicBezTo>
                    <a:pt x="128" y="7087"/>
                    <a:pt x="1302" y="3616"/>
                    <a:pt x="2476" y="1687"/>
                  </a:cubicBezTo>
                  <a:cubicBezTo>
                    <a:pt x="3650" y="-241"/>
                    <a:pt x="4823" y="-627"/>
                    <a:pt x="6115" y="1109"/>
                  </a:cubicBezTo>
                  <a:cubicBezTo>
                    <a:pt x="7406" y="2844"/>
                    <a:pt x="8815" y="6702"/>
                    <a:pt x="9989" y="9980"/>
                  </a:cubicBezTo>
                  <a:cubicBezTo>
                    <a:pt x="11163" y="13259"/>
                    <a:pt x="12102" y="15959"/>
                    <a:pt x="13158" y="16730"/>
                  </a:cubicBezTo>
                  <a:cubicBezTo>
                    <a:pt x="14215" y="17502"/>
                    <a:pt x="15389" y="16344"/>
                    <a:pt x="16797" y="13644"/>
                  </a:cubicBezTo>
                  <a:cubicBezTo>
                    <a:pt x="18206" y="10944"/>
                    <a:pt x="19850" y="6702"/>
                    <a:pt x="21493" y="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783592" y="3900550"/>
              <a:ext cx="255731" cy="1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5" fill="norm" stroke="1" extrusionOk="0">
                  <a:moveTo>
                    <a:pt x="5457" y="19938"/>
                  </a:moveTo>
                  <a:cubicBezTo>
                    <a:pt x="4571" y="20603"/>
                    <a:pt x="3686" y="21268"/>
                    <a:pt x="2712" y="21434"/>
                  </a:cubicBezTo>
                  <a:cubicBezTo>
                    <a:pt x="1739" y="21600"/>
                    <a:pt x="676" y="21268"/>
                    <a:pt x="234" y="20271"/>
                  </a:cubicBezTo>
                  <a:cubicBezTo>
                    <a:pt x="-209" y="19274"/>
                    <a:pt x="-32" y="17612"/>
                    <a:pt x="853" y="15452"/>
                  </a:cubicBezTo>
                  <a:cubicBezTo>
                    <a:pt x="1739" y="13292"/>
                    <a:pt x="3332" y="10634"/>
                    <a:pt x="4571" y="9138"/>
                  </a:cubicBezTo>
                  <a:cubicBezTo>
                    <a:pt x="5811" y="7643"/>
                    <a:pt x="6696" y="7311"/>
                    <a:pt x="7581" y="7145"/>
                  </a:cubicBezTo>
                  <a:cubicBezTo>
                    <a:pt x="8466" y="6978"/>
                    <a:pt x="9352" y="6978"/>
                    <a:pt x="9971" y="7809"/>
                  </a:cubicBezTo>
                  <a:cubicBezTo>
                    <a:pt x="10591" y="8640"/>
                    <a:pt x="10945" y="10302"/>
                    <a:pt x="11122" y="12295"/>
                  </a:cubicBezTo>
                  <a:cubicBezTo>
                    <a:pt x="11299" y="14289"/>
                    <a:pt x="11299" y="16615"/>
                    <a:pt x="11742" y="16782"/>
                  </a:cubicBezTo>
                  <a:cubicBezTo>
                    <a:pt x="12184" y="16948"/>
                    <a:pt x="13070" y="14954"/>
                    <a:pt x="14752" y="11797"/>
                  </a:cubicBezTo>
                  <a:cubicBezTo>
                    <a:pt x="16434" y="8640"/>
                    <a:pt x="18912" y="432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278506" y="3665006"/>
              <a:ext cx="230717" cy="30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793" y="6212"/>
                  </a:moveTo>
                  <a:cubicBezTo>
                    <a:pt x="793" y="10620"/>
                    <a:pt x="793" y="15029"/>
                    <a:pt x="793" y="17674"/>
                  </a:cubicBezTo>
                  <a:cubicBezTo>
                    <a:pt x="793" y="20318"/>
                    <a:pt x="793" y="21200"/>
                    <a:pt x="594" y="21274"/>
                  </a:cubicBezTo>
                  <a:cubicBezTo>
                    <a:pt x="396" y="21347"/>
                    <a:pt x="0" y="20612"/>
                    <a:pt x="0" y="18261"/>
                  </a:cubicBezTo>
                  <a:cubicBezTo>
                    <a:pt x="0" y="15910"/>
                    <a:pt x="396" y="11943"/>
                    <a:pt x="694" y="9298"/>
                  </a:cubicBezTo>
                  <a:cubicBezTo>
                    <a:pt x="991" y="6653"/>
                    <a:pt x="1189" y="5331"/>
                    <a:pt x="1585" y="4376"/>
                  </a:cubicBezTo>
                  <a:cubicBezTo>
                    <a:pt x="1982" y="3420"/>
                    <a:pt x="2576" y="2833"/>
                    <a:pt x="3171" y="2833"/>
                  </a:cubicBezTo>
                  <a:cubicBezTo>
                    <a:pt x="3765" y="2833"/>
                    <a:pt x="4360" y="3420"/>
                    <a:pt x="5648" y="5478"/>
                  </a:cubicBezTo>
                  <a:cubicBezTo>
                    <a:pt x="6936" y="7535"/>
                    <a:pt x="8917" y="11061"/>
                    <a:pt x="10404" y="13633"/>
                  </a:cubicBezTo>
                  <a:cubicBezTo>
                    <a:pt x="11890" y="16204"/>
                    <a:pt x="12881" y="17820"/>
                    <a:pt x="13673" y="18923"/>
                  </a:cubicBezTo>
                  <a:cubicBezTo>
                    <a:pt x="14466" y="20025"/>
                    <a:pt x="15061" y="20612"/>
                    <a:pt x="15457" y="20539"/>
                  </a:cubicBezTo>
                  <a:cubicBezTo>
                    <a:pt x="15853" y="20465"/>
                    <a:pt x="16051" y="19731"/>
                    <a:pt x="16448" y="16718"/>
                  </a:cubicBezTo>
                  <a:cubicBezTo>
                    <a:pt x="16844" y="13706"/>
                    <a:pt x="17439" y="8416"/>
                    <a:pt x="17736" y="5110"/>
                  </a:cubicBezTo>
                  <a:cubicBezTo>
                    <a:pt x="18033" y="1804"/>
                    <a:pt x="18033" y="482"/>
                    <a:pt x="18330" y="114"/>
                  </a:cubicBezTo>
                  <a:cubicBezTo>
                    <a:pt x="18628" y="-253"/>
                    <a:pt x="19222" y="335"/>
                    <a:pt x="19817" y="849"/>
                  </a:cubicBezTo>
                  <a:cubicBezTo>
                    <a:pt x="20411" y="1363"/>
                    <a:pt x="21006" y="1804"/>
                    <a:pt x="21600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516732" y="3824350"/>
              <a:ext cx="81391" cy="10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93" fill="norm" stroke="1" extrusionOk="0">
                  <a:moveTo>
                    <a:pt x="19635" y="4985"/>
                  </a:moveTo>
                  <a:cubicBezTo>
                    <a:pt x="16866" y="3738"/>
                    <a:pt x="14097" y="2492"/>
                    <a:pt x="10774" y="2077"/>
                  </a:cubicBezTo>
                  <a:cubicBezTo>
                    <a:pt x="7451" y="1662"/>
                    <a:pt x="3574" y="2077"/>
                    <a:pt x="1635" y="4362"/>
                  </a:cubicBezTo>
                  <a:cubicBezTo>
                    <a:pt x="-303" y="6646"/>
                    <a:pt x="-303" y="10800"/>
                    <a:pt x="528" y="13708"/>
                  </a:cubicBezTo>
                  <a:cubicBezTo>
                    <a:pt x="1359" y="16615"/>
                    <a:pt x="3020" y="18277"/>
                    <a:pt x="5235" y="19523"/>
                  </a:cubicBezTo>
                  <a:cubicBezTo>
                    <a:pt x="7451" y="20769"/>
                    <a:pt x="10220" y="21600"/>
                    <a:pt x="12435" y="21185"/>
                  </a:cubicBezTo>
                  <a:cubicBezTo>
                    <a:pt x="14651" y="20769"/>
                    <a:pt x="16312" y="19108"/>
                    <a:pt x="17697" y="15369"/>
                  </a:cubicBezTo>
                  <a:cubicBezTo>
                    <a:pt x="19082" y="11631"/>
                    <a:pt x="20189" y="5815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604472" y="3816107"/>
              <a:ext cx="190501" cy="10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372"/>
                  </a:moveTo>
                  <a:cubicBezTo>
                    <a:pt x="2400" y="-44"/>
                    <a:pt x="4800" y="-459"/>
                    <a:pt x="6960" y="1203"/>
                  </a:cubicBezTo>
                  <a:cubicBezTo>
                    <a:pt x="9120" y="2864"/>
                    <a:pt x="11040" y="6603"/>
                    <a:pt x="11880" y="9718"/>
                  </a:cubicBezTo>
                  <a:cubicBezTo>
                    <a:pt x="12720" y="12833"/>
                    <a:pt x="12480" y="15326"/>
                    <a:pt x="12000" y="17403"/>
                  </a:cubicBezTo>
                  <a:cubicBezTo>
                    <a:pt x="11520" y="19479"/>
                    <a:pt x="10800" y="21141"/>
                    <a:pt x="10920" y="21141"/>
                  </a:cubicBezTo>
                  <a:cubicBezTo>
                    <a:pt x="11040" y="21141"/>
                    <a:pt x="12000" y="19479"/>
                    <a:pt x="13920" y="18233"/>
                  </a:cubicBezTo>
                  <a:cubicBezTo>
                    <a:pt x="15840" y="16987"/>
                    <a:pt x="18720" y="16156"/>
                    <a:pt x="21600" y="15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636222" y="3786250"/>
              <a:ext cx="177801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181"/>
                  </a:moveTo>
                  <a:cubicBezTo>
                    <a:pt x="1286" y="3948"/>
                    <a:pt x="2571" y="3716"/>
                    <a:pt x="5014" y="5806"/>
                  </a:cubicBezTo>
                  <a:cubicBezTo>
                    <a:pt x="7457" y="7897"/>
                    <a:pt x="11057" y="12310"/>
                    <a:pt x="12857" y="15097"/>
                  </a:cubicBezTo>
                  <a:cubicBezTo>
                    <a:pt x="14657" y="17884"/>
                    <a:pt x="14657" y="19045"/>
                    <a:pt x="14143" y="19974"/>
                  </a:cubicBezTo>
                  <a:cubicBezTo>
                    <a:pt x="13629" y="20903"/>
                    <a:pt x="12600" y="21600"/>
                    <a:pt x="11829" y="21252"/>
                  </a:cubicBezTo>
                  <a:cubicBezTo>
                    <a:pt x="11057" y="20903"/>
                    <a:pt x="10543" y="19510"/>
                    <a:pt x="10671" y="16490"/>
                  </a:cubicBezTo>
                  <a:cubicBezTo>
                    <a:pt x="10800" y="13471"/>
                    <a:pt x="11571" y="8826"/>
                    <a:pt x="13114" y="5806"/>
                  </a:cubicBezTo>
                  <a:cubicBezTo>
                    <a:pt x="14657" y="2787"/>
                    <a:pt x="16971" y="1394"/>
                    <a:pt x="18514" y="697"/>
                  </a:cubicBezTo>
                  <a:cubicBezTo>
                    <a:pt x="20057" y="0"/>
                    <a:pt x="20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035566" y="3673412"/>
              <a:ext cx="165807" cy="3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76" fill="norm" stroke="1" extrusionOk="0">
                  <a:moveTo>
                    <a:pt x="21150" y="306"/>
                  </a:moveTo>
                  <a:cubicBezTo>
                    <a:pt x="18990" y="41"/>
                    <a:pt x="16830" y="-224"/>
                    <a:pt x="14535" y="306"/>
                  </a:cubicBezTo>
                  <a:cubicBezTo>
                    <a:pt x="12240" y="836"/>
                    <a:pt x="9810" y="2161"/>
                    <a:pt x="7245" y="4215"/>
                  </a:cubicBezTo>
                  <a:cubicBezTo>
                    <a:pt x="4680" y="6269"/>
                    <a:pt x="1980" y="9052"/>
                    <a:pt x="765" y="11769"/>
                  </a:cubicBezTo>
                  <a:cubicBezTo>
                    <a:pt x="-450" y="14485"/>
                    <a:pt x="-180" y="17136"/>
                    <a:pt x="1305" y="18726"/>
                  </a:cubicBezTo>
                  <a:cubicBezTo>
                    <a:pt x="2790" y="20316"/>
                    <a:pt x="5490" y="20846"/>
                    <a:pt x="819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171359" y="3726868"/>
              <a:ext cx="150664" cy="25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764" fill="norm" stroke="1" extrusionOk="0">
                  <a:moveTo>
                    <a:pt x="15735" y="3781"/>
                  </a:moveTo>
                  <a:cubicBezTo>
                    <a:pt x="14552" y="3267"/>
                    <a:pt x="13368" y="2753"/>
                    <a:pt x="12036" y="2581"/>
                  </a:cubicBezTo>
                  <a:cubicBezTo>
                    <a:pt x="10705" y="2410"/>
                    <a:pt x="9225" y="2581"/>
                    <a:pt x="7154" y="5067"/>
                  </a:cubicBezTo>
                  <a:cubicBezTo>
                    <a:pt x="5083" y="7553"/>
                    <a:pt x="2420" y="12353"/>
                    <a:pt x="1089" y="15267"/>
                  </a:cubicBezTo>
                  <a:cubicBezTo>
                    <a:pt x="-243" y="18181"/>
                    <a:pt x="-243" y="19210"/>
                    <a:pt x="497" y="19981"/>
                  </a:cubicBezTo>
                  <a:cubicBezTo>
                    <a:pt x="1236" y="20753"/>
                    <a:pt x="2716" y="21267"/>
                    <a:pt x="6119" y="19981"/>
                  </a:cubicBezTo>
                  <a:cubicBezTo>
                    <a:pt x="9521" y="18696"/>
                    <a:pt x="14847" y="15610"/>
                    <a:pt x="17806" y="12267"/>
                  </a:cubicBezTo>
                  <a:cubicBezTo>
                    <a:pt x="20765" y="8924"/>
                    <a:pt x="21357" y="5324"/>
                    <a:pt x="19878" y="3010"/>
                  </a:cubicBezTo>
                  <a:cubicBezTo>
                    <a:pt x="18398" y="696"/>
                    <a:pt x="14847" y="-333"/>
                    <a:pt x="11889" y="96"/>
                  </a:cubicBezTo>
                  <a:cubicBezTo>
                    <a:pt x="8930" y="524"/>
                    <a:pt x="6562" y="2410"/>
                    <a:pt x="6119" y="4296"/>
                  </a:cubicBezTo>
                  <a:cubicBezTo>
                    <a:pt x="5675" y="6181"/>
                    <a:pt x="7154" y="8067"/>
                    <a:pt x="9965" y="9353"/>
                  </a:cubicBezTo>
                  <a:cubicBezTo>
                    <a:pt x="12776" y="10638"/>
                    <a:pt x="16919" y="11324"/>
                    <a:pt x="21061" y="12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347422" y="3954707"/>
              <a:ext cx="114301" cy="9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650"/>
                  </a:moveTo>
                  <a:cubicBezTo>
                    <a:pt x="2000" y="191"/>
                    <a:pt x="4000" y="-269"/>
                    <a:pt x="6000" y="191"/>
                  </a:cubicBezTo>
                  <a:cubicBezTo>
                    <a:pt x="8000" y="650"/>
                    <a:pt x="10000" y="2029"/>
                    <a:pt x="9800" y="4557"/>
                  </a:cubicBezTo>
                  <a:cubicBezTo>
                    <a:pt x="9600" y="7084"/>
                    <a:pt x="7200" y="10761"/>
                    <a:pt x="5800" y="13748"/>
                  </a:cubicBezTo>
                  <a:cubicBezTo>
                    <a:pt x="4400" y="16735"/>
                    <a:pt x="4000" y="19033"/>
                    <a:pt x="4800" y="20182"/>
                  </a:cubicBezTo>
                  <a:cubicBezTo>
                    <a:pt x="5600" y="21331"/>
                    <a:pt x="7600" y="21331"/>
                    <a:pt x="10600" y="20412"/>
                  </a:cubicBezTo>
                  <a:cubicBezTo>
                    <a:pt x="13600" y="19493"/>
                    <a:pt x="17600" y="17654"/>
                    <a:pt x="21600" y="15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531572" y="4040250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762150" y="3815883"/>
              <a:ext cx="7422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65" fill="norm" stroke="1" extrusionOk="0">
                  <a:moveTo>
                    <a:pt x="21039" y="235"/>
                  </a:moveTo>
                  <a:cubicBezTo>
                    <a:pt x="18039" y="0"/>
                    <a:pt x="15039" y="-235"/>
                    <a:pt x="11439" y="469"/>
                  </a:cubicBezTo>
                  <a:cubicBezTo>
                    <a:pt x="7839" y="1174"/>
                    <a:pt x="3639" y="2817"/>
                    <a:pt x="1539" y="4695"/>
                  </a:cubicBezTo>
                  <a:cubicBezTo>
                    <a:pt x="-561" y="6574"/>
                    <a:pt x="-561" y="8687"/>
                    <a:pt x="1839" y="10682"/>
                  </a:cubicBezTo>
                  <a:cubicBezTo>
                    <a:pt x="4239" y="12678"/>
                    <a:pt x="9039" y="14556"/>
                    <a:pt x="12339" y="15965"/>
                  </a:cubicBezTo>
                  <a:cubicBezTo>
                    <a:pt x="15639" y="17374"/>
                    <a:pt x="17439" y="18313"/>
                    <a:pt x="17139" y="19135"/>
                  </a:cubicBezTo>
                  <a:cubicBezTo>
                    <a:pt x="16839" y="19956"/>
                    <a:pt x="14439" y="20661"/>
                    <a:pt x="12039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887172" y="3799035"/>
              <a:ext cx="99485" cy="20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68" fill="norm" stroke="1" extrusionOk="0">
                  <a:moveTo>
                    <a:pt x="0" y="11347"/>
                  </a:moveTo>
                  <a:cubicBezTo>
                    <a:pt x="2250" y="11793"/>
                    <a:pt x="4500" y="12238"/>
                    <a:pt x="7875" y="11347"/>
                  </a:cubicBezTo>
                  <a:cubicBezTo>
                    <a:pt x="11250" y="10457"/>
                    <a:pt x="15750" y="8230"/>
                    <a:pt x="18225" y="6560"/>
                  </a:cubicBezTo>
                  <a:cubicBezTo>
                    <a:pt x="20700" y="4890"/>
                    <a:pt x="21150" y="3776"/>
                    <a:pt x="21150" y="2663"/>
                  </a:cubicBezTo>
                  <a:cubicBezTo>
                    <a:pt x="21150" y="1549"/>
                    <a:pt x="20700" y="436"/>
                    <a:pt x="18675" y="102"/>
                  </a:cubicBezTo>
                  <a:cubicBezTo>
                    <a:pt x="16650" y="-232"/>
                    <a:pt x="13050" y="213"/>
                    <a:pt x="8775" y="1995"/>
                  </a:cubicBezTo>
                  <a:cubicBezTo>
                    <a:pt x="4500" y="3776"/>
                    <a:pt x="-450" y="6894"/>
                    <a:pt x="225" y="10345"/>
                  </a:cubicBezTo>
                  <a:cubicBezTo>
                    <a:pt x="900" y="13797"/>
                    <a:pt x="7200" y="17582"/>
                    <a:pt x="135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995122" y="3977256"/>
              <a:ext cx="133351" cy="9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325"/>
                  </a:moveTo>
                  <a:cubicBezTo>
                    <a:pt x="1714" y="845"/>
                    <a:pt x="3429" y="365"/>
                    <a:pt x="5143" y="125"/>
                  </a:cubicBezTo>
                  <a:cubicBezTo>
                    <a:pt x="6857" y="-115"/>
                    <a:pt x="8571" y="-115"/>
                    <a:pt x="9600" y="1085"/>
                  </a:cubicBezTo>
                  <a:cubicBezTo>
                    <a:pt x="10629" y="2285"/>
                    <a:pt x="10971" y="4685"/>
                    <a:pt x="9943" y="7325"/>
                  </a:cubicBezTo>
                  <a:cubicBezTo>
                    <a:pt x="8914" y="9965"/>
                    <a:pt x="6514" y="12845"/>
                    <a:pt x="4800" y="15245"/>
                  </a:cubicBezTo>
                  <a:cubicBezTo>
                    <a:pt x="3086" y="17645"/>
                    <a:pt x="2057" y="19565"/>
                    <a:pt x="2400" y="20525"/>
                  </a:cubicBezTo>
                  <a:cubicBezTo>
                    <a:pt x="2743" y="21485"/>
                    <a:pt x="4457" y="21485"/>
                    <a:pt x="7886" y="20765"/>
                  </a:cubicBezTo>
                  <a:cubicBezTo>
                    <a:pt x="11314" y="20045"/>
                    <a:pt x="16457" y="18605"/>
                    <a:pt x="21600" y="1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039572" y="3682759"/>
              <a:ext cx="165101" cy="9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4361"/>
                  </a:moveTo>
                  <a:cubicBezTo>
                    <a:pt x="1108" y="3039"/>
                    <a:pt x="2215" y="1716"/>
                    <a:pt x="3462" y="834"/>
                  </a:cubicBezTo>
                  <a:cubicBezTo>
                    <a:pt x="4708" y="-47"/>
                    <a:pt x="6092" y="-488"/>
                    <a:pt x="7062" y="834"/>
                  </a:cubicBezTo>
                  <a:cubicBezTo>
                    <a:pt x="8031" y="2157"/>
                    <a:pt x="8585" y="5243"/>
                    <a:pt x="8169" y="8108"/>
                  </a:cubicBezTo>
                  <a:cubicBezTo>
                    <a:pt x="7754" y="10973"/>
                    <a:pt x="6369" y="13618"/>
                    <a:pt x="5262" y="15822"/>
                  </a:cubicBezTo>
                  <a:cubicBezTo>
                    <a:pt x="4154" y="18026"/>
                    <a:pt x="3323" y="19790"/>
                    <a:pt x="3877" y="20451"/>
                  </a:cubicBezTo>
                  <a:cubicBezTo>
                    <a:pt x="4431" y="21112"/>
                    <a:pt x="6369" y="20671"/>
                    <a:pt x="9554" y="19569"/>
                  </a:cubicBezTo>
                  <a:cubicBezTo>
                    <a:pt x="12738" y="18467"/>
                    <a:pt x="17169" y="16704"/>
                    <a:pt x="21600" y="14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236422" y="3691000"/>
              <a:ext cx="10013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0" y="0"/>
                  </a:moveTo>
                  <a:cubicBezTo>
                    <a:pt x="4849" y="1232"/>
                    <a:pt x="9698" y="2463"/>
                    <a:pt x="13886" y="4263"/>
                  </a:cubicBezTo>
                  <a:cubicBezTo>
                    <a:pt x="18073" y="6063"/>
                    <a:pt x="21600" y="8432"/>
                    <a:pt x="20718" y="11226"/>
                  </a:cubicBezTo>
                  <a:cubicBezTo>
                    <a:pt x="19837" y="14021"/>
                    <a:pt x="14547" y="17242"/>
                    <a:pt x="10800" y="19042"/>
                  </a:cubicBezTo>
                  <a:cubicBezTo>
                    <a:pt x="7053" y="20842"/>
                    <a:pt x="4849" y="21221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1755" y="-1"/>
              <a:ext cx="5181601" cy="543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20171" y="81"/>
                  </a:moveTo>
                  <a:cubicBezTo>
                    <a:pt x="20232" y="55"/>
                    <a:pt x="20294" y="30"/>
                    <a:pt x="20347" y="13"/>
                  </a:cubicBezTo>
                  <a:cubicBezTo>
                    <a:pt x="20400" y="-4"/>
                    <a:pt x="20444" y="-12"/>
                    <a:pt x="20493" y="38"/>
                  </a:cubicBezTo>
                  <a:cubicBezTo>
                    <a:pt x="20541" y="89"/>
                    <a:pt x="20594" y="198"/>
                    <a:pt x="20638" y="392"/>
                  </a:cubicBezTo>
                  <a:cubicBezTo>
                    <a:pt x="20682" y="585"/>
                    <a:pt x="20718" y="863"/>
                    <a:pt x="20744" y="1141"/>
                  </a:cubicBezTo>
                  <a:cubicBezTo>
                    <a:pt x="20771" y="1418"/>
                    <a:pt x="20788" y="1696"/>
                    <a:pt x="20806" y="2007"/>
                  </a:cubicBezTo>
                  <a:cubicBezTo>
                    <a:pt x="20824" y="2319"/>
                    <a:pt x="20841" y="2664"/>
                    <a:pt x="20854" y="2988"/>
                  </a:cubicBezTo>
                  <a:cubicBezTo>
                    <a:pt x="20868" y="3312"/>
                    <a:pt x="20876" y="3615"/>
                    <a:pt x="20894" y="3951"/>
                  </a:cubicBezTo>
                  <a:cubicBezTo>
                    <a:pt x="20912" y="4288"/>
                    <a:pt x="20938" y="4658"/>
                    <a:pt x="20965" y="4974"/>
                  </a:cubicBezTo>
                  <a:cubicBezTo>
                    <a:pt x="20991" y="5289"/>
                    <a:pt x="21018" y="5550"/>
                    <a:pt x="21044" y="5807"/>
                  </a:cubicBezTo>
                  <a:cubicBezTo>
                    <a:pt x="21071" y="6063"/>
                    <a:pt x="21097" y="6316"/>
                    <a:pt x="21124" y="6581"/>
                  </a:cubicBezTo>
                  <a:cubicBezTo>
                    <a:pt x="21150" y="6846"/>
                    <a:pt x="21176" y="7123"/>
                    <a:pt x="21207" y="7414"/>
                  </a:cubicBezTo>
                  <a:cubicBezTo>
                    <a:pt x="21238" y="7704"/>
                    <a:pt x="21274" y="8007"/>
                    <a:pt x="21304" y="8297"/>
                  </a:cubicBezTo>
                  <a:cubicBezTo>
                    <a:pt x="21335" y="8588"/>
                    <a:pt x="21362" y="8865"/>
                    <a:pt x="21388" y="9160"/>
                  </a:cubicBezTo>
                  <a:cubicBezTo>
                    <a:pt x="21415" y="9454"/>
                    <a:pt x="21441" y="9766"/>
                    <a:pt x="21468" y="10064"/>
                  </a:cubicBezTo>
                  <a:cubicBezTo>
                    <a:pt x="21494" y="10363"/>
                    <a:pt x="21521" y="10649"/>
                    <a:pt x="21543" y="10927"/>
                  </a:cubicBezTo>
                  <a:cubicBezTo>
                    <a:pt x="21565" y="11205"/>
                    <a:pt x="21582" y="11474"/>
                    <a:pt x="21591" y="11747"/>
                  </a:cubicBezTo>
                  <a:cubicBezTo>
                    <a:pt x="21600" y="12021"/>
                    <a:pt x="21600" y="12298"/>
                    <a:pt x="21600" y="12584"/>
                  </a:cubicBezTo>
                  <a:cubicBezTo>
                    <a:pt x="21600" y="12871"/>
                    <a:pt x="21600" y="13165"/>
                    <a:pt x="21600" y="13434"/>
                  </a:cubicBezTo>
                  <a:cubicBezTo>
                    <a:pt x="21600" y="13704"/>
                    <a:pt x="21600" y="13948"/>
                    <a:pt x="21565" y="14309"/>
                  </a:cubicBezTo>
                  <a:cubicBezTo>
                    <a:pt x="21529" y="14671"/>
                    <a:pt x="21459" y="15151"/>
                    <a:pt x="21393" y="15546"/>
                  </a:cubicBezTo>
                  <a:cubicBezTo>
                    <a:pt x="21326" y="15942"/>
                    <a:pt x="21265" y="16253"/>
                    <a:pt x="21190" y="16544"/>
                  </a:cubicBezTo>
                  <a:cubicBezTo>
                    <a:pt x="21115" y="16834"/>
                    <a:pt x="21026" y="17103"/>
                    <a:pt x="20921" y="17385"/>
                  </a:cubicBezTo>
                  <a:cubicBezTo>
                    <a:pt x="20815" y="17667"/>
                    <a:pt x="20691" y="17961"/>
                    <a:pt x="20546" y="18247"/>
                  </a:cubicBezTo>
                  <a:cubicBezTo>
                    <a:pt x="20400" y="18534"/>
                    <a:pt x="20232" y="18811"/>
                    <a:pt x="20034" y="19051"/>
                  </a:cubicBezTo>
                  <a:cubicBezTo>
                    <a:pt x="19835" y="19291"/>
                    <a:pt x="19606" y="19493"/>
                    <a:pt x="19324" y="19653"/>
                  </a:cubicBezTo>
                  <a:cubicBezTo>
                    <a:pt x="19041" y="19813"/>
                    <a:pt x="18706" y="19930"/>
                    <a:pt x="18349" y="20019"/>
                  </a:cubicBezTo>
                  <a:cubicBezTo>
                    <a:pt x="17991" y="20107"/>
                    <a:pt x="17612" y="20166"/>
                    <a:pt x="17241" y="20208"/>
                  </a:cubicBezTo>
                  <a:cubicBezTo>
                    <a:pt x="16871" y="20250"/>
                    <a:pt x="16509" y="20275"/>
                    <a:pt x="16200" y="20296"/>
                  </a:cubicBezTo>
                  <a:cubicBezTo>
                    <a:pt x="15891" y="20317"/>
                    <a:pt x="15635" y="20334"/>
                    <a:pt x="15353" y="20351"/>
                  </a:cubicBezTo>
                  <a:cubicBezTo>
                    <a:pt x="15071" y="20368"/>
                    <a:pt x="14762" y="20385"/>
                    <a:pt x="14453" y="20402"/>
                  </a:cubicBezTo>
                  <a:cubicBezTo>
                    <a:pt x="14144" y="20418"/>
                    <a:pt x="13835" y="20435"/>
                    <a:pt x="13491" y="20456"/>
                  </a:cubicBezTo>
                  <a:cubicBezTo>
                    <a:pt x="13147" y="20477"/>
                    <a:pt x="12768" y="20503"/>
                    <a:pt x="12476" y="20519"/>
                  </a:cubicBezTo>
                  <a:cubicBezTo>
                    <a:pt x="12185" y="20536"/>
                    <a:pt x="11982" y="20545"/>
                    <a:pt x="11762" y="20557"/>
                  </a:cubicBezTo>
                  <a:cubicBezTo>
                    <a:pt x="11541" y="20570"/>
                    <a:pt x="11303" y="20587"/>
                    <a:pt x="11091" y="20604"/>
                  </a:cubicBezTo>
                  <a:cubicBezTo>
                    <a:pt x="10879" y="20620"/>
                    <a:pt x="10694" y="20637"/>
                    <a:pt x="10478" y="20654"/>
                  </a:cubicBezTo>
                  <a:cubicBezTo>
                    <a:pt x="10262" y="20671"/>
                    <a:pt x="10015" y="20688"/>
                    <a:pt x="9631" y="20717"/>
                  </a:cubicBezTo>
                  <a:cubicBezTo>
                    <a:pt x="9247" y="20747"/>
                    <a:pt x="8726" y="20789"/>
                    <a:pt x="8347" y="20822"/>
                  </a:cubicBezTo>
                  <a:cubicBezTo>
                    <a:pt x="7968" y="20856"/>
                    <a:pt x="7729" y="20881"/>
                    <a:pt x="7341" y="20919"/>
                  </a:cubicBezTo>
                  <a:cubicBezTo>
                    <a:pt x="6953" y="20957"/>
                    <a:pt x="6415" y="21007"/>
                    <a:pt x="6013" y="21045"/>
                  </a:cubicBezTo>
                  <a:cubicBezTo>
                    <a:pt x="5612" y="21083"/>
                    <a:pt x="5347" y="21108"/>
                    <a:pt x="4954" y="21146"/>
                  </a:cubicBezTo>
                  <a:cubicBezTo>
                    <a:pt x="4562" y="21184"/>
                    <a:pt x="4041" y="21235"/>
                    <a:pt x="3529" y="21285"/>
                  </a:cubicBezTo>
                  <a:cubicBezTo>
                    <a:pt x="3018" y="21336"/>
                    <a:pt x="2515" y="21386"/>
                    <a:pt x="2162" y="21420"/>
                  </a:cubicBezTo>
                  <a:cubicBezTo>
                    <a:pt x="1809" y="21453"/>
                    <a:pt x="1606" y="21470"/>
                    <a:pt x="1271" y="21495"/>
                  </a:cubicBezTo>
                  <a:cubicBezTo>
                    <a:pt x="935" y="21521"/>
                    <a:pt x="468" y="21554"/>
                    <a:pt x="0" y="215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584411" y="557085"/>
              <a:ext cx="218695" cy="34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52" fill="norm" stroke="1" extrusionOk="0">
                  <a:moveTo>
                    <a:pt x="14605" y="5220"/>
                  </a:moveTo>
                  <a:cubicBezTo>
                    <a:pt x="14605" y="4574"/>
                    <a:pt x="14605" y="3927"/>
                    <a:pt x="14086" y="3474"/>
                  </a:cubicBezTo>
                  <a:cubicBezTo>
                    <a:pt x="13567" y="3022"/>
                    <a:pt x="12528" y="2763"/>
                    <a:pt x="10867" y="3151"/>
                  </a:cubicBezTo>
                  <a:cubicBezTo>
                    <a:pt x="9205" y="3539"/>
                    <a:pt x="6921" y="4574"/>
                    <a:pt x="5155" y="6708"/>
                  </a:cubicBezTo>
                  <a:cubicBezTo>
                    <a:pt x="3390" y="8842"/>
                    <a:pt x="2144" y="12075"/>
                    <a:pt x="1832" y="14404"/>
                  </a:cubicBezTo>
                  <a:cubicBezTo>
                    <a:pt x="1521" y="16732"/>
                    <a:pt x="2144" y="18154"/>
                    <a:pt x="2767" y="19125"/>
                  </a:cubicBezTo>
                  <a:cubicBezTo>
                    <a:pt x="3390" y="20095"/>
                    <a:pt x="4013" y="20612"/>
                    <a:pt x="4844" y="20935"/>
                  </a:cubicBezTo>
                  <a:cubicBezTo>
                    <a:pt x="5674" y="21259"/>
                    <a:pt x="6713" y="21388"/>
                    <a:pt x="8167" y="21065"/>
                  </a:cubicBezTo>
                  <a:cubicBezTo>
                    <a:pt x="9621" y="20741"/>
                    <a:pt x="11490" y="19965"/>
                    <a:pt x="13255" y="18219"/>
                  </a:cubicBezTo>
                  <a:cubicBezTo>
                    <a:pt x="15021" y="16473"/>
                    <a:pt x="16682" y="13757"/>
                    <a:pt x="17513" y="11170"/>
                  </a:cubicBezTo>
                  <a:cubicBezTo>
                    <a:pt x="18344" y="8583"/>
                    <a:pt x="18344" y="6126"/>
                    <a:pt x="17617" y="4250"/>
                  </a:cubicBezTo>
                  <a:cubicBezTo>
                    <a:pt x="16890" y="2375"/>
                    <a:pt x="15436" y="1081"/>
                    <a:pt x="13982" y="435"/>
                  </a:cubicBezTo>
                  <a:cubicBezTo>
                    <a:pt x="12528" y="-212"/>
                    <a:pt x="11074" y="-212"/>
                    <a:pt x="8790" y="952"/>
                  </a:cubicBezTo>
                  <a:cubicBezTo>
                    <a:pt x="6505" y="2116"/>
                    <a:pt x="3390" y="4444"/>
                    <a:pt x="1728" y="6126"/>
                  </a:cubicBezTo>
                  <a:cubicBezTo>
                    <a:pt x="67" y="7807"/>
                    <a:pt x="-141" y="8842"/>
                    <a:pt x="67" y="9618"/>
                  </a:cubicBezTo>
                  <a:cubicBezTo>
                    <a:pt x="274" y="10394"/>
                    <a:pt x="897" y="10911"/>
                    <a:pt x="4532" y="10976"/>
                  </a:cubicBezTo>
                  <a:cubicBezTo>
                    <a:pt x="8167" y="11041"/>
                    <a:pt x="14813" y="10653"/>
                    <a:pt x="21459" y="10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834855" y="83936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655837" y="346017"/>
              <a:ext cx="147269" cy="1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1" fill="norm" stroke="1" extrusionOk="0">
                  <a:moveTo>
                    <a:pt x="2029" y="8163"/>
                  </a:moveTo>
                  <a:cubicBezTo>
                    <a:pt x="2029" y="11294"/>
                    <a:pt x="2029" y="14424"/>
                    <a:pt x="1566" y="16772"/>
                  </a:cubicBezTo>
                  <a:cubicBezTo>
                    <a:pt x="1103" y="19120"/>
                    <a:pt x="178" y="20685"/>
                    <a:pt x="23" y="20528"/>
                  </a:cubicBezTo>
                  <a:cubicBezTo>
                    <a:pt x="-131" y="20372"/>
                    <a:pt x="486" y="18494"/>
                    <a:pt x="1720" y="15989"/>
                  </a:cubicBezTo>
                  <a:cubicBezTo>
                    <a:pt x="2955" y="13485"/>
                    <a:pt x="4806" y="10354"/>
                    <a:pt x="6966" y="7068"/>
                  </a:cubicBezTo>
                  <a:cubicBezTo>
                    <a:pt x="9126" y="3781"/>
                    <a:pt x="11595" y="337"/>
                    <a:pt x="13292" y="24"/>
                  </a:cubicBezTo>
                  <a:cubicBezTo>
                    <a:pt x="14989" y="-289"/>
                    <a:pt x="15915" y="2528"/>
                    <a:pt x="17149" y="6598"/>
                  </a:cubicBezTo>
                  <a:cubicBezTo>
                    <a:pt x="18383" y="10668"/>
                    <a:pt x="19926" y="15989"/>
                    <a:pt x="21469" y="213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107905" y="730847"/>
              <a:ext cx="171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447984" y="585864"/>
              <a:ext cx="256822" cy="33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70" fill="norm" stroke="1" extrusionOk="0">
                  <a:moveTo>
                    <a:pt x="14046" y="2413"/>
                  </a:moveTo>
                  <a:cubicBezTo>
                    <a:pt x="13515" y="1870"/>
                    <a:pt x="12984" y="1326"/>
                    <a:pt x="11744" y="1190"/>
                  </a:cubicBezTo>
                  <a:cubicBezTo>
                    <a:pt x="10505" y="1055"/>
                    <a:pt x="8557" y="1326"/>
                    <a:pt x="6521" y="2685"/>
                  </a:cubicBezTo>
                  <a:cubicBezTo>
                    <a:pt x="4485" y="4043"/>
                    <a:pt x="2361" y="6489"/>
                    <a:pt x="1210" y="9409"/>
                  </a:cubicBezTo>
                  <a:cubicBezTo>
                    <a:pt x="59" y="12330"/>
                    <a:pt x="-118" y="15726"/>
                    <a:pt x="59" y="17764"/>
                  </a:cubicBezTo>
                  <a:cubicBezTo>
                    <a:pt x="236" y="19802"/>
                    <a:pt x="767" y="20481"/>
                    <a:pt x="1475" y="20889"/>
                  </a:cubicBezTo>
                  <a:cubicBezTo>
                    <a:pt x="2184" y="21296"/>
                    <a:pt x="3069" y="21432"/>
                    <a:pt x="4839" y="21024"/>
                  </a:cubicBezTo>
                  <a:cubicBezTo>
                    <a:pt x="6610" y="20617"/>
                    <a:pt x="9266" y="19666"/>
                    <a:pt x="11744" y="17289"/>
                  </a:cubicBezTo>
                  <a:cubicBezTo>
                    <a:pt x="14223" y="14911"/>
                    <a:pt x="16525" y="11107"/>
                    <a:pt x="17410" y="8187"/>
                  </a:cubicBezTo>
                  <a:cubicBezTo>
                    <a:pt x="18295" y="5266"/>
                    <a:pt x="17764" y="3228"/>
                    <a:pt x="16348" y="1870"/>
                  </a:cubicBezTo>
                  <a:cubicBezTo>
                    <a:pt x="14931" y="511"/>
                    <a:pt x="12630" y="-168"/>
                    <a:pt x="10859" y="36"/>
                  </a:cubicBezTo>
                  <a:cubicBezTo>
                    <a:pt x="9089" y="240"/>
                    <a:pt x="7849" y="1326"/>
                    <a:pt x="7141" y="2549"/>
                  </a:cubicBezTo>
                  <a:cubicBezTo>
                    <a:pt x="6433" y="3772"/>
                    <a:pt x="6256" y="5130"/>
                    <a:pt x="7141" y="6217"/>
                  </a:cubicBezTo>
                  <a:cubicBezTo>
                    <a:pt x="8026" y="7304"/>
                    <a:pt x="9974" y="8119"/>
                    <a:pt x="12541" y="8526"/>
                  </a:cubicBezTo>
                  <a:cubicBezTo>
                    <a:pt x="15108" y="8934"/>
                    <a:pt x="18295" y="8934"/>
                    <a:pt x="21482" y="8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704805" y="871110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565848" y="350866"/>
              <a:ext cx="138958" cy="18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02" fill="norm" stroke="1" extrusionOk="0">
                  <a:moveTo>
                    <a:pt x="5689" y="3629"/>
                  </a:moveTo>
                  <a:cubicBezTo>
                    <a:pt x="4400" y="7311"/>
                    <a:pt x="3110" y="10993"/>
                    <a:pt x="2143" y="13447"/>
                  </a:cubicBezTo>
                  <a:cubicBezTo>
                    <a:pt x="1176" y="15902"/>
                    <a:pt x="531" y="17129"/>
                    <a:pt x="854" y="17252"/>
                  </a:cubicBezTo>
                  <a:cubicBezTo>
                    <a:pt x="1176" y="17375"/>
                    <a:pt x="2465" y="16393"/>
                    <a:pt x="2627" y="16516"/>
                  </a:cubicBezTo>
                  <a:cubicBezTo>
                    <a:pt x="2788" y="16638"/>
                    <a:pt x="1821" y="17866"/>
                    <a:pt x="1015" y="17866"/>
                  </a:cubicBezTo>
                  <a:cubicBezTo>
                    <a:pt x="209" y="17866"/>
                    <a:pt x="-436" y="16638"/>
                    <a:pt x="370" y="14307"/>
                  </a:cubicBezTo>
                  <a:cubicBezTo>
                    <a:pt x="1176" y="11975"/>
                    <a:pt x="3433" y="8538"/>
                    <a:pt x="5206" y="6084"/>
                  </a:cubicBezTo>
                  <a:cubicBezTo>
                    <a:pt x="6979" y="3629"/>
                    <a:pt x="8268" y="2157"/>
                    <a:pt x="9719" y="1175"/>
                  </a:cubicBezTo>
                  <a:cubicBezTo>
                    <a:pt x="11170" y="193"/>
                    <a:pt x="12782" y="-298"/>
                    <a:pt x="13749" y="193"/>
                  </a:cubicBezTo>
                  <a:cubicBezTo>
                    <a:pt x="14716" y="684"/>
                    <a:pt x="15039" y="2157"/>
                    <a:pt x="15361" y="4488"/>
                  </a:cubicBezTo>
                  <a:cubicBezTo>
                    <a:pt x="15683" y="6820"/>
                    <a:pt x="16006" y="10011"/>
                    <a:pt x="16973" y="12957"/>
                  </a:cubicBezTo>
                  <a:cubicBezTo>
                    <a:pt x="17940" y="15902"/>
                    <a:pt x="19552" y="18602"/>
                    <a:pt x="21164" y="21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622255" y="866307"/>
              <a:ext cx="177801" cy="19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7577"/>
                  </a:moveTo>
                  <a:cubicBezTo>
                    <a:pt x="1543" y="5699"/>
                    <a:pt x="3086" y="3820"/>
                    <a:pt x="4371" y="2529"/>
                  </a:cubicBezTo>
                  <a:cubicBezTo>
                    <a:pt x="5657" y="1238"/>
                    <a:pt x="6686" y="533"/>
                    <a:pt x="7971" y="181"/>
                  </a:cubicBezTo>
                  <a:cubicBezTo>
                    <a:pt x="9257" y="-171"/>
                    <a:pt x="10800" y="-171"/>
                    <a:pt x="11700" y="1707"/>
                  </a:cubicBezTo>
                  <a:cubicBezTo>
                    <a:pt x="12600" y="3586"/>
                    <a:pt x="12857" y="7342"/>
                    <a:pt x="12214" y="10159"/>
                  </a:cubicBezTo>
                  <a:cubicBezTo>
                    <a:pt x="11571" y="12977"/>
                    <a:pt x="10029" y="14855"/>
                    <a:pt x="8743" y="16499"/>
                  </a:cubicBezTo>
                  <a:cubicBezTo>
                    <a:pt x="7457" y="18142"/>
                    <a:pt x="6429" y="19551"/>
                    <a:pt x="6686" y="20372"/>
                  </a:cubicBezTo>
                  <a:cubicBezTo>
                    <a:pt x="6943" y="21194"/>
                    <a:pt x="8486" y="21429"/>
                    <a:pt x="11186" y="21429"/>
                  </a:cubicBezTo>
                  <a:cubicBezTo>
                    <a:pt x="13886" y="21429"/>
                    <a:pt x="17743" y="21194"/>
                    <a:pt x="21600" y="20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973029" y="788560"/>
              <a:ext cx="265177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0" fill="norm" stroke="1" extrusionOk="0">
                  <a:moveTo>
                    <a:pt x="1934" y="16200"/>
                  </a:moveTo>
                  <a:cubicBezTo>
                    <a:pt x="1248" y="14400"/>
                    <a:pt x="563" y="12600"/>
                    <a:pt x="220" y="10575"/>
                  </a:cubicBezTo>
                  <a:cubicBezTo>
                    <a:pt x="-123" y="8550"/>
                    <a:pt x="-123" y="6300"/>
                    <a:pt x="648" y="4500"/>
                  </a:cubicBezTo>
                  <a:cubicBezTo>
                    <a:pt x="1420" y="2700"/>
                    <a:pt x="2963" y="1350"/>
                    <a:pt x="4677" y="3150"/>
                  </a:cubicBezTo>
                  <a:cubicBezTo>
                    <a:pt x="6391" y="4950"/>
                    <a:pt x="8277" y="9900"/>
                    <a:pt x="9563" y="13050"/>
                  </a:cubicBezTo>
                  <a:cubicBezTo>
                    <a:pt x="10848" y="16200"/>
                    <a:pt x="11534" y="17550"/>
                    <a:pt x="12220" y="18900"/>
                  </a:cubicBezTo>
                  <a:cubicBezTo>
                    <a:pt x="12906" y="20250"/>
                    <a:pt x="13591" y="21600"/>
                    <a:pt x="14191" y="21375"/>
                  </a:cubicBezTo>
                  <a:cubicBezTo>
                    <a:pt x="14791" y="21150"/>
                    <a:pt x="15306" y="19350"/>
                    <a:pt x="15820" y="17325"/>
                  </a:cubicBezTo>
                  <a:cubicBezTo>
                    <a:pt x="16334" y="15300"/>
                    <a:pt x="16848" y="13050"/>
                    <a:pt x="17277" y="10800"/>
                  </a:cubicBezTo>
                  <a:cubicBezTo>
                    <a:pt x="17706" y="8550"/>
                    <a:pt x="18048" y="6300"/>
                    <a:pt x="18734" y="4500"/>
                  </a:cubicBezTo>
                  <a:cubicBezTo>
                    <a:pt x="19420" y="2700"/>
                    <a:pt x="20448" y="135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539561" y="577279"/>
              <a:ext cx="225118" cy="40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67" fill="norm" stroke="1" extrusionOk="0">
                  <a:moveTo>
                    <a:pt x="1540" y="4817"/>
                  </a:moveTo>
                  <a:cubicBezTo>
                    <a:pt x="1944" y="7854"/>
                    <a:pt x="2347" y="10892"/>
                    <a:pt x="2549" y="13479"/>
                  </a:cubicBezTo>
                  <a:cubicBezTo>
                    <a:pt x="2751" y="16067"/>
                    <a:pt x="2751" y="18204"/>
                    <a:pt x="2650" y="19554"/>
                  </a:cubicBezTo>
                  <a:cubicBezTo>
                    <a:pt x="2549" y="20904"/>
                    <a:pt x="2347" y="21467"/>
                    <a:pt x="2045" y="21467"/>
                  </a:cubicBezTo>
                  <a:cubicBezTo>
                    <a:pt x="1742" y="21467"/>
                    <a:pt x="1338" y="20904"/>
                    <a:pt x="934" y="18542"/>
                  </a:cubicBezTo>
                  <a:cubicBezTo>
                    <a:pt x="531" y="16179"/>
                    <a:pt x="127" y="12017"/>
                    <a:pt x="26" y="9317"/>
                  </a:cubicBezTo>
                  <a:cubicBezTo>
                    <a:pt x="-75" y="6617"/>
                    <a:pt x="127" y="5380"/>
                    <a:pt x="531" y="4479"/>
                  </a:cubicBezTo>
                  <a:cubicBezTo>
                    <a:pt x="934" y="3579"/>
                    <a:pt x="1540" y="3017"/>
                    <a:pt x="2347" y="2848"/>
                  </a:cubicBezTo>
                  <a:cubicBezTo>
                    <a:pt x="3155" y="2679"/>
                    <a:pt x="4164" y="2904"/>
                    <a:pt x="5073" y="3804"/>
                  </a:cubicBezTo>
                  <a:cubicBezTo>
                    <a:pt x="5981" y="4705"/>
                    <a:pt x="6789" y="6280"/>
                    <a:pt x="7798" y="8417"/>
                  </a:cubicBezTo>
                  <a:cubicBezTo>
                    <a:pt x="8807" y="10554"/>
                    <a:pt x="10018" y="13254"/>
                    <a:pt x="10826" y="14942"/>
                  </a:cubicBezTo>
                  <a:cubicBezTo>
                    <a:pt x="11633" y="16629"/>
                    <a:pt x="12037" y="17304"/>
                    <a:pt x="12542" y="17867"/>
                  </a:cubicBezTo>
                  <a:cubicBezTo>
                    <a:pt x="13046" y="18430"/>
                    <a:pt x="13652" y="18879"/>
                    <a:pt x="14359" y="18936"/>
                  </a:cubicBezTo>
                  <a:cubicBezTo>
                    <a:pt x="15065" y="18992"/>
                    <a:pt x="15873" y="18654"/>
                    <a:pt x="17084" y="17023"/>
                  </a:cubicBezTo>
                  <a:cubicBezTo>
                    <a:pt x="18295" y="15392"/>
                    <a:pt x="19910" y="12467"/>
                    <a:pt x="20718" y="9936"/>
                  </a:cubicBezTo>
                  <a:cubicBezTo>
                    <a:pt x="21525" y="7404"/>
                    <a:pt x="21525" y="5267"/>
                    <a:pt x="21424" y="3804"/>
                  </a:cubicBezTo>
                  <a:cubicBezTo>
                    <a:pt x="21323" y="2342"/>
                    <a:pt x="21121" y="1554"/>
                    <a:pt x="20617" y="936"/>
                  </a:cubicBezTo>
                  <a:cubicBezTo>
                    <a:pt x="20112" y="317"/>
                    <a:pt x="19304" y="-133"/>
                    <a:pt x="18901" y="36"/>
                  </a:cubicBezTo>
                  <a:cubicBezTo>
                    <a:pt x="18497" y="204"/>
                    <a:pt x="18497" y="992"/>
                    <a:pt x="18598" y="1667"/>
                  </a:cubicBezTo>
                  <a:cubicBezTo>
                    <a:pt x="18699" y="2342"/>
                    <a:pt x="18901" y="2904"/>
                    <a:pt x="19103" y="3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804297" y="788560"/>
              <a:ext cx="64135" cy="12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320" fill="norm" stroke="1" extrusionOk="0">
                  <a:moveTo>
                    <a:pt x="3750" y="3240"/>
                  </a:moveTo>
                  <a:cubicBezTo>
                    <a:pt x="1725" y="7920"/>
                    <a:pt x="-300" y="12600"/>
                    <a:pt x="38" y="15660"/>
                  </a:cubicBezTo>
                  <a:cubicBezTo>
                    <a:pt x="375" y="18720"/>
                    <a:pt x="3075" y="20160"/>
                    <a:pt x="6788" y="20880"/>
                  </a:cubicBezTo>
                  <a:cubicBezTo>
                    <a:pt x="10500" y="21600"/>
                    <a:pt x="15225" y="21600"/>
                    <a:pt x="17925" y="19620"/>
                  </a:cubicBezTo>
                  <a:cubicBezTo>
                    <a:pt x="20625" y="17640"/>
                    <a:pt x="21300" y="13680"/>
                    <a:pt x="19275" y="10080"/>
                  </a:cubicBezTo>
                  <a:cubicBezTo>
                    <a:pt x="17250" y="6480"/>
                    <a:pt x="12525" y="3240"/>
                    <a:pt x="78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879555" y="680610"/>
              <a:ext cx="133351" cy="23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9341"/>
                  </a:moveTo>
                  <a:cubicBezTo>
                    <a:pt x="1029" y="8562"/>
                    <a:pt x="2057" y="7784"/>
                    <a:pt x="3429" y="7395"/>
                  </a:cubicBezTo>
                  <a:cubicBezTo>
                    <a:pt x="4800" y="7005"/>
                    <a:pt x="6514" y="7005"/>
                    <a:pt x="8571" y="8757"/>
                  </a:cubicBezTo>
                  <a:cubicBezTo>
                    <a:pt x="10629" y="10508"/>
                    <a:pt x="13029" y="14011"/>
                    <a:pt x="14057" y="16249"/>
                  </a:cubicBezTo>
                  <a:cubicBezTo>
                    <a:pt x="15086" y="18486"/>
                    <a:pt x="14743" y="19459"/>
                    <a:pt x="13886" y="20238"/>
                  </a:cubicBezTo>
                  <a:cubicBezTo>
                    <a:pt x="13029" y="21016"/>
                    <a:pt x="11657" y="21600"/>
                    <a:pt x="10800" y="21405"/>
                  </a:cubicBezTo>
                  <a:cubicBezTo>
                    <a:pt x="9943" y="21211"/>
                    <a:pt x="9600" y="20238"/>
                    <a:pt x="9600" y="17514"/>
                  </a:cubicBezTo>
                  <a:cubicBezTo>
                    <a:pt x="9600" y="14789"/>
                    <a:pt x="9943" y="10314"/>
                    <a:pt x="12000" y="7103"/>
                  </a:cubicBezTo>
                  <a:cubicBezTo>
                    <a:pt x="14057" y="3892"/>
                    <a:pt x="17829" y="19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128151" y="532774"/>
              <a:ext cx="164155" cy="45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87" fill="norm" stroke="1" extrusionOk="0">
                  <a:moveTo>
                    <a:pt x="17322" y="2450"/>
                  </a:moveTo>
                  <a:cubicBezTo>
                    <a:pt x="16768" y="1464"/>
                    <a:pt x="16214" y="477"/>
                    <a:pt x="15107" y="132"/>
                  </a:cubicBezTo>
                  <a:cubicBezTo>
                    <a:pt x="13999" y="-213"/>
                    <a:pt x="12338" y="83"/>
                    <a:pt x="9984" y="1414"/>
                  </a:cubicBezTo>
                  <a:cubicBezTo>
                    <a:pt x="7630" y="2746"/>
                    <a:pt x="4584" y="5113"/>
                    <a:pt x="2645" y="7825"/>
                  </a:cubicBezTo>
                  <a:cubicBezTo>
                    <a:pt x="707" y="10538"/>
                    <a:pt x="-124" y="13595"/>
                    <a:pt x="14" y="15814"/>
                  </a:cubicBezTo>
                  <a:cubicBezTo>
                    <a:pt x="153" y="18034"/>
                    <a:pt x="1261" y="19414"/>
                    <a:pt x="4999" y="20203"/>
                  </a:cubicBezTo>
                  <a:cubicBezTo>
                    <a:pt x="8738" y="20992"/>
                    <a:pt x="15107" y="21190"/>
                    <a:pt x="21476" y="213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309627" y="636930"/>
              <a:ext cx="185879" cy="2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08" fill="norm" stroke="1" extrusionOk="0">
                  <a:moveTo>
                    <a:pt x="13304" y="7433"/>
                  </a:moveTo>
                  <a:cubicBezTo>
                    <a:pt x="13304" y="6540"/>
                    <a:pt x="13304" y="5647"/>
                    <a:pt x="12333" y="4666"/>
                  </a:cubicBezTo>
                  <a:cubicBezTo>
                    <a:pt x="11362" y="3684"/>
                    <a:pt x="9421" y="2613"/>
                    <a:pt x="7479" y="2791"/>
                  </a:cubicBezTo>
                  <a:cubicBezTo>
                    <a:pt x="5538" y="2970"/>
                    <a:pt x="3596" y="4398"/>
                    <a:pt x="2140" y="7076"/>
                  </a:cubicBezTo>
                  <a:cubicBezTo>
                    <a:pt x="684" y="9753"/>
                    <a:pt x="-287" y="13680"/>
                    <a:pt x="77" y="16358"/>
                  </a:cubicBezTo>
                  <a:cubicBezTo>
                    <a:pt x="441" y="19036"/>
                    <a:pt x="2140" y="20464"/>
                    <a:pt x="4446" y="20821"/>
                  </a:cubicBezTo>
                  <a:cubicBezTo>
                    <a:pt x="6751" y="21178"/>
                    <a:pt x="9664" y="20464"/>
                    <a:pt x="12091" y="18054"/>
                  </a:cubicBezTo>
                  <a:cubicBezTo>
                    <a:pt x="14517" y="15644"/>
                    <a:pt x="16459" y="11538"/>
                    <a:pt x="16823" y="8147"/>
                  </a:cubicBezTo>
                  <a:cubicBezTo>
                    <a:pt x="17187" y="4755"/>
                    <a:pt x="15974" y="2077"/>
                    <a:pt x="14032" y="828"/>
                  </a:cubicBezTo>
                  <a:cubicBezTo>
                    <a:pt x="12091" y="-422"/>
                    <a:pt x="9421" y="-243"/>
                    <a:pt x="7479" y="1274"/>
                  </a:cubicBezTo>
                  <a:cubicBezTo>
                    <a:pt x="5538" y="2791"/>
                    <a:pt x="4324" y="5647"/>
                    <a:pt x="4810" y="7611"/>
                  </a:cubicBezTo>
                  <a:cubicBezTo>
                    <a:pt x="5295" y="9575"/>
                    <a:pt x="7479" y="10646"/>
                    <a:pt x="10513" y="11360"/>
                  </a:cubicBezTo>
                  <a:cubicBezTo>
                    <a:pt x="13547" y="12074"/>
                    <a:pt x="17430" y="12431"/>
                    <a:pt x="21313" y="12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508205" y="820310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609805" y="82031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898466" y="614256"/>
              <a:ext cx="212990" cy="326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9" fill="norm" stroke="1" extrusionOk="0">
                  <a:moveTo>
                    <a:pt x="14463" y="6459"/>
                  </a:moveTo>
                  <a:cubicBezTo>
                    <a:pt x="14249" y="5762"/>
                    <a:pt x="14035" y="5065"/>
                    <a:pt x="13286" y="4647"/>
                  </a:cubicBezTo>
                  <a:cubicBezTo>
                    <a:pt x="12538" y="4229"/>
                    <a:pt x="11255" y="4090"/>
                    <a:pt x="9116" y="5065"/>
                  </a:cubicBezTo>
                  <a:cubicBezTo>
                    <a:pt x="6977" y="6041"/>
                    <a:pt x="3983" y="8131"/>
                    <a:pt x="2272" y="10570"/>
                  </a:cubicBezTo>
                  <a:cubicBezTo>
                    <a:pt x="562" y="13008"/>
                    <a:pt x="134" y="15795"/>
                    <a:pt x="27" y="17537"/>
                  </a:cubicBezTo>
                  <a:cubicBezTo>
                    <a:pt x="-80" y="19279"/>
                    <a:pt x="134" y="19976"/>
                    <a:pt x="669" y="20534"/>
                  </a:cubicBezTo>
                  <a:cubicBezTo>
                    <a:pt x="1203" y="21091"/>
                    <a:pt x="2059" y="21509"/>
                    <a:pt x="3983" y="21509"/>
                  </a:cubicBezTo>
                  <a:cubicBezTo>
                    <a:pt x="5908" y="21509"/>
                    <a:pt x="8902" y="21091"/>
                    <a:pt x="11682" y="19349"/>
                  </a:cubicBezTo>
                  <a:cubicBezTo>
                    <a:pt x="14463" y="17607"/>
                    <a:pt x="17029" y="14541"/>
                    <a:pt x="18419" y="11754"/>
                  </a:cubicBezTo>
                  <a:cubicBezTo>
                    <a:pt x="19809" y="8967"/>
                    <a:pt x="20023" y="6459"/>
                    <a:pt x="19595" y="4717"/>
                  </a:cubicBezTo>
                  <a:cubicBezTo>
                    <a:pt x="19168" y="2975"/>
                    <a:pt x="18098" y="1999"/>
                    <a:pt x="17029" y="1303"/>
                  </a:cubicBezTo>
                  <a:cubicBezTo>
                    <a:pt x="15960" y="606"/>
                    <a:pt x="14890" y="188"/>
                    <a:pt x="13821" y="48"/>
                  </a:cubicBezTo>
                  <a:cubicBezTo>
                    <a:pt x="12752" y="-91"/>
                    <a:pt x="11682" y="48"/>
                    <a:pt x="10292" y="745"/>
                  </a:cubicBezTo>
                  <a:cubicBezTo>
                    <a:pt x="8902" y="1442"/>
                    <a:pt x="7191" y="2696"/>
                    <a:pt x="6336" y="3811"/>
                  </a:cubicBezTo>
                  <a:cubicBezTo>
                    <a:pt x="5480" y="4926"/>
                    <a:pt x="5480" y="5901"/>
                    <a:pt x="8154" y="6946"/>
                  </a:cubicBezTo>
                  <a:cubicBezTo>
                    <a:pt x="10827" y="7992"/>
                    <a:pt x="16173" y="9106"/>
                    <a:pt x="21520" y="10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130505" y="841176"/>
              <a:ext cx="152401" cy="12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5091"/>
                  </a:moveTo>
                  <a:cubicBezTo>
                    <a:pt x="900" y="3291"/>
                    <a:pt x="1800" y="1491"/>
                    <a:pt x="3450" y="591"/>
                  </a:cubicBezTo>
                  <a:cubicBezTo>
                    <a:pt x="5100" y="-309"/>
                    <a:pt x="7500" y="-309"/>
                    <a:pt x="9300" y="1491"/>
                  </a:cubicBezTo>
                  <a:cubicBezTo>
                    <a:pt x="11100" y="3291"/>
                    <a:pt x="12300" y="6891"/>
                    <a:pt x="11850" y="9951"/>
                  </a:cubicBezTo>
                  <a:cubicBezTo>
                    <a:pt x="11400" y="13011"/>
                    <a:pt x="9300" y="15531"/>
                    <a:pt x="7500" y="17331"/>
                  </a:cubicBezTo>
                  <a:cubicBezTo>
                    <a:pt x="5700" y="19131"/>
                    <a:pt x="4200" y="20211"/>
                    <a:pt x="4800" y="20751"/>
                  </a:cubicBezTo>
                  <a:cubicBezTo>
                    <a:pt x="5400" y="21291"/>
                    <a:pt x="8100" y="21291"/>
                    <a:pt x="11250" y="20931"/>
                  </a:cubicBezTo>
                  <a:cubicBezTo>
                    <a:pt x="14400" y="20571"/>
                    <a:pt x="18000" y="19851"/>
                    <a:pt x="21600" y="19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378155" y="915560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695604" y="661995"/>
              <a:ext cx="129423" cy="30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52" fill="norm" stroke="1" extrusionOk="0">
                  <a:moveTo>
                    <a:pt x="18233" y="4819"/>
                  </a:moveTo>
                  <a:cubicBezTo>
                    <a:pt x="18908" y="4084"/>
                    <a:pt x="19583" y="3350"/>
                    <a:pt x="20089" y="2615"/>
                  </a:cubicBezTo>
                  <a:cubicBezTo>
                    <a:pt x="20596" y="1880"/>
                    <a:pt x="20933" y="1145"/>
                    <a:pt x="20258" y="631"/>
                  </a:cubicBezTo>
                  <a:cubicBezTo>
                    <a:pt x="19583" y="117"/>
                    <a:pt x="17896" y="-177"/>
                    <a:pt x="14352" y="117"/>
                  </a:cubicBezTo>
                  <a:cubicBezTo>
                    <a:pt x="10808" y="411"/>
                    <a:pt x="5408" y="1292"/>
                    <a:pt x="2539" y="2101"/>
                  </a:cubicBezTo>
                  <a:cubicBezTo>
                    <a:pt x="-330" y="2909"/>
                    <a:pt x="-667" y="3643"/>
                    <a:pt x="1020" y="5113"/>
                  </a:cubicBezTo>
                  <a:cubicBezTo>
                    <a:pt x="2708" y="6582"/>
                    <a:pt x="6421" y="8786"/>
                    <a:pt x="9796" y="10476"/>
                  </a:cubicBezTo>
                  <a:cubicBezTo>
                    <a:pt x="13171" y="12166"/>
                    <a:pt x="16208" y="13341"/>
                    <a:pt x="17896" y="14296"/>
                  </a:cubicBezTo>
                  <a:cubicBezTo>
                    <a:pt x="19583" y="15252"/>
                    <a:pt x="19921" y="15986"/>
                    <a:pt x="20089" y="16721"/>
                  </a:cubicBezTo>
                  <a:cubicBezTo>
                    <a:pt x="20258" y="17456"/>
                    <a:pt x="20258" y="18190"/>
                    <a:pt x="18402" y="18999"/>
                  </a:cubicBezTo>
                  <a:cubicBezTo>
                    <a:pt x="16546" y="19807"/>
                    <a:pt x="12833" y="20688"/>
                    <a:pt x="10133" y="21056"/>
                  </a:cubicBezTo>
                  <a:cubicBezTo>
                    <a:pt x="7433" y="21423"/>
                    <a:pt x="5746" y="21276"/>
                    <a:pt x="4733" y="20615"/>
                  </a:cubicBezTo>
                  <a:cubicBezTo>
                    <a:pt x="3720" y="19954"/>
                    <a:pt x="3383" y="18778"/>
                    <a:pt x="3046" y="17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873455" y="689068"/>
              <a:ext cx="114301" cy="18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13293"/>
                  </a:moveTo>
                  <a:cubicBezTo>
                    <a:pt x="2000" y="13530"/>
                    <a:pt x="4000" y="13768"/>
                    <a:pt x="7000" y="12225"/>
                  </a:cubicBezTo>
                  <a:cubicBezTo>
                    <a:pt x="10000" y="10682"/>
                    <a:pt x="14000" y="7359"/>
                    <a:pt x="15800" y="5104"/>
                  </a:cubicBezTo>
                  <a:cubicBezTo>
                    <a:pt x="17600" y="2849"/>
                    <a:pt x="17200" y="1662"/>
                    <a:pt x="16000" y="831"/>
                  </a:cubicBezTo>
                  <a:cubicBezTo>
                    <a:pt x="14800" y="1"/>
                    <a:pt x="12800" y="-474"/>
                    <a:pt x="10000" y="713"/>
                  </a:cubicBezTo>
                  <a:cubicBezTo>
                    <a:pt x="7200" y="1900"/>
                    <a:pt x="3600" y="4748"/>
                    <a:pt x="2200" y="7478"/>
                  </a:cubicBezTo>
                  <a:cubicBezTo>
                    <a:pt x="800" y="10207"/>
                    <a:pt x="1600" y="12818"/>
                    <a:pt x="5200" y="15073"/>
                  </a:cubicBezTo>
                  <a:cubicBezTo>
                    <a:pt x="8800" y="17328"/>
                    <a:pt x="15200" y="19227"/>
                    <a:pt x="21600" y="21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051255" y="928260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038555" y="510405"/>
              <a:ext cx="171451" cy="16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636"/>
                  </a:moveTo>
                  <a:cubicBezTo>
                    <a:pt x="2667" y="109"/>
                    <a:pt x="5333" y="-418"/>
                    <a:pt x="7600" y="504"/>
                  </a:cubicBezTo>
                  <a:cubicBezTo>
                    <a:pt x="9867" y="1426"/>
                    <a:pt x="11733" y="3797"/>
                    <a:pt x="11200" y="6826"/>
                  </a:cubicBezTo>
                  <a:cubicBezTo>
                    <a:pt x="10667" y="9855"/>
                    <a:pt x="7733" y="13543"/>
                    <a:pt x="5467" y="16045"/>
                  </a:cubicBezTo>
                  <a:cubicBezTo>
                    <a:pt x="3200" y="18548"/>
                    <a:pt x="1600" y="19865"/>
                    <a:pt x="1733" y="20523"/>
                  </a:cubicBezTo>
                  <a:cubicBezTo>
                    <a:pt x="1867" y="21182"/>
                    <a:pt x="3733" y="21182"/>
                    <a:pt x="7333" y="20655"/>
                  </a:cubicBezTo>
                  <a:cubicBezTo>
                    <a:pt x="10933" y="20128"/>
                    <a:pt x="16267" y="19075"/>
                    <a:pt x="21600" y="180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400505" y="83301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8720"/>
                    <a:pt x="9741" y="15840"/>
                    <a:pt x="13341" y="12240"/>
                  </a:cubicBezTo>
                  <a:cubicBezTo>
                    <a:pt x="16941" y="8640"/>
                    <a:pt x="1927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495755" y="775860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29"/>
                    <a:pt x="8640" y="11859"/>
                    <a:pt x="11520" y="15353"/>
                  </a:cubicBezTo>
                  <a:cubicBezTo>
                    <a:pt x="14400" y="18847"/>
                    <a:pt x="15840" y="19906"/>
                    <a:pt x="17280" y="20541"/>
                  </a:cubicBezTo>
                  <a:cubicBezTo>
                    <a:pt x="18720" y="21176"/>
                    <a:pt x="2016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796026" y="649805"/>
              <a:ext cx="133862" cy="2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41" fill="norm" stroke="1" extrusionOk="0">
                  <a:moveTo>
                    <a:pt x="19355" y="1565"/>
                  </a:moveTo>
                  <a:cubicBezTo>
                    <a:pt x="18373" y="833"/>
                    <a:pt x="17391" y="101"/>
                    <a:pt x="14609" y="10"/>
                  </a:cubicBezTo>
                  <a:cubicBezTo>
                    <a:pt x="11827" y="-82"/>
                    <a:pt x="7246" y="467"/>
                    <a:pt x="4136" y="1657"/>
                  </a:cubicBezTo>
                  <a:cubicBezTo>
                    <a:pt x="1027" y="2847"/>
                    <a:pt x="-609" y="4677"/>
                    <a:pt x="209" y="6599"/>
                  </a:cubicBezTo>
                  <a:cubicBezTo>
                    <a:pt x="1027" y="8521"/>
                    <a:pt x="4300" y="10535"/>
                    <a:pt x="8064" y="12182"/>
                  </a:cubicBezTo>
                  <a:cubicBezTo>
                    <a:pt x="11827" y="13830"/>
                    <a:pt x="16082" y="15111"/>
                    <a:pt x="18373" y="16210"/>
                  </a:cubicBezTo>
                  <a:cubicBezTo>
                    <a:pt x="20664" y="17308"/>
                    <a:pt x="20991" y="18223"/>
                    <a:pt x="20500" y="18955"/>
                  </a:cubicBezTo>
                  <a:cubicBezTo>
                    <a:pt x="20009" y="19687"/>
                    <a:pt x="18700" y="20237"/>
                    <a:pt x="17227" y="20694"/>
                  </a:cubicBezTo>
                  <a:cubicBezTo>
                    <a:pt x="15755" y="21152"/>
                    <a:pt x="14118" y="21518"/>
                    <a:pt x="12482" y="21426"/>
                  </a:cubicBezTo>
                  <a:cubicBezTo>
                    <a:pt x="10846" y="21335"/>
                    <a:pt x="9209" y="20786"/>
                    <a:pt x="7573" y="20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1035505" y="691108"/>
              <a:ext cx="9525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41" fill="norm" stroke="1" extrusionOk="0">
                  <a:moveTo>
                    <a:pt x="0" y="9191"/>
                  </a:moveTo>
                  <a:cubicBezTo>
                    <a:pt x="1878" y="10001"/>
                    <a:pt x="3756" y="10811"/>
                    <a:pt x="5869" y="10811"/>
                  </a:cubicBezTo>
                  <a:cubicBezTo>
                    <a:pt x="7982" y="10811"/>
                    <a:pt x="10330" y="10001"/>
                    <a:pt x="11973" y="8786"/>
                  </a:cubicBezTo>
                  <a:cubicBezTo>
                    <a:pt x="13617" y="7571"/>
                    <a:pt x="14556" y="5951"/>
                    <a:pt x="15260" y="4466"/>
                  </a:cubicBezTo>
                  <a:cubicBezTo>
                    <a:pt x="15965" y="2981"/>
                    <a:pt x="16434" y="1631"/>
                    <a:pt x="15495" y="821"/>
                  </a:cubicBezTo>
                  <a:cubicBezTo>
                    <a:pt x="14556" y="11"/>
                    <a:pt x="12208" y="-259"/>
                    <a:pt x="9626" y="281"/>
                  </a:cubicBezTo>
                  <a:cubicBezTo>
                    <a:pt x="7043" y="821"/>
                    <a:pt x="4226" y="2171"/>
                    <a:pt x="2347" y="4601"/>
                  </a:cubicBezTo>
                  <a:cubicBezTo>
                    <a:pt x="469" y="7031"/>
                    <a:pt x="-470" y="10541"/>
                    <a:pt x="2817" y="13511"/>
                  </a:cubicBezTo>
                  <a:cubicBezTo>
                    <a:pt x="6104" y="16481"/>
                    <a:pt x="13617" y="18911"/>
                    <a:pt x="2113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162505" y="849944"/>
              <a:ext cx="120651" cy="10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662"/>
                  </a:moveTo>
                  <a:cubicBezTo>
                    <a:pt x="1895" y="831"/>
                    <a:pt x="3789" y="0"/>
                    <a:pt x="5684" y="0"/>
                  </a:cubicBezTo>
                  <a:cubicBezTo>
                    <a:pt x="7579" y="0"/>
                    <a:pt x="9474" y="831"/>
                    <a:pt x="9474" y="3738"/>
                  </a:cubicBezTo>
                  <a:cubicBezTo>
                    <a:pt x="9474" y="6646"/>
                    <a:pt x="7579" y="11631"/>
                    <a:pt x="5874" y="14954"/>
                  </a:cubicBezTo>
                  <a:cubicBezTo>
                    <a:pt x="4168" y="18277"/>
                    <a:pt x="2653" y="19938"/>
                    <a:pt x="2842" y="20769"/>
                  </a:cubicBezTo>
                  <a:cubicBezTo>
                    <a:pt x="3032" y="21600"/>
                    <a:pt x="4926" y="21600"/>
                    <a:pt x="8337" y="20769"/>
                  </a:cubicBezTo>
                  <a:cubicBezTo>
                    <a:pt x="11747" y="19938"/>
                    <a:pt x="16674" y="18277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219655" y="544849"/>
              <a:ext cx="234951" cy="10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1" fill="norm" stroke="1" extrusionOk="0">
                  <a:moveTo>
                    <a:pt x="0" y="4211"/>
                  </a:moveTo>
                  <a:cubicBezTo>
                    <a:pt x="778" y="2550"/>
                    <a:pt x="1557" y="888"/>
                    <a:pt x="2530" y="265"/>
                  </a:cubicBezTo>
                  <a:cubicBezTo>
                    <a:pt x="3503" y="-358"/>
                    <a:pt x="4670" y="57"/>
                    <a:pt x="5643" y="2134"/>
                  </a:cubicBezTo>
                  <a:cubicBezTo>
                    <a:pt x="6616" y="4211"/>
                    <a:pt x="7395" y="7950"/>
                    <a:pt x="7492" y="10650"/>
                  </a:cubicBezTo>
                  <a:cubicBezTo>
                    <a:pt x="7589" y="13350"/>
                    <a:pt x="7005" y="15011"/>
                    <a:pt x="6324" y="16465"/>
                  </a:cubicBezTo>
                  <a:cubicBezTo>
                    <a:pt x="5643" y="17919"/>
                    <a:pt x="4865" y="19165"/>
                    <a:pt x="4962" y="19996"/>
                  </a:cubicBezTo>
                  <a:cubicBezTo>
                    <a:pt x="5059" y="20827"/>
                    <a:pt x="6032" y="21242"/>
                    <a:pt x="8951" y="19788"/>
                  </a:cubicBezTo>
                  <a:cubicBezTo>
                    <a:pt x="11870" y="18334"/>
                    <a:pt x="16735" y="15011"/>
                    <a:pt x="21600" y="11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1460955" y="464710"/>
              <a:ext cx="1307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0" y="0"/>
                  </a:moveTo>
                  <a:cubicBezTo>
                    <a:pt x="6314" y="3310"/>
                    <a:pt x="12628" y="6621"/>
                    <a:pt x="16449" y="9434"/>
                  </a:cubicBezTo>
                  <a:cubicBezTo>
                    <a:pt x="20271" y="12248"/>
                    <a:pt x="21600" y="14566"/>
                    <a:pt x="19606" y="16510"/>
                  </a:cubicBezTo>
                  <a:cubicBezTo>
                    <a:pt x="17612" y="18455"/>
                    <a:pt x="12295" y="20028"/>
                    <a:pt x="8806" y="20814"/>
                  </a:cubicBezTo>
                  <a:cubicBezTo>
                    <a:pt x="5317" y="21600"/>
                    <a:pt x="3655" y="21600"/>
                    <a:pt x="19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899714" y="1930800"/>
              <a:ext cx="439024" cy="46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30" fill="norm" stroke="1" extrusionOk="0">
                  <a:moveTo>
                    <a:pt x="18104" y="5218"/>
                  </a:moveTo>
                  <a:cubicBezTo>
                    <a:pt x="18104" y="4738"/>
                    <a:pt x="18104" y="4258"/>
                    <a:pt x="17238" y="3538"/>
                  </a:cubicBezTo>
                  <a:cubicBezTo>
                    <a:pt x="16372" y="2818"/>
                    <a:pt x="14639" y="1858"/>
                    <a:pt x="12856" y="1282"/>
                  </a:cubicBezTo>
                  <a:cubicBezTo>
                    <a:pt x="11073" y="706"/>
                    <a:pt x="9239" y="514"/>
                    <a:pt x="7609" y="898"/>
                  </a:cubicBezTo>
                  <a:cubicBezTo>
                    <a:pt x="5979" y="1282"/>
                    <a:pt x="4553" y="2242"/>
                    <a:pt x="3279" y="3826"/>
                  </a:cubicBezTo>
                  <a:cubicBezTo>
                    <a:pt x="2006" y="5410"/>
                    <a:pt x="885" y="7618"/>
                    <a:pt x="630" y="9826"/>
                  </a:cubicBezTo>
                  <a:cubicBezTo>
                    <a:pt x="375" y="12034"/>
                    <a:pt x="987" y="14242"/>
                    <a:pt x="1904" y="15922"/>
                  </a:cubicBezTo>
                  <a:cubicBezTo>
                    <a:pt x="2821" y="17602"/>
                    <a:pt x="4043" y="18754"/>
                    <a:pt x="6030" y="19522"/>
                  </a:cubicBezTo>
                  <a:cubicBezTo>
                    <a:pt x="8017" y="20290"/>
                    <a:pt x="10768" y="20674"/>
                    <a:pt x="13060" y="20338"/>
                  </a:cubicBezTo>
                  <a:cubicBezTo>
                    <a:pt x="15353" y="20002"/>
                    <a:pt x="17187" y="18946"/>
                    <a:pt x="18562" y="17026"/>
                  </a:cubicBezTo>
                  <a:cubicBezTo>
                    <a:pt x="19938" y="15106"/>
                    <a:pt x="20855" y="12322"/>
                    <a:pt x="21058" y="9778"/>
                  </a:cubicBezTo>
                  <a:cubicBezTo>
                    <a:pt x="21262" y="7234"/>
                    <a:pt x="20753" y="4930"/>
                    <a:pt x="19530" y="3250"/>
                  </a:cubicBezTo>
                  <a:cubicBezTo>
                    <a:pt x="18307" y="1570"/>
                    <a:pt x="16372" y="514"/>
                    <a:pt x="14079" y="178"/>
                  </a:cubicBezTo>
                  <a:cubicBezTo>
                    <a:pt x="11787" y="-158"/>
                    <a:pt x="9138" y="226"/>
                    <a:pt x="6794" y="1570"/>
                  </a:cubicBezTo>
                  <a:cubicBezTo>
                    <a:pt x="4451" y="2914"/>
                    <a:pt x="2413" y="5218"/>
                    <a:pt x="1241" y="7666"/>
                  </a:cubicBezTo>
                  <a:cubicBezTo>
                    <a:pt x="70" y="10114"/>
                    <a:pt x="-236" y="12706"/>
                    <a:pt x="172" y="14770"/>
                  </a:cubicBezTo>
                  <a:cubicBezTo>
                    <a:pt x="579" y="16834"/>
                    <a:pt x="1700" y="18370"/>
                    <a:pt x="3330" y="19282"/>
                  </a:cubicBezTo>
                  <a:cubicBezTo>
                    <a:pt x="4960" y="20194"/>
                    <a:pt x="7100" y="20482"/>
                    <a:pt x="9698" y="20050"/>
                  </a:cubicBezTo>
                  <a:cubicBezTo>
                    <a:pt x="12296" y="19618"/>
                    <a:pt x="15353" y="18466"/>
                    <a:pt x="17441" y="17074"/>
                  </a:cubicBezTo>
                  <a:cubicBezTo>
                    <a:pt x="19530" y="15682"/>
                    <a:pt x="20651" y="14050"/>
                    <a:pt x="21007" y="12082"/>
                  </a:cubicBezTo>
                  <a:cubicBezTo>
                    <a:pt x="21364" y="10114"/>
                    <a:pt x="20956" y="7810"/>
                    <a:pt x="19836" y="5794"/>
                  </a:cubicBezTo>
                  <a:cubicBezTo>
                    <a:pt x="18715" y="3778"/>
                    <a:pt x="16881" y="2050"/>
                    <a:pt x="15047" y="1042"/>
                  </a:cubicBezTo>
                  <a:cubicBezTo>
                    <a:pt x="13213" y="34"/>
                    <a:pt x="11379" y="-254"/>
                    <a:pt x="9647" y="226"/>
                  </a:cubicBezTo>
                  <a:cubicBezTo>
                    <a:pt x="7915" y="706"/>
                    <a:pt x="6285" y="1954"/>
                    <a:pt x="5113" y="4162"/>
                  </a:cubicBezTo>
                  <a:cubicBezTo>
                    <a:pt x="3941" y="6370"/>
                    <a:pt x="3228" y="9538"/>
                    <a:pt x="3381" y="12370"/>
                  </a:cubicBezTo>
                  <a:cubicBezTo>
                    <a:pt x="3534" y="15202"/>
                    <a:pt x="4553" y="17698"/>
                    <a:pt x="5877" y="19234"/>
                  </a:cubicBezTo>
                  <a:cubicBezTo>
                    <a:pt x="7202" y="20770"/>
                    <a:pt x="8832" y="21346"/>
                    <a:pt x="10717" y="21058"/>
                  </a:cubicBezTo>
                  <a:cubicBezTo>
                    <a:pt x="12602" y="20770"/>
                    <a:pt x="14741" y="19618"/>
                    <a:pt x="16270" y="17746"/>
                  </a:cubicBezTo>
                  <a:cubicBezTo>
                    <a:pt x="17798" y="15874"/>
                    <a:pt x="18715" y="13282"/>
                    <a:pt x="18562" y="10834"/>
                  </a:cubicBezTo>
                  <a:cubicBezTo>
                    <a:pt x="18409" y="8386"/>
                    <a:pt x="17187" y="6082"/>
                    <a:pt x="15098" y="4498"/>
                  </a:cubicBezTo>
                  <a:cubicBezTo>
                    <a:pt x="13009" y="2914"/>
                    <a:pt x="10055" y="2050"/>
                    <a:pt x="7100" y="1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487249" y="966360"/>
              <a:ext cx="1520886" cy="145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88" fill="norm" stroke="1" extrusionOk="0">
                  <a:moveTo>
                    <a:pt x="20507" y="5643"/>
                  </a:moveTo>
                  <a:cubicBezTo>
                    <a:pt x="20507" y="5486"/>
                    <a:pt x="20507" y="5329"/>
                    <a:pt x="20463" y="5188"/>
                  </a:cubicBezTo>
                  <a:cubicBezTo>
                    <a:pt x="20418" y="5047"/>
                    <a:pt x="20328" y="4922"/>
                    <a:pt x="19923" y="4687"/>
                  </a:cubicBezTo>
                  <a:cubicBezTo>
                    <a:pt x="19519" y="4452"/>
                    <a:pt x="18800" y="4107"/>
                    <a:pt x="18141" y="3762"/>
                  </a:cubicBezTo>
                  <a:cubicBezTo>
                    <a:pt x="17482" y="3417"/>
                    <a:pt x="16882" y="3072"/>
                    <a:pt x="16149" y="2759"/>
                  </a:cubicBezTo>
                  <a:cubicBezTo>
                    <a:pt x="15415" y="2445"/>
                    <a:pt x="14546" y="2163"/>
                    <a:pt x="13767" y="2053"/>
                  </a:cubicBezTo>
                  <a:cubicBezTo>
                    <a:pt x="12988" y="1944"/>
                    <a:pt x="12299" y="2006"/>
                    <a:pt x="11640" y="2116"/>
                  </a:cubicBezTo>
                  <a:cubicBezTo>
                    <a:pt x="10981" y="2226"/>
                    <a:pt x="10352" y="2383"/>
                    <a:pt x="9648" y="2618"/>
                  </a:cubicBezTo>
                  <a:cubicBezTo>
                    <a:pt x="8944" y="2853"/>
                    <a:pt x="8165" y="3166"/>
                    <a:pt x="7491" y="3433"/>
                  </a:cubicBezTo>
                  <a:cubicBezTo>
                    <a:pt x="6816" y="3699"/>
                    <a:pt x="6247" y="3919"/>
                    <a:pt x="5648" y="4170"/>
                  </a:cubicBezTo>
                  <a:cubicBezTo>
                    <a:pt x="5049" y="4420"/>
                    <a:pt x="4420" y="4702"/>
                    <a:pt x="3821" y="5094"/>
                  </a:cubicBezTo>
                  <a:cubicBezTo>
                    <a:pt x="3221" y="5486"/>
                    <a:pt x="2652" y="5988"/>
                    <a:pt x="2143" y="6536"/>
                  </a:cubicBezTo>
                  <a:cubicBezTo>
                    <a:pt x="1634" y="7085"/>
                    <a:pt x="1184" y="7681"/>
                    <a:pt x="825" y="8417"/>
                  </a:cubicBezTo>
                  <a:cubicBezTo>
                    <a:pt x="465" y="9154"/>
                    <a:pt x="196" y="10032"/>
                    <a:pt x="76" y="10941"/>
                  </a:cubicBezTo>
                  <a:cubicBezTo>
                    <a:pt x="-44" y="11850"/>
                    <a:pt x="-14" y="12791"/>
                    <a:pt x="106" y="13778"/>
                  </a:cubicBezTo>
                  <a:cubicBezTo>
                    <a:pt x="226" y="14766"/>
                    <a:pt x="435" y="15800"/>
                    <a:pt x="690" y="16819"/>
                  </a:cubicBezTo>
                  <a:cubicBezTo>
                    <a:pt x="945" y="17838"/>
                    <a:pt x="1244" y="18841"/>
                    <a:pt x="1589" y="19515"/>
                  </a:cubicBezTo>
                  <a:cubicBezTo>
                    <a:pt x="1933" y="20189"/>
                    <a:pt x="2323" y="20534"/>
                    <a:pt x="2877" y="20816"/>
                  </a:cubicBezTo>
                  <a:cubicBezTo>
                    <a:pt x="3431" y="21098"/>
                    <a:pt x="4150" y="21318"/>
                    <a:pt x="5034" y="21443"/>
                  </a:cubicBezTo>
                  <a:cubicBezTo>
                    <a:pt x="5918" y="21569"/>
                    <a:pt x="6966" y="21600"/>
                    <a:pt x="7970" y="21584"/>
                  </a:cubicBezTo>
                  <a:cubicBezTo>
                    <a:pt x="8973" y="21569"/>
                    <a:pt x="9932" y="21506"/>
                    <a:pt x="10876" y="21334"/>
                  </a:cubicBezTo>
                  <a:cubicBezTo>
                    <a:pt x="11820" y="21161"/>
                    <a:pt x="12748" y="20879"/>
                    <a:pt x="13677" y="20550"/>
                  </a:cubicBezTo>
                  <a:cubicBezTo>
                    <a:pt x="14606" y="20221"/>
                    <a:pt x="15534" y="19844"/>
                    <a:pt x="16268" y="19437"/>
                  </a:cubicBezTo>
                  <a:cubicBezTo>
                    <a:pt x="17002" y="19029"/>
                    <a:pt x="17542" y="18590"/>
                    <a:pt x="18051" y="17932"/>
                  </a:cubicBezTo>
                  <a:cubicBezTo>
                    <a:pt x="18560" y="17274"/>
                    <a:pt x="19039" y="16396"/>
                    <a:pt x="19489" y="15534"/>
                  </a:cubicBezTo>
                  <a:cubicBezTo>
                    <a:pt x="19938" y="14672"/>
                    <a:pt x="20358" y="13825"/>
                    <a:pt x="20687" y="12979"/>
                  </a:cubicBezTo>
                  <a:cubicBezTo>
                    <a:pt x="21017" y="12132"/>
                    <a:pt x="21256" y="11286"/>
                    <a:pt x="21391" y="10377"/>
                  </a:cubicBezTo>
                  <a:cubicBezTo>
                    <a:pt x="21526" y="9468"/>
                    <a:pt x="21556" y="8496"/>
                    <a:pt x="21496" y="7681"/>
                  </a:cubicBezTo>
                  <a:cubicBezTo>
                    <a:pt x="21436" y="6866"/>
                    <a:pt x="21286" y="6207"/>
                    <a:pt x="21182" y="5706"/>
                  </a:cubicBezTo>
                  <a:cubicBezTo>
                    <a:pt x="21077" y="5204"/>
                    <a:pt x="21017" y="4859"/>
                    <a:pt x="20852" y="4530"/>
                  </a:cubicBezTo>
                  <a:cubicBezTo>
                    <a:pt x="20687" y="4201"/>
                    <a:pt x="20418" y="3887"/>
                    <a:pt x="20028" y="3558"/>
                  </a:cubicBezTo>
                  <a:cubicBezTo>
                    <a:pt x="19639" y="3229"/>
                    <a:pt x="19129" y="2884"/>
                    <a:pt x="18410" y="2618"/>
                  </a:cubicBezTo>
                  <a:cubicBezTo>
                    <a:pt x="17691" y="2351"/>
                    <a:pt x="16763" y="2163"/>
                    <a:pt x="15849" y="2147"/>
                  </a:cubicBezTo>
                  <a:cubicBezTo>
                    <a:pt x="14935" y="2132"/>
                    <a:pt x="14036" y="2289"/>
                    <a:pt x="13228" y="2555"/>
                  </a:cubicBezTo>
                  <a:cubicBezTo>
                    <a:pt x="12419" y="2821"/>
                    <a:pt x="11700" y="3198"/>
                    <a:pt x="10921" y="3668"/>
                  </a:cubicBezTo>
                  <a:cubicBezTo>
                    <a:pt x="10142" y="4138"/>
                    <a:pt x="9303" y="4702"/>
                    <a:pt x="8569" y="5235"/>
                  </a:cubicBezTo>
                  <a:cubicBezTo>
                    <a:pt x="7835" y="5768"/>
                    <a:pt x="7206" y="6270"/>
                    <a:pt x="6517" y="6803"/>
                  </a:cubicBezTo>
                  <a:cubicBezTo>
                    <a:pt x="5828" y="7336"/>
                    <a:pt x="5079" y="7900"/>
                    <a:pt x="4435" y="8449"/>
                  </a:cubicBezTo>
                  <a:cubicBezTo>
                    <a:pt x="3791" y="8997"/>
                    <a:pt x="3251" y="9530"/>
                    <a:pt x="2742" y="10204"/>
                  </a:cubicBezTo>
                  <a:cubicBezTo>
                    <a:pt x="2233" y="10878"/>
                    <a:pt x="1754" y="11693"/>
                    <a:pt x="1454" y="12509"/>
                  </a:cubicBezTo>
                  <a:cubicBezTo>
                    <a:pt x="1154" y="13324"/>
                    <a:pt x="1035" y="14139"/>
                    <a:pt x="990" y="14938"/>
                  </a:cubicBezTo>
                  <a:cubicBezTo>
                    <a:pt x="945" y="15738"/>
                    <a:pt x="975" y="16521"/>
                    <a:pt x="1259" y="17321"/>
                  </a:cubicBezTo>
                  <a:cubicBezTo>
                    <a:pt x="1544" y="18120"/>
                    <a:pt x="2083" y="18935"/>
                    <a:pt x="2682" y="19562"/>
                  </a:cubicBezTo>
                  <a:cubicBezTo>
                    <a:pt x="3281" y="20189"/>
                    <a:pt x="3940" y="20628"/>
                    <a:pt x="4749" y="20895"/>
                  </a:cubicBezTo>
                  <a:cubicBezTo>
                    <a:pt x="5558" y="21161"/>
                    <a:pt x="6517" y="21255"/>
                    <a:pt x="7550" y="21255"/>
                  </a:cubicBezTo>
                  <a:cubicBezTo>
                    <a:pt x="8584" y="21255"/>
                    <a:pt x="9692" y="21161"/>
                    <a:pt x="10771" y="20910"/>
                  </a:cubicBezTo>
                  <a:cubicBezTo>
                    <a:pt x="11849" y="20660"/>
                    <a:pt x="12898" y="20252"/>
                    <a:pt x="13812" y="19813"/>
                  </a:cubicBezTo>
                  <a:cubicBezTo>
                    <a:pt x="14725" y="19374"/>
                    <a:pt x="15504" y="18904"/>
                    <a:pt x="16223" y="18324"/>
                  </a:cubicBezTo>
                  <a:cubicBezTo>
                    <a:pt x="16942" y="17744"/>
                    <a:pt x="17601" y="17054"/>
                    <a:pt x="18171" y="16302"/>
                  </a:cubicBezTo>
                  <a:cubicBezTo>
                    <a:pt x="18740" y="15549"/>
                    <a:pt x="19219" y="14734"/>
                    <a:pt x="19654" y="13810"/>
                  </a:cubicBezTo>
                  <a:cubicBezTo>
                    <a:pt x="20088" y="12885"/>
                    <a:pt x="20477" y="11850"/>
                    <a:pt x="20642" y="10816"/>
                  </a:cubicBezTo>
                  <a:cubicBezTo>
                    <a:pt x="20807" y="9781"/>
                    <a:pt x="20747" y="8747"/>
                    <a:pt x="20507" y="7602"/>
                  </a:cubicBezTo>
                  <a:cubicBezTo>
                    <a:pt x="20268" y="6458"/>
                    <a:pt x="19848" y="5204"/>
                    <a:pt x="19384" y="4075"/>
                  </a:cubicBezTo>
                  <a:cubicBezTo>
                    <a:pt x="18920" y="2947"/>
                    <a:pt x="18410" y="1944"/>
                    <a:pt x="17961" y="1285"/>
                  </a:cubicBezTo>
                  <a:cubicBezTo>
                    <a:pt x="17512" y="627"/>
                    <a:pt x="17122" y="313"/>
                    <a:pt x="1673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5923270" y="1939984"/>
              <a:ext cx="298936" cy="38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5" fill="norm" stroke="1" extrusionOk="0">
                  <a:moveTo>
                    <a:pt x="35" y="3389"/>
                  </a:moveTo>
                  <a:cubicBezTo>
                    <a:pt x="35" y="2805"/>
                    <a:pt x="35" y="2221"/>
                    <a:pt x="187" y="1637"/>
                  </a:cubicBezTo>
                  <a:cubicBezTo>
                    <a:pt x="339" y="1054"/>
                    <a:pt x="644" y="470"/>
                    <a:pt x="1328" y="178"/>
                  </a:cubicBezTo>
                  <a:cubicBezTo>
                    <a:pt x="2013" y="-114"/>
                    <a:pt x="3077" y="-114"/>
                    <a:pt x="4522" y="703"/>
                  </a:cubicBezTo>
                  <a:cubicBezTo>
                    <a:pt x="5968" y="1521"/>
                    <a:pt x="7793" y="3155"/>
                    <a:pt x="8934" y="5140"/>
                  </a:cubicBezTo>
                  <a:cubicBezTo>
                    <a:pt x="10075" y="7125"/>
                    <a:pt x="10531" y="9460"/>
                    <a:pt x="9846" y="12029"/>
                  </a:cubicBezTo>
                  <a:cubicBezTo>
                    <a:pt x="9162" y="14597"/>
                    <a:pt x="7337" y="17400"/>
                    <a:pt x="6120" y="18976"/>
                  </a:cubicBezTo>
                  <a:cubicBezTo>
                    <a:pt x="4903" y="20552"/>
                    <a:pt x="4294" y="20902"/>
                    <a:pt x="3610" y="21136"/>
                  </a:cubicBezTo>
                  <a:cubicBezTo>
                    <a:pt x="2925" y="21369"/>
                    <a:pt x="2165" y="21486"/>
                    <a:pt x="1480" y="21311"/>
                  </a:cubicBezTo>
                  <a:cubicBezTo>
                    <a:pt x="796" y="21136"/>
                    <a:pt x="187" y="20669"/>
                    <a:pt x="35" y="19618"/>
                  </a:cubicBezTo>
                  <a:cubicBezTo>
                    <a:pt x="-117" y="18567"/>
                    <a:pt x="187" y="16932"/>
                    <a:pt x="1784" y="14831"/>
                  </a:cubicBezTo>
                  <a:cubicBezTo>
                    <a:pt x="3382" y="12729"/>
                    <a:pt x="6272" y="10161"/>
                    <a:pt x="9162" y="7942"/>
                  </a:cubicBezTo>
                  <a:cubicBezTo>
                    <a:pt x="12052" y="5724"/>
                    <a:pt x="14942" y="3856"/>
                    <a:pt x="16615" y="2630"/>
                  </a:cubicBezTo>
                  <a:cubicBezTo>
                    <a:pt x="18289" y="1404"/>
                    <a:pt x="18745" y="820"/>
                    <a:pt x="18593" y="703"/>
                  </a:cubicBezTo>
                  <a:cubicBezTo>
                    <a:pt x="18441" y="587"/>
                    <a:pt x="17680" y="937"/>
                    <a:pt x="16463" y="1988"/>
                  </a:cubicBezTo>
                  <a:cubicBezTo>
                    <a:pt x="15246" y="3038"/>
                    <a:pt x="13573" y="4790"/>
                    <a:pt x="12660" y="7008"/>
                  </a:cubicBezTo>
                  <a:cubicBezTo>
                    <a:pt x="11748" y="9227"/>
                    <a:pt x="11596" y="11912"/>
                    <a:pt x="12128" y="13605"/>
                  </a:cubicBezTo>
                  <a:cubicBezTo>
                    <a:pt x="12660" y="15298"/>
                    <a:pt x="13877" y="15998"/>
                    <a:pt x="15551" y="16174"/>
                  </a:cubicBezTo>
                  <a:cubicBezTo>
                    <a:pt x="17224" y="16349"/>
                    <a:pt x="19353" y="15998"/>
                    <a:pt x="21483" y="15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406355" y="202681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387305" y="216651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064639" y="1928706"/>
              <a:ext cx="128754" cy="29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2" fill="norm" stroke="1" extrusionOk="0">
                  <a:moveTo>
                    <a:pt x="20206" y="4312"/>
                  </a:moveTo>
                  <a:cubicBezTo>
                    <a:pt x="20903" y="2943"/>
                    <a:pt x="21600" y="1574"/>
                    <a:pt x="20903" y="814"/>
                  </a:cubicBezTo>
                  <a:cubicBezTo>
                    <a:pt x="20206" y="53"/>
                    <a:pt x="18116" y="-99"/>
                    <a:pt x="15329" y="53"/>
                  </a:cubicBezTo>
                  <a:cubicBezTo>
                    <a:pt x="12542" y="205"/>
                    <a:pt x="9058" y="662"/>
                    <a:pt x="5923" y="1878"/>
                  </a:cubicBezTo>
                  <a:cubicBezTo>
                    <a:pt x="2787" y="3095"/>
                    <a:pt x="0" y="5073"/>
                    <a:pt x="0" y="6822"/>
                  </a:cubicBezTo>
                  <a:cubicBezTo>
                    <a:pt x="0" y="8571"/>
                    <a:pt x="2787" y="10093"/>
                    <a:pt x="5748" y="11614"/>
                  </a:cubicBezTo>
                  <a:cubicBezTo>
                    <a:pt x="8710" y="13135"/>
                    <a:pt x="11845" y="14656"/>
                    <a:pt x="13587" y="15797"/>
                  </a:cubicBezTo>
                  <a:cubicBezTo>
                    <a:pt x="15329" y="16938"/>
                    <a:pt x="15677" y="17698"/>
                    <a:pt x="15503" y="18459"/>
                  </a:cubicBezTo>
                  <a:cubicBezTo>
                    <a:pt x="15329" y="19219"/>
                    <a:pt x="14632" y="19980"/>
                    <a:pt x="13239" y="20512"/>
                  </a:cubicBezTo>
                  <a:cubicBezTo>
                    <a:pt x="11845" y="21045"/>
                    <a:pt x="9755" y="21349"/>
                    <a:pt x="7490" y="21425"/>
                  </a:cubicBezTo>
                  <a:cubicBezTo>
                    <a:pt x="5226" y="21501"/>
                    <a:pt x="2787" y="21349"/>
                    <a:pt x="2265" y="20512"/>
                  </a:cubicBezTo>
                  <a:cubicBezTo>
                    <a:pt x="1742" y="19676"/>
                    <a:pt x="3135" y="18155"/>
                    <a:pt x="4529" y="16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238205" y="1968783"/>
              <a:ext cx="114301" cy="20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5961"/>
                  </a:moveTo>
                  <a:cubicBezTo>
                    <a:pt x="6000" y="13316"/>
                    <a:pt x="12000" y="10671"/>
                    <a:pt x="15400" y="8798"/>
                  </a:cubicBezTo>
                  <a:cubicBezTo>
                    <a:pt x="18800" y="6924"/>
                    <a:pt x="19600" y="5822"/>
                    <a:pt x="19200" y="4390"/>
                  </a:cubicBezTo>
                  <a:cubicBezTo>
                    <a:pt x="18800" y="2957"/>
                    <a:pt x="17200" y="1194"/>
                    <a:pt x="15400" y="422"/>
                  </a:cubicBezTo>
                  <a:cubicBezTo>
                    <a:pt x="13600" y="-349"/>
                    <a:pt x="11600" y="-129"/>
                    <a:pt x="9400" y="1635"/>
                  </a:cubicBezTo>
                  <a:cubicBezTo>
                    <a:pt x="7200" y="3398"/>
                    <a:pt x="4800" y="6704"/>
                    <a:pt x="4800" y="9680"/>
                  </a:cubicBezTo>
                  <a:cubicBezTo>
                    <a:pt x="4800" y="12655"/>
                    <a:pt x="7200" y="15300"/>
                    <a:pt x="10400" y="17173"/>
                  </a:cubicBezTo>
                  <a:cubicBezTo>
                    <a:pt x="13600" y="19047"/>
                    <a:pt x="17600" y="20149"/>
                    <a:pt x="216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410938" y="2166510"/>
              <a:ext cx="368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4500"/>
                    <a:pt x="6473" y="9000"/>
                    <a:pt x="2873" y="12150"/>
                  </a:cubicBezTo>
                  <a:cubicBezTo>
                    <a:pt x="-727" y="15300"/>
                    <a:pt x="-727" y="17100"/>
                    <a:pt x="1673" y="18450"/>
                  </a:cubicBezTo>
                  <a:cubicBezTo>
                    <a:pt x="4073" y="19800"/>
                    <a:pt x="8873" y="20700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454105" y="1798916"/>
              <a:ext cx="127001" cy="1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800"/>
                  </a:moveTo>
                  <a:cubicBezTo>
                    <a:pt x="2160" y="200"/>
                    <a:pt x="4320" y="-400"/>
                    <a:pt x="6840" y="350"/>
                  </a:cubicBezTo>
                  <a:cubicBezTo>
                    <a:pt x="9360" y="1100"/>
                    <a:pt x="12240" y="3200"/>
                    <a:pt x="12060" y="6200"/>
                  </a:cubicBezTo>
                  <a:cubicBezTo>
                    <a:pt x="11880" y="9200"/>
                    <a:pt x="8640" y="13100"/>
                    <a:pt x="6120" y="15800"/>
                  </a:cubicBezTo>
                  <a:cubicBezTo>
                    <a:pt x="3600" y="18500"/>
                    <a:pt x="1800" y="20000"/>
                    <a:pt x="1980" y="20600"/>
                  </a:cubicBezTo>
                  <a:cubicBezTo>
                    <a:pt x="2160" y="21200"/>
                    <a:pt x="4320" y="20900"/>
                    <a:pt x="7920" y="20750"/>
                  </a:cubicBezTo>
                  <a:cubicBezTo>
                    <a:pt x="11520" y="20600"/>
                    <a:pt x="16560" y="20600"/>
                    <a:pt x="2160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670005" y="212841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787978" y="2033160"/>
              <a:ext cx="2172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503"/>
                    <a:pt x="4448" y="7005"/>
                    <a:pt x="1502" y="10605"/>
                  </a:cubicBezTo>
                  <a:cubicBezTo>
                    <a:pt x="-1443" y="14205"/>
                    <a:pt x="521" y="1790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019390" y="1970602"/>
              <a:ext cx="159548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13" fill="norm" stroke="1" extrusionOk="0">
                  <a:moveTo>
                    <a:pt x="16388" y="1081"/>
                  </a:moveTo>
                  <a:cubicBezTo>
                    <a:pt x="13654" y="497"/>
                    <a:pt x="10920" y="-87"/>
                    <a:pt x="8049" y="10"/>
                  </a:cubicBezTo>
                  <a:cubicBezTo>
                    <a:pt x="5178" y="108"/>
                    <a:pt x="2170" y="886"/>
                    <a:pt x="803" y="2248"/>
                  </a:cubicBezTo>
                  <a:cubicBezTo>
                    <a:pt x="-564" y="3610"/>
                    <a:pt x="-291" y="5556"/>
                    <a:pt x="2444" y="7891"/>
                  </a:cubicBezTo>
                  <a:cubicBezTo>
                    <a:pt x="5178" y="10227"/>
                    <a:pt x="10373" y="12951"/>
                    <a:pt x="13790" y="14799"/>
                  </a:cubicBezTo>
                  <a:cubicBezTo>
                    <a:pt x="17208" y="16648"/>
                    <a:pt x="18849" y="17621"/>
                    <a:pt x="19806" y="18594"/>
                  </a:cubicBezTo>
                  <a:cubicBezTo>
                    <a:pt x="20763" y="19567"/>
                    <a:pt x="21036" y="20540"/>
                    <a:pt x="19669" y="21027"/>
                  </a:cubicBezTo>
                  <a:cubicBezTo>
                    <a:pt x="18302" y="21513"/>
                    <a:pt x="15294" y="21513"/>
                    <a:pt x="1228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228805" y="2005879"/>
              <a:ext cx="109560" cy="2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69" fill="norm" stroke="1" extrusionOk="0">
                  <a:moveTo>
                    <a:pt x="0" y="8907"/>
                  </a:moveTo>
                  <a:cubicBezTo>
                    <a:pt x="2000" y="9115"/>
                    <a:pt x="4000" y="9323"/>
                    <a:pt x="7400" y="8492"/>
                  </a:cubicBezTo>
                  <a:cubicBezTo>
                    <a:pt x="10800" y="7661"/>
                    <a:pt x="15600" y="5792"/>
                    <a:pt x="18200" y="4234"/>
                  </a:cubicBezTo>
                  <a:cubicBezTo>
                    <a:pt x="20800" y="2677"/>
                    <a:pt x="21200" y="1431"/>
                    <a:pt x="20200" y="704"/>
                  </a:cubicBezTo>
                  <a:cubicBezTo>
                    <a:pt x="19200" y="-23"/>
                    <a:pt x="16800" y="-231"/>
                    <a:pt x="13800" y="288"/>
                  </a:cubicBezTo>
                  <a:cubicBezTo>
                    <a:pt x="10800" y="807"/>
                    <a:pt x="7200" y="2054"/>
                    <a:pt x="4400" y="4442"/>
                  </a:cubicBezTo>
                  <a:cubicBezTo>
                    <a:pt x="1600" y="6831"/>
                    <a:pt x="-400" y="10361"/>
                    <a:pt x="2000" y="13373"/>
                  </a:cubicBezTo>
                  <a:cubicBezTo>
                    <a:pt x="4400" y="16384"/>
                    <a:pt x="11200" y="18877"/>
                    <a:pt x="1800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374855" y="2181327"/>
              <a:ext cx="165101" cy="11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785"/>
                  </a:moveTo>
                  <a:cubicBezTo>
                    <a:pt x="1385" y="393"/>
                    <a:pt x="2769" y="0"/>
                    <a:pt x="4154" y="0"/>
                  </a:cubicBezTo>
                  <a:cubicBezTo>
                    <a:pt x="5538" y="0"/>
                    <a:pt x="6923" y="393"/>
                    <a:pt x="7338" y="2945"/>
                  </a:cubicBezTo>
                  <a:cubicBezTo>
                    <a:pt x="7754" y="5498"/>
                    <a:pt x="7200" y="10211"/>
                    <a:pt x="6646" y="13549"/>
                  </a:cubicBezTo>
                  <a:cubicBezTo>
                    <a:pt x="6092" y="16887"/>
                    <a:pt x="5538" y="18851"/>
                    <a:pt x="6231" y="20029"/>
                  </a:cubicBezTo>
                  <a:cubicBezTo>
                    <a:pt x="6923" y="21207"/>
                    <a:pt x="8862" y="21600"/>
                    <a:pt x="11631" y="21011"/>
                  </a:cubicBezTo>
                  <a:cubicBezTo>
                    <a:pt x="14400" y="20422"/>
                    <a:pt x="18000" y="18851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425655" y="1875352"/>
              <a:ext cx="13970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818"/>
                  </a:moveTo>
                  <a:cubicBezTo>
                    <a:pt x="1309" y="836"/>
                    <a:pt x="2618" y="-146"/>
                    <a:pt x="5564" y="18"/>
                  </a:cubicBezTo>
                  <a:cubicBezTo>
                    <a:pt x="8509" y="181"/>
                    <a:pt x="13091" y="1490"/>
                    <a:pt x="15218" y="2963"/>
                  </a:cubicBezTo>
                  <a:cubicBezTo>
                    <a:pt x="17345" y="4436"/>
                    <a:pt x="17018" y="6072"/>
                    <a:pt x="16036" y="7872"/>
                  </a:cubicBezTo>
                  <a:cubicBezTo>
                    <a:pt x="15055" y="9672"/>
                    <a:pt x="13418" y="11636"/>
                    <a:pt x="12109" y="13272"/>
                  </a:cubicBezTo>
                  <a:cubicBezTo>
                    <a:pt x="10800" y="14909"/>
                    <a:pt x="9818" y="16218"/>
                    <a:pt x="9982" y="17363"/>
                  </a:cubicBezTo>
                  <a:cubicBezTo>
                    <a:pt x="10145" y="18509"/>
                    <a:pt x="11455" y="19490"/>
                    <a:pt x="13582" y="20145"/>
                  </a:cubicBezTo>
                  <a:cubicBezTo>
                    <a:pt x="15709" y="20799"/>
                    <a:pt x="18655" y="21127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793705" y="1503433"/>
              <a:ext cx="2209801" cy="84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17978"/>
                  </a:moveTo>
                  <a:cubicBezTo>
                    <a:pt x="83" y="18955"/>
                    <a:pt x="166" y="19932"/>
                    <a:pt x="238" y="20583"/>
                  </a:cubicBezTo>
                  <a:cubicBezTo>
                    <a:pt x="310" y="21234"/>
                    <a:pt x="372" y="21560"/>
                    <a:pt x="434" y="21560"/>
                  </a:cubicBezTo>
                  <a:cubicBezTo>
                    <a:pt x="497" y="21560"/>
                    <a:pt x="559" y="21234"/>
                    <a:pt x="600" y="20068"/>
                  </a:cubicBezTo>
                  <a:cubicBezTo>
                    <a:pt x="641" y="18901"/>
                    <a:pt x="662" y="16893"/>
                    <a:pt x="672" y="14830"/>
                  </a:cubicBezTo>
                  <a:cubicBezTo>
                    <a:pt x="683" y="12768"/>
                    <a:pt x="683" y="10651"/>
                    <a:pt x="693" y="8806"/>
                  </a:cubicBezTo>
                  <a:cubicBezTo>
                    <a:pt x="703" y="6961"/>
                    <a:pt x="724" y="5387"/>
                    <a:pt x="734" y="4465"/>
                  </a:cubicBezTo>
                  <a:cubicBezTo>
                    <a:pt x="745" y="3542"/>
                    <a:pt x="745" y="3271"/>
                    <a:pt x="745" y="2999"/>
                  </a:cubicBezTo>
                  <a:cubicBezTo>
                    <a:pt x="745" y="2728"/>
                    <a:pt x="745" y="2456"/>
                    <a:pt x="797" y="2375"/>
                  </a:cubicBezTo>
                  <a:cubicBezTo>
                    <a:pt x="848" y="2294"/>
                    <a:pt x="952" y="2402"/>
                    <a:pt x="1366" y="2456"/>
                  </a:cubicBezTo>
                  <a:cubicBezTo>
                    <a:pt x="1779" y="2511"/>
                    <a:pt x="2503" y="2511"/>
                    <a:pt x="3228" y="2429"/>
                  </a:cubicBezTo>
                  <a:cubicBezTo>
                    <a:pt x="3952" y="2348"/>
                    <a:pt x="4676" y="2185"/>
                    <a:pt x="5379" y="2022"/>
                  </a:cubicBezTo>
                  <a:cubicBezTo>
                    <a:pt x="6083" y="1859"/>
                    <a:pt x="6766" y="1697"/>
                    <a:pt x="7531" y="1534"/>
                  </a:cubicBezTo>
                  <a:cubicBezTo>
                    <a:pt x="8297" y="1371"/>
                    <a:pt x="9145" y="1208"/>
                    <a:pt x="10024" y="1045"/>
                  </a:cubicBezTo>
                  <a:cubicBezTo>
                    <a:pt x="10903" y="883"/>
                    <a:pt x="11814" y="720"/>
                    <a:pt x="12683" y="584"/>
                  </a:cubicBezTo>
                  <a:cubicBezTo>
                    <a:pt x="13552" y="448"/>
                    <a:pt x="14379" y="340"/>
                    <a:pt x="15238" y="258"/>
                  </a:cubicBezTo>
                  <a:cubicBezTo>
                    <a:pt x="16097" y="177"/>
                    <a:pt x="16986" y="123"/>
                    <a:pt x="17762" y="69"/>
                  </a:cubicBezTo>
                  <a:cubicBezTo>
                    <a:pt x="18538" y="14"/>
                    <a:pt x="19200" y="-40"/>
                    <a:pt x="19821" y="41"/>
                  </a:cubicBezTo>
                  <a:cubicBezTo>
                    <a:pt x="20441" y="123"/>
                    <a:pt x="21021" y="340"/>
                    <a:pt x="21600" y="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226256" y="3170762"/>
              <a:ext cx="210843" cy="38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267" fill="norm" stroke="1" extrusionOk="0">
                  <a:moveTo>
                    <a:pt x="14697" y="988"/>
                  </a:moveTo>
                  <a:cubicBezTo>
                    <a:pt x="14068" y="526"/>
                    <a:pt x="13439" y="64"/>
                    <a:pt x="12600" y="6"/>
                  </a:cubicBezTo>
                  <a:cubicBezTo>
                    <a:pt x="11761" y="-52"/>
                    <a:pt x="10713" y="295"/>
                    <a:pt x="8616" y="2143"/>
                  </a:cubicBezTo>
                  <a:cubicBezTo>
                    <a:pt x="6519" y="3991"/>
                    <a:pt x="3373" y="7341"/>
                    <a:pt x="1695" y="10228"/>
                  </a:cubicBezTo>
                  <a:cubicBezTo>
                    <a:pt x="18" y="13116"/>
                    <a:pt x="-192" y="15542"/>
                    <a:pt x="123" y="17274"/>
                  </a:cubicBezTo>
                  <a:cubicBezTo>
                    <a:pt x="437" y="19007"/>
                    <a:pt x="1276" y="20046"/>
                    <a:pt x="2849" y="20682"/>
                  </a:cubicBezTo>
                  <a:cubicBezTo>
                    <a:pt x="4422" y="21317"/>
                    <a:pt x="6728" y="21548"/>
                    <a:pt x="9664" y="20797"/>
                  </a:cubicBezTo>
                  <a:cubicBezTo>
                    <a:pt x="12600" y="20046"/>
                    <a:pt x="16165" y="18314"/>
                    <a:pt x="18367" y="16004"/>
                  </a:cubicBezTo>
                  <a:cubicBezTo>
                    <a:pt x="20569" y="13693"/>
                    <a:pt x="21408" y="10806"/>
                    <a:pt x="20569" y="8265"/>
                  </a:cubicBezTo>
                  <a:cubicBezTo>
                    <a:pt x="19730" y="5723"/>
                    <a:pt x="17214" y="3529"/>
                    <a:pt x="14697" y="2200"/>
                  </a:cubicBezTo>
                  <a:cubicBezTo>
                    <a:pt x="12181" y="872"/>
                    <a:pt x="9664" y="410"/>
                    <a:pt x="7987" y="352"/>
                  </a:cubicBezTo>
                  <a:cubicBezTo>
                    <a:pt x="6309" y="295"/>
                    <a:pt x="5470" y="641"/>
                    <a:pt x="4631" y="1796"/>
                  </a:cubicBezTo>
                  <a:cubicBezTo>
                    <a:pt x="3792" y="2951"/>
                    <a:pt x="2954" y="4915"/>
                    <a:pt x="3688" y="6416"/>
                  </a:cubicBezTo>
                  <a:cubicBezTo>
                    <a:pt x="4422" y="7918"/>
                    <a:pt x="6728" y="8958"/>
                    <a:pt x="9455" y="9593"/>
                  </a:cubicBezTo>
                  <a:cubicBezTo>
                    <a:pt x="12181" y="10228"/>
                    <a:pt x="15326" y="10459"/>
                    <a:pt x="18472" y="1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523549" y="3436510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91"/>
                    <a:pt x="2735" y="11782"/>
                    <a:pt x="575" y="15382"/>
                  </a:cubicBezTo>
                  <a:cubicBezTo>
                    <a:pt x="-1585" y="18982"/>
                    <a:pt x="2735" y="2029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292697" y="2935857"/>
              <a:ext cx="177159" cy="14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11" fill="norm" stroke="1" extrusionOk="0">
                  <a:moveTo>
                    <a:pt x="1465" y="8186"/>
                  </a:moveTo>
                  <a:cubicBezTo>
                    <a:pt x="951" y="11581"/>
                    <a:pt x="436" y="14975"/>
                    <a:pt x="179" y="17444"/>
                  </a:cubicBezTo>
                  <a:cubicBezTo>
                    <a:pt x="-78" y="19912"/>
                    <a:pt x="-78" y="21455"/>
                    <a:pt x="308" y="21301"/>
                  </a:cubicBezTo>
                  <a:cubicBezTo>
                    <a:pt x="693" y="21146"/>
                    <a:pt x="1465" y="19295"/>
                    <a:pt x="2365" y="16055"/>
                  </a:cubicBezTo>
                  <a:cubicBezTo>
                    <a:pt x="3265" y="12815"/>
                    <a:pt x="4293" y="8186"/>
                    <a:pt x="5193" y="4946"/>
                  </a:cubicBezTo>
                  <a:cubicBezTo>
                    <a:pt x="6093" y="1706"/>
                    <a:pt x="6865" y="-145"/>
                    <a:pt x="8665" y="9"/>
                  </a:cubicBezTo>
                  <a:cubicBezTo>
                    <a:pt x="10465" y="164"/>
                    <a:pt x="13293" y="2324"/>
                    <a:pt x="15608" y="6026"/>
                  </a:cubicBezTo>
                  <a:cubicBezTo>
                    <a:pt x="17922" y="9729"/>
                    <a:pt x="19722" y="14975"/>
                    <a:pt x="21522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787355" y="343016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056989" y="3147934"/>
              <a:ext cx="200267" cy="3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79" fill="norm" stroke="1" extrusionOk="0">
                  <a:moveTo>
                    <a:pt x="14009" y="5824"/>
                  </a:moveTo>
                  <a:cubicBezTo>
                    <a:pt x="12645" y="5588"/>
                    <a:pt x="11280" y="5352"/>
                    <a:pt x="10144" y="5470"/>
                  </a:cubicBezTo>
                  <a:cubicBezTo>
                    <a:pt x="9007" y="5588"/>
                    <a:pt x="8097" y="6060"/>
                    <a:pt x="6506" y="7830"/>
                  </a:cubicBezTo>
                  <a:cubicBezTo>
                    <a:pt x="4914" y="9601"/>
                    <a:pt x="2640" y="12670"/>
                    <a:pt x="1390" y="14853"/>
                  </a:cubicBezTo>
                  <a:cubicBezTo>
                    <a:pt x="139" y="17037"/>
                    <a:pt x="-88" y="18335"/>
                    <a:pt x="26" y="19279"/>
                  </a:cubicBezTo>
                  <a:cubicBezTo>
                    <a:pt x="139" y="20224"/>
                    <a:pt x="594" y="20814"/>
                    <a:pt x="1617" y="21109"/>
                  </a:cubicBezTo>
                  <a:cubicBezTo>
                    <a:pt x="2640" y="21404"/>
                    <a:pt x="4232" y="21404"/>
                    <a:pt x="7188" y="20401"/>
                  </a:cubicBezTo>
                  <a:cubicBezTo>
                    <a:pt x="10144" y="19397"/>
                    <a:pt x="14464" y="17391"/>
                    <a:pt x="17306" y="14912"/>
                  </a:cubicBezTo>
                  <a:cubicBezTo>
                    <a:pt x="20148" y="12434"/>
                    <a:pt x="21512" y="9483"/>
                    <a:pt x="21512" y="7004"/>
                  </a:cubicBezTo>
                  <a:cubicBezTo>
                    <a:pt x="21512" y="4525"/>
                    <a:pt x="20148" y="2519"/>
                    <a:pt x="17760" y="1338"/>
                  </a:cubicBezTo>
                  <a:cubicBezTo>
                    <a:pt x="15373" y="158"/>
                    <a:pt x="11963" y="-196"/>
                    <a:pt x="9575" y="99"/>
                  </a:cubicBezTo>
                  <a:cubicBezTo>
                    <a:pt x="7188" y="394"/>
                    <a:pt x="5824" y="1338"/>
                    <a:pt x="6278" y="2696"/>
                  </a:cubicBezTo>
                  <a:cubicBezTo>
                    <a:pt x="6733" y="4053"/>
                    <a:pt x="9007" y="5824"/>
                    <a:pt x="10712" y="6945"/>
                  </a:cubicBezTo>
                  <a:cubicBezTo>
                    <a:pt x="12417" y="8066"/>
                    <a:pt x="13554" y="8538"/>
                    <a:pt x="14691" y="9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276305" y="3456505"/>
              <a:ext cx="146051" cy="12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3079"/>
                  </a:moveTo>
                  <a:cubicBezTo>
                    <a:pt x="1565" y="1639"/>
                    <a:pt x="3130" y="199"/>
                    <a:pt x="4696" y="19"/>
                  </a:cubicBezTo>
                  <a:cubicBezTo>
                    <a:pt x="6261" y="-161"/>
                    <a:pt x="7826" y="919"/>
                    <a:pt x="8922" y="3259"/>
                  </a:cubicBezTo>
                  <a:cubicBezTo>
                    <a:pt x="10017" y="5599"/>
                    <a:pt x="10643" y="9199"/>
                    <a:pt x="10330" y="11899"/>
                  </a:cubicBezTo>
                  <a:cubicBezTo>
                    <a:pt x="10017" y="14599"/>
                    <a:pt x="8765" y="16399"/>
                    <a:pt x="7513" y="17839"/>
                  </a:cubicBezTo>
                  <a:cubicBezTo>
                    <a:pt x="6261" y="19279"/>
                    <a:pt x="5009" y="20359"/>
                    <a:pt x="5791" y="20899"/>
                  </a:cubicBezTo>
                  <a:cubicBezTo>
                    <a:pt x="6574" y="21439"/>
                    <a:pt x="9391" y="21439"/>
                    <a:pt x="12365" y="20359"/>
                  </a:cubicBezTo>
                  <a:cubicBezTo>
                    <a:pt x="15339" y="19279"/>
                    <a:pt x="18470" y="17119"/>
                    <a:pt x="21600" y="14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068872" y="2956262"/>
              <a:ext cx="150284" cy="13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1521" y="5790"/>
                  </a:moveTo>
                  <a:cubicBezTo>
                    <a:pt x="1217" y="9562"/>
                    <a:pt x="913" y="13333"/>
                    <a:pt x="608" y="16248"/>
                  </a:cubicBezTo>
                  <a:cubicBezTo>
                    <a:pt x="304" y="19162"/>
                    <a:pt x="0" y="21219"/>
                    <a:pt x="0" y="21048"/>
                  </a:cubicBezTo>
                  <a:cubicBezTo>
                    <a:pt x="0" y="20876"/>
                    <a:pt x="304" y="18476"/>
                    <a:pt x="1217" y="15390"/>
                  </a:cubicBezTo>
                  <a:cubicBezTo>
                    <a:pt x="2130" y="12305"/>
                    <a:pt x="3651" y="8533"/>
                    <a:pt x="5020" y="5790"/>
                  </a:cubicBezTo>
                  <a:cubicBezTo>
                    <a:pt x="6389" y="3048"/>
                    <a:pt x="7606" y="1333"/>
                    <a:pt x="8975" y="476"/>
                  </a:cubicBezTo>
                  <a:cubicBezTo>
                    <a:pt x="10344" y="-381"/>
                    <a:pt x="11865" y="-381"/>
                    <a:pt x="13994" y="3048"/>
                  </a:cubicBezTo>
                  <a:cubicBezTo>
                    <a:pt x="16124" y="6476"/>
                    <a:pt x="18862" y="13333"/>
                    <a:pt x="21600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492205" y="3042810"/>
              <a:ext cx="162678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0" y="0"/>
                  </a:moveTo>
                  <a:cubicBezTo>
                    <a:pt x="5195" y="2160"/>
                    <a:pt x="10390" y="4320"/>
                    <a:pt x="14491" y="6840"/>
                  </a:cubicBezTo>
                  <a:cubicBezTo>
                    <a:pt x="18592" y="9360"/>
                    <a:pt x="21600" y="12240"/>
                    <a:pt x="20916" y="14760"/>
                  </a:cubicBezTo>
                  <a:cubicBezTo>
                    <a:pt x="20233" y="17280"/>
                    <a:pt x="15858" y="19440"/>
                    <a:pt x="11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953865" y="3080774"/>
              <a:ext cx="166741" cy="53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35" fill="norm" stroke="1" extrusionOk="0">
                  <a:moveTo>
                    <a:pt x="20207" y="2046"/>
                  </a:moveTo>
                  <a:cubicBezTo>
                    <a:pt x="19674" y="1366"/>
                    <a:pt x="19140" y="685"/>
                    <a:pt x="18074" y="303"/>
                  </a:cubicBezTo>
                  <a:cubicBezTo>
                    <a:pt x="17007" y="-80"/>
                    <a:pt x="15407" y="-165"/>
                    <a:pt x="12740" y="430"/>
                  </a:cubicBezTo>
                  <a:cubicBezTo>
                    <a:pt x="10074" y="1026"/>
                    <a:pt x="6340" y="2301"/>
                    <a:pt x="3674" y="4300"/>
                  </a:cubicBezTo>
                  <a:cubicBezTo>
                    <a:pt x="1007" y="6298"/>
                    <a:pt x="-593" y="9019"/>
                    <a:pt x="207" y="11698"/>
                  </a:cubicBezTo>
                  <a:cubicBezTo>
                    <a:pt x="1007" y="14377"/>
                    <a:pt x="4207" y="17013"/>
                    <a:pt x="8074" y="18629"/>
                  </a:cubicBezTo>
                  <a:cubicBezTo>
                    <a:pt x="11940" y="20244"/>
                    <a:pt x="16474" y="20840"/>
                    <a:pt x="21007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012905" y="3341987"/>
              <a:ext cx="2476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554" y="13782"/>
                    <a:pt x="1108" y="6582"/>
                    <a:pt x="3969" y="2982"/>
                  </a:cubicBezTo>
                  <a:cubicBezTo>
                    <a:pt x="6831" y="-618"/>
                    <a:pt x="12000" y="-618"/>
                    <a:pt x="15323" y="1182"/>
                  </a:cubicBezTo>
                  <a:cubicBezTo>
                    <a:pt x="18646" y="2982"/>
                    <a:pt x="2012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442324" y="3121084"/>
              <a:ext cx="180182" cy="44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9" fill="norm" stroke="1" extrusionOk="0">
                  <a:moveTo>
                    <a:pt x="21134" y="1442"/>
                  </a:moveTo>
                  <a:cubicBezTo>
                    <a:pt x="20141" y="928"/>
                    <a:pt x="19148" y="413"/>
                    <a:pt x="17906" y="156"/>
                  </a:cubicBezTo>
                  <a:cubicBezTo>
                    <a:pt x="16665" y="-101"/>
                    <a:pt x="15175" y="-101"/>
                    <a:pt x="13065" y="619"/>
                  </a:cubicBezTo>
                  <a:cubicBezTo>
                    <a:pt x="10955" y="1339"/>
                    <a:pt x="8224" y="2779"/>
                    <a:pt x="5741" y="5196"/>
                  </a:cubicBezTo>
                  <a:cubicBezTo>
                    <a:pt x="3258" y="7613"/>
                    <a:pt x="1024" y="11008"/>
                    <a:pt x="279" y="13682"/>
                  </a:cubicBezTo>
                  <a:cubicBezTo>
                    <a:pt x="-466" y="16356"/>
                    <a:pt x="279" y="18310"/>
                    <a:pt x="2513" y="19493"/>
                  </a:cubicBezTo>
                  <a:cubicBezTo>
                    <a:pt x="4748" y="20676"/>
                    <a:pt x="8472" y="21088"/>
                    <a:pt x="1219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667368" y="3175074"/>
              <a:ext cx="168842" cy="32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93" fill="norm" stroke="1" extrusionOk="0">
                  <a:moveTo>
                    <a:pt x="13383" y="4670"/>
                  </a:moveTo>
                  <a:cubicBezTo>
                    <a:pt x="11539" y="4392"/>
                    <a:pt x="9695" y="4113"/>
                    <a:pt x="8114" y="4113"/>
                  </a:cubicBezTo>
                  <a:cubicBezTo>
                    <a:pt x="6534" y="4113"/>
                    <a:pt x="5217" y="4392"/>
                    <a:pt x="3768" y="5785"/>
                  </a:cubicBezTo>
                  <a:cubicBezTo>
                    <a:pt x="2319" y="7179"/>
                    <a:pt x="739" y="9687"/>
                    <a:pt x="212" y="12335"/>
                  </a:cubicBezTo>
                  <a:cubicBezTo>
                    <a:pt x="-315" y="14983"/>
                    <a:pt x="212" y="17770"/>
                    <a:pt x="1002" y="19372"/>
                  </a:cubicBezTo>
                  <a:cubicBezTo>
                    <a:pt x="1792" y="20975"/>
                    <a:pt x="2846" y="21393"/>
                    <a:pt x="4953" y="21393"/>
                  </a:cubicBezTo>
                  <a:cubicBezTo>
                    <a:pt x="7061" y="21393"/>
                    <a:pt x="10222" y="20975"/>
                    <a:pt x="13119" y="19233"/>
                  </a:cubicBezTo>
                  <a:cubicBezTo>
                    <a:pt x="16017" y="17491"/>
                    <a:pt x="18651" y="14425"/>
                    <a:pt x="19968" y="11499"/>
                  </a:cubicBezTo>
                  <a:cubicBezTo>
                    <a:pt x="21285" y="8572"/>
                    <a:pt x="21285" y="5785"/>
                    <a:pt x="20363" y="3834"/>
                  </a:cubicBezTo>
                  <a:cubicBezTo>
                    <a:pt x="19441" y="1883"/>
                    <a:pt x="17597" y="768"/>
                    <a:pt x="15226" y="281"/>
                  </a:cubicBezTo>
                  <a:cubicBezTo>
                    <a:pt x="12856" y="-207"/>
                    <a:pt x="9958" y="-68"/>
                    <a:pt x="7587" y="768"/>
                  </a:cubicBezTo>
                  <a:cubicBezTo>
                    <a:pt x="5217" y="1605"/>
                    <a:pt x="3373" y="3138"/>
                    <a:pt x="2714" y="4601"/>
                  </a:cubicBezTo>
                  <a:cubicBezTo>
                    <a:pt x="2056" y="6064"/>
                    <a:pt x="2583" y="7458"/>
                    <a:pt x="4822" y="8642"/>
                  </a:cubicBezTo>
                  <a:cubicBezTo>
                    <a:pt x="7061" y="9827"/>
                    <a:pt x="11012" y="10802"/>
                    <a:pt x="14963" y="11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873512" y="3436510"/>
              <a:ext cx="1569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857"/>
                    <a:pt x="3818" y="7714"/>
                    <a:pt x="1118" y="11314"/>
                  </a:cubicBezTo>
                  <a:cubicBezTo>
                    <a:pt x="-1582" y="14914"/>
                    <a:pt x="1118" y="182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997155" y="341111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316543" y="3150570"/>
              <a:ext cx="193770" cy="40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93" fill="norm" stroke="1" extrusionOk="0">
                  <a:moveTo>
                    <a:pt x="12204" y="7024"/>
                  </a:moveTo>
                  <a:cubicBezTo>
                    <a:pt x="11744" y="6356"/>
                    <a:pt x="11284" y="5688"/>
                    <a:pt x="10480" y="5465"/>
                  </a:cubicBezTo>
                  <a:cubicBezTo>
                    <a:pt x="9676" y="5243"/>
                    <a:pt x="8527" y="5465"/>
                    <a:pt x="6689" y="6801"/>
                  </a:cubicBezTo>
                  <a:cubicBezTo>
                    <a:pt x="4850" y="8138"/>
                    <a:pt x="2323" y="10587"/>
                    <a:pt x="1059" y="12981"/>
                  </a:cubicBezTo>
                  <a:cubicBezTo>
                    <a:pt x="-205" y="15375"/>
                    <a:pt x="-205" y="17713"/>
                    <a:pt x="369" y="19105"/>
                  </a:cubicBezTo>
                  <a:cubicBezTo>
                    <a:pt x="944" y="20496"/>
                    <a:pt x="2093" y="20942"/>
                    <a:pt x="3472" y="21164"/>
                  </a:cubicBezTo>
                  <a:cubicBezTo>
                    <a:pt x="4850" y="21387"/>
                    <a:pt x="6459" y="21387"/>
                    <a:pt x="8642" y="20608"/>
                  </a:cubicBezTo>
                  <a:cubicBezTo>
                    <a:pt x="10825" y="19828"/>
                    <a:pt x="13582" y="18269"/>
                    <a:pt x="15995" y="15486"/>
                  </a:cubicBezTo>
                  <a:cubicBezTo>
                    <a:pt x="18408" y="12702"/>
                    <a:pt x="20476" y="8694"/>
                    <a:pt x="20935" y="5911"/>
                  </a:cubicBezTo>
                  <a:cubicBezTo>
                    <a:pt x="21395" y="3127"/>
                    <a:pt x="20246" y="1568"/>
                    <a:pt x="18063" y="733"/>
                  </a:cubicBezTo>
                  <a:cubicBezTo>
                    <a:pt x="15880" y="-102"/>
                    <a:pt x="12663" y="-213"/>
                    <a:pt x="9791" y="344"/>
                  </a:cubicBezTo>
                  <a:cubicBezTo>
                    <a:pt x="6918" y="900"/>
                    <a:pt x="4391" y="2125"/>
                    <a:pt x="3816" y="3517"/>
                  </a:cubicBezTo>
                  <a:cubicBezTo>
                    <a:pt x="3242" y="4909"/>
                    <a:pt x="4621" y="6467"/>
                    <a:pt x="7033" y="7581"/>
                  </a:cubicBezTo>
                  <a:cubicBezTo>
                    <a:pt x="9446" y="8694"/>
                    <a:pt x="12893" y="9362"/>
                    <a:pt x="16340" y="1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492455" y="3447094"/>
              <a:ext cx="190501" cy="15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7397"/>
                  </a:moveTo>
                  <a:cubicBezTo>
                    <a:pt x="240" y="5918"/>
                    <a:pt x="480" y="4438"/>
                    <a:pt x="1920" y="2959"/>
                  </a:cubicBezTo>
                  <a:cubicBezTo>
                    <a:pt x="3360" y="1479"/>
                    <a:pt x="6000" y="0"/>
                    <a:pt x="7800" y="0"/>
                  </a:cubicBezTo>
                  <a:cubicBezTo>
                    <a:pt x="9600" y="0"/>
                    <a:pt x="10560" y="1479"/>
                    <a:pt x="10920" y="3847"/>
                  </a:cubicBezTo>
                  <a:cubicBezTo>
                    <a:pt x="11280" y="6214"/>
                    <a:pt x="11040" y="9468"/>
                    <a:pt x="10320" y="11836"/>
                  </a:cubicBezTo>
                  <a:cubicBezTo>
                    <a:pt x="9600" y="14203"/>
                    <a:pt x="8400" y="15682"/>
                    <a:pt x="7440" y="17162"/>
                  </a:cubicBezTo>
                  <a:cubicBezTo>
                    <a:pt x="6480" y="18641"/>
                    <a:pt x="5760" y="20121"/>
                    <a:pt x="6480" y="20860"/>
                  </a:cubicBezTo>
                  <a:cubicBezTo>
                    <a:pt x="7200" y="21600"/>
                    <a:pt x="9360" y="21600"/>
                    <a:pt x="12120" y="20860"/>
                  </a:cubicBezTo>
                  <a:cubicBezTo>
                    <a:pt x="14880" y="20121"/>
                    <a:pt x="18240" y="18641"/>
                    <a:pt x="21600" y="17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733755" y="3150760"/>
              <a:ext cx="10690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0" y="0"/>
                  </a:moveTo>
                  <a:cubicBezTo>
                    <a:pt x="7336" y="2073"/>
                    <a:pt x="14672" y="4145"/>
                    <a:pt x="18136" y="6818"/>
                  </a:cubicBezTo>
                  <a:cubicBezTo>
                    <a:pt x="21600" y="9491"/>
                    <a:pt x="21192" y="12764"/>
                    <a:pt x="18136" y="15327"/>
                  </a:cubicBezTo>
                  <a:cubicBezTo>
                    <a:pt x="15079" y="17891"/>
                    <a:pt x="9374" y="19745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323805" y="3944510"/>
              <a:ext cx="264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21086"/>
                    <a:pt x="1281" y="20571"/>
                    <a:pt x="1973" y="19286"/>
                  </a:cubicBezTo>
                  <a:cubicBezTo>
                    <a:pt x="2665" y="18000"/>
                    <a:pt x="3410" y="15943"/>
                    <a:pt x="4041" y="14143"/>
                  </a:cubicBezTo>
                  <a:cubicBezTo>
                    <a:pt x="4673" y="12343"/>
                    <a:pt x="5192" y="10800"/>
                    <a:pt x="5729" y="9514"/>
                  </a:cubicBezTo>
                  <a:cubicBezTo>
                    <a:pt x="6265" y="8229"/>
                    <a:pt x="6819" y="7200"/>
                    <a:pt x="7416" y="6171"/>
                  </a:cubicBezTo>
                  <a:cubicBezTo>
                    <a:pt x="8013" y="5143"/>
                    <a:pt x="8654" y="4114"/>
                    <a:pt x="9320" y="3343"/>
                  </a:cubicBezTo>
                  <a:cubicBezTo>
                    <a:pt x="9987" y="2571"/>
                    <a:pt x="10679" y="2057"/>
                    <a:pt x="11319" y="1543"/>
                  </a:cubicBezTo>
                  <a:cubicBezTo>
                    <a:pt x="11960" y="1029"/>
                    <a:pt x="12548" y="514"/>
                    <a:pt x="13145" y="257"/>
                  </a:cubicBezTo>
                  <a:cubicBezTo>
                    <a:pt x="13742" y="0"/>
                    <a:pt x="14348" y="0"/>
                    <a:pt x="15006" y="0"/>
                  </a:cubicBezTo>
                  <a:cubicBezTo>
                    <a:pt x="15663" y="0"/>
                    <a:pt x="16373" y="0"/>
                    <a:pt x="17031" y="257"/>
                  </a:cubicBezTo>
                  <a:cubicBezTo>
                    <a:pt x="17688" y="514"/>
                    <a:pt x="18294" y="1029"/>
                    <a:pt x="18926" y="2057"/>
                  </a:cubicBezTo>
                  <a:cubicBezTo>
                    <a:pt x="19558" y="3086"/>
                    <a:pt x="20215" y="4629"/>
                    <a:pt x="20665" y="5914"/>
                  </a:cubicBezTo>
                  <a:cubicBezTo>
                    <a:pt x="21115" y="7200"/>
                    <a:pt x="21358" y="82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787355" y="4135010"/>
              <a:ext cx="1397001" cy="70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5029"/>
                  </a:moveTo>
                  <a:cubicBezTo>
                    <a:pt x="491" y="16655"/>
                    <a:pt x="982" y="18282"/>
                    <a:pt x="1260" y="19290"/>
                  </a:cubicBezTo>
                  <a:cubicBezTo>
                    <a:pt x="1538" y="20299"/>
                    <a:pt x="1604" y="20689"/>
                    <a:pt x="1685" y="21014"/>
                  </a:cubicBezTo>
                  <a:cubicBezTo>
                    <a:pt x="1767" y="21340"/>
                    <a:pt x="1865" y="21600"/>
                    <a:pt x="1947" y="21567"/>
                  </a:cubicBezTo>
                  <a:cubicBezTo>
                    <a:pt x="2029" y="21535"/>
                    <a:pt x="2095" y="21210"/>
                    <a:pt x="2062" y="19908"/>
                  </a:cubicBezTo>
                  <a:cubicBezTo>
                    <a:pt x="2029" y="18607"/>
                    <a:pt x="1898" y="16330"/>
                    <a:pt x="1735" y="14118"/>
                  </a:cubicBezTo>
                  <a:cubicBezTo>
                    <a:pt x="1571" y="11906"/>
                    <a:pt x="1375" y="9759"/>
                    <a:pt x="1227" y="8295"/>
                  </a:cubicBezTo>
                  <a:cubicBezTo>
                    <a:pt x="1080" y="6831"/>
                    <a:pt x="982" y="6051"/>
                    <a:pt x="998" y="5563"/>
                  </a:cubicBezTo>
                  <a:cubicBezTo>
                    <a:pt x="1015" y="5075"/>
                    <a:pt x="1145" y="4880"/>
                    <a:pt x="1735" y="4619"/>
                  </a:cubicBezTo>
                  <a:cubicBezTo>
                    <a:pt x="2324" y="4359"/>
                    <a:pt x="3371" y="4034"/>
                    <a:pt x="4467" y="3708"/>
                  </a:cubicBezTo>
                  <a:cubicBezTo>
                    <a:pt x="5564" y="3383"/>
                    <a:pt x="6709" y="3058"/>
                    <a:pt x="7871" y="2765"/>
                  </a:cubicBezTo>
                  <a:cubicBezTo>
                    <a:pt x="9033" y="2472"/>
                    <a:pt x="10211" y="2212"/>
                    <a:pt x="11373" y="1952"/>
                  </a:cubicBezTo>
                  <a:cubicBezTo>
                    <a:pt x="12535" y="1692"/>
                    <a:pt x="13680" y="1431"/>
                    <a:pt x="14842" y="1204"/>
                  </a:cubicBezTo>
                  <a:cubicBezTo>
                    <a:pt x="16004" y="976"/>
                    <a:pt x="17182" y="781"/>
                    <a:pt x="18311" y="586"/>
                  </a:cubicBezTo>
                  <a:cubicBezTo>
                    <a:pt x="19440" y="390"/>
                    <a:pt x="20520" y="1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024400" y="4453794"/>
              <a:ext cx="153764" cy="25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201" fill="norm" stroke="1" extrusionOk="0">
                  <a:moveTo>
                    <a:pt x="19078" y="3552"/>
                  </a:moveTo>
                  <a:cubicBezTo>
                    <a:pt x="17114" y="2159"/>
                    <a:pt x="15151" y="765"/>
                    <a:pt x="12205" y="243"/>
                  </a:cubicBezTo>
                  <a:cubicBezTo>
                    <a:pt x="9260" y="-280"/>
                    <a:pt x="5332" y="68"/>
                    <a:pt x="2808" y="1026"/>
                  </a:cubicBezTo>
                  <a:cubicBezTo>
                    <a:pt x="283" y="1985"/>
                    <a:pt x="-839" y="3552"/>
                    <a:pt x="704" y="5381"/>
                  </a:cubicBezTo>
                  <a:cubicBezTo>
                    <a:pt x="2247" y="7210"/>
                    <a:pt x="6455" y="9301"/>
                    <a:pt x="10242" y="11043"/>
                  </a:cubicBezTo>
                  <a:cubicBezTo>
                    <a:pt x="14029" y="12785"/>
                    <a:pt x="17395" y="14178"/>
                    <a:pt x="19078" y="15310"/>
                  </a:cubicBezTo>
                  <a:cubicBezTo>
                    <a:pt x="20761" y="16443"/>
                    <a:pt x="20761" y="17314"/>
                    <a:pt x="19358" y="18272"/>
                  </a:cubicBezTo>
                  <a:cubicBezTo>
                    <a:pt x="17956" y="19230"/>
                    <a:pt x="15151" y="20275"/>
                    <a:pt x="12906" y="20797"/>
                  </a:cubicBezTo>
                  <a:cubicBezTo>
                    <a:pt x="10662" y="21320"/>
                    <a:pt x="8979" y="21320"/>
                    <a:pt x="7717" y="20885"/>
                  </a:cubicBezTo>
                  <a:cubicBezTo>
                    <a:pt x="6455" y="20449"/>
                    <a:pt x="5613" y="19578"/>
                    <a:pt x="4771" y="18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191626" y="4492082"/>
              <a:ext cx="135480" cy="20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223" fill="norm" stroke="1" extrusionOk="0">
                  <a:moveTo>
                    <a:pt x="9029" y="10534"/>
                  </a:moveTo>
                  <a:cubicBezTo>
                    <a:pt x="10641" y="8530"/>
                    <a:pt x="12253" y="6526"/>
                    <a:pt x="13059" y="4856"/>
                  </a:cubicBezTo>
                  <a:cubicBezTo>
                    <a:pt x="13865" y="3186"/>
                    <a:pt x="13865" y="1850"/>
                    <a:pt x="13059" y="959"/>
                  </a:cubicBezTo>
                  <a:cubicBezTo>
                    <a:pt x="12253" y="68"/>
                    <a:pt x="10641" y="-377"/>
                    <a:pt x="8384" y="402"/>
                  </a:cubicBezTo>
                  <a:cubicBezTo>
                    <a:pt x="6128" y="1182"/>
                    <a:pt x="3226" y="3186"/>
                    <a:pt x="1453" y="5969"/>
                  </a:cubicBezTo>
                  <a:cubicBezTo>
                    <a:pt x="-320" y="8753"/>
                    <a:pt x="-965" y="12316"/>
                    <a:pt x="2420" y="14988"/>
                  </a:cubicBezTo>
                  <a:cubicBezTo>
                    <a:pt x="5805" y="17660"/>
                    <a:pt x="13220" y="19442"/>
                    <a:pt x="20635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390605" y="470016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339805" y="4284999"/>
              <a:ext cx="146051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845"/>
                  </a:moveTo>
                  <a:cubicBezTo>
                    <a:pt x="939" y="1723"/>
                    <a:pt x="1878" y="601"/>
                    <a:pt x="3130" y="180"/>
                  </a:cubicBezTo>
                  <a:cubicBezTo>
                    <a:pt x="4383" y="-241"/>
                    <a:pt x="5948" y="40"/>
                    <a:pt x="7826" y="1442"/>
                  </a:cubicBezTo>
                  <a:cubicBezTo>
                    <a:pt x="9704" y="2845"/>
                    <a:pt x="11896" y="5369"/>
                    <a:pt x="11739" y="8595"/>
                  </a:cubicBezTo>
                  <a:cubicBezTo>
                    <a:pt x="11583" y="11821"/>
                    <a:pt x="9078" y="15749"/>
                    <a:pt x="7043" y="18133"/>
                  </a:cubicBezTo>
                  <a:cubicBezTo>
                    <a:pt x="5009" y="20517"/>
                    <a:pt x="3443" y="21359"/>
                    <a:pt x="4226" y="21359"/>
                  </a:cubicBezTo>
                  <a:cubicBezTo>
                    <a:pt x="5009" y="21359"/>
                    <a:pt x="8139" y="20517"/>
                    <a:pt x="11426" y="19956"/>
                  </a:cubicBezTo>
                  <a:cubicBezTo>
                    <a:pt x="14713" y="19395"/>
                    <a:pt x="18157" y="19115"/>
                    <a:pt x="21600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549355" y="4554110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8000"/>
                    <a:pt x="11815" y="14400"/>
                    <a:pt x="15415" y="10800"/>
                  </a:cubicBezTo>
                  <a:cubicBezTo>
                    <a:pt x="19015" y="7200"/>
                    <a:pt x="2030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676355" y="4458860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1"/>
                    <a:pt x="0" y="8562"/>
                    <a:pt x="2160" y="11968"/>
                  </a:cubicBezTo>
                  <a:cubicBezTo>
                    <a:pt x="4320" y="15373"/>
                    <a:pt x="8640" y="17903"/>
                    <a:pt x="12240" y="19362"/>
                  </a:cubicBezTo>
                  <a:cubicBezTo>
                    <a:pt x="15840" y="20822"/>
                    <a:pt x="18720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817853" y="4427110"/>
              <a:ext cx="146297" cy="22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47" fill="norm" stroke="1" extrusionOk="0">
                  <a:moveTo>
                    <a:pt x="18908" y="0"/>
                  </a:moveTo>
                  <a:cubicBezTo>
                    <a:pt x="13736" y="0"/>
                    <a:pt x="8565" y="0"/>
                    <a:pt x="5370" y="303"/>
                  </a:cubicBezTo>
                  <a:cubicBezTo>
                    <a:pt x="2176" y="606"/>
                    <a:pt x="959" y="1211"/>
                    <a:pt x="350" y="2019"/>
                  </a:cubicBezTo>
                  <a:cubicBezTo>
                    <a:pt x="-258" y="2826"/>
                    <a:pt x="-258" y="3836"/>
                    <a:pt x="1872" y="5249"/>
                  </a:cubicBezTo>
                  <a:cubicBezTo>
                    <a:pt x="4001" y="6662"/>
                    <a:pt x="8260" y="8479"/>
                    <a:pt x="11759" y="10396"/>
                  </a:cubicBezTo>
                  <a:cubicBezTo>
                    <a:pt x="15257" y="12314"/>
                    <a:pt x="17996" y="14333"/>
                    <a:pt x="19517" y="15847"/>
                  </a:cubicBezTo>
                  <a:cubicBezTo>
                    <a:pt x="21038" y="17361"/>
                    <a:pt x="21342" y="18370"/>
                    <a:pt x="20734" y="19279"/>
                  </a:cubicBezTo>
                  <a:cubicBezTo>
                    <a:pt x="20125" y="20187"/>
                    <a:pt x="18604" y="20994"/>
                    <a:pt x="16474" y="21297"/>
                  </a:cubicBezTo>
                  <a:cubicBezTo>
                    <a:pt x="14345" y="21600"/>
                    <a:pt x="11607" y="21398"/>
                    <a:pt x="10086" y="21095"/>
                  </a:cubicBezTo>
                  <a:cubicBezTo>
                    <a:pt x="8565" y="20793"/>
                    <a:pt x="8260" y="20389"/>
                    <a:pt x="7956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038305" y="4409834"/>
              <a:ext cx="114301" cy="23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11676"/>
                  </a:moveTo>
                  <a:cubicBezTo>
                    <a:pt x="5200" y="11300"/>
                    <a:pt x="10400" y="10925"/>
                    <a:pt x="13600" y="9798"/>
                  </a:cubicBezTo>
                  <a:cubicBezTo>
                    <a:pt x="16800" y="8671"/>
                    <a:pt x="18000" y="6792"/>
                    <a:pt x="18600" y="5290"/>
                  </a:cubicBezTo>
                  <a:cubicBezTo>
                    <a:pt x="19200" y="3787"/>
                    <a:pt x="19200" y="2660"/>
                    <a:pt x="18800" y="1627"/>
                  </a:cubicBezTo>
                  <a:cubicBezTo>
                    <a:pt x="18400" y="594"/>
                    <a:pt x="17600" y="-345"/>
                    <a:pt x="14400" y="125"/>
                  </a:cubicBezTo>
                  <a:cubicBezTo>
                    <a:pt x="11200" y="594"/>
                    <a:pt x="5600" y="2472"/>
                    <a:pt x="3000" y="5478"/>
                  </a:cubicBezTo>
                  <a:cubicBezTo>
                    <a:pt x="400" y="8483"/>
                    <a:pt x="800" y="12615"/>
                    <a:pt x="2800" y="15432"/>
                  </a:cubicBezTo>
                  <a:cubicBezTo>
                    <a:pt x="4800" y="18250"/>
                    <a:pt x="8400" y="19752"/>
                    <a:pt x="11800" y="20504"/>
                  </a:cubicBezTo>
                  <a:cubicBezTo>
                    <a:pt x="15200" y="21255"/>
                    <a:pt x="18400" y="21255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8184355" y="4617610"/>
              <a:ext cx="17780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92"/>
                  </a:moveTo>
                  <a:cubicBezTo>
                    <a:pt x="1029" y="1296"/>
                    <a:pt x="2057" y="0"/>
                    <a:pt x="4114" y="0"/>
                  </a:cubicBezTo>
                  <a:cubicBezTo>
                    <a:pt x="6171" y="0"/>
                    <a:pt x="9257" y="1296"/>
                    <a:pt x="10671" y="3024"/>
                  </a:cubicBezTo>
                  <a:cubicBezTo>
                    <a:pt x="12086" y="4752"/>
                    <a:pt x="11829" y="6912"/>
                    <a:pt x="11186" y="8640"/>
                  </a:cubicBezTo>
                  <a:cubicBezTo>
                    <a:pt x="10543" y="10368"/>
                    <a:pt x="9514" y="11664"/>
                    <a:pt x="8357" y="13176"/>
                  </a:cubicBezTo>
                  <a:cubicBezTo>
                    <a:pt x="7200" y="14688"/>
                    <a:pt x="5914" y="16416"/>
                    <a:pt x="5657" y="18144"/>
                  </a:cubicBezTo>
                  <a:cubicBezTo>
                    <a:pt x="5400" y="19872"/>
                    <a:pt x="6171" y="21600"/>
                    <a:pt x="8486" y="21600"/>
                  </a:cubicBezTo>
                  <a:cubicBezTo>
                    <a:pt x="10800" y="21600"/>
                    <a:pt x="14657" y="19872"/>
                    <a:pt x="17100" y="18360"/>
                  </a:cubicBezTo>
                  <a:cubicBezTo>
                    <a:pt x="19543" y="16848"/>
                    <a:pt x="20571" y="15552"/>
                    <a:pt x="21600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203405" y="4250834"/>
              <a:ext cx="127001" cy="13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691"/>
                  </a:moveTo>
                  <a:cubicBezTo>
                    <a:pt x="1080" y="2382"/>
                    <a:pt x="2160" y="1073"/>
                    <a:pt x="3960" y="419"/>
                  </a:cubicBezTo>
                  <a:cubicBezTo>
                    <a:pt x="5760" y="-236"/>
                    <a:pt x="8280" y="-236"/>
                    <a:pt x="10620" y="1237"/>
                  </a:cubicBezTo>
                  <a:cubicBezTo>
                    <a:pt x="12960" y="2709"/>
                    <a:pt x="15120" y="5655"/>
                    <a:pt x="14940" y="8273"/>
                  </a:cubicBezTo>
                  <a:cubicBezTo>
                    <a:pt x="14760" y="10891"/>
                    <a:pt x="12240" y="13182"/>
                    <a:pt x="9720" y="15309"/>
                  </a:cubicBezTo>
                  <a:cubicBezTo>
                    <a:pt x="7200" y="17437"/>
                    <a:pt x="4680" y="19400"/>
                    <a:pt x="4320" y="20382"/>
                  </a:cubicBezTo>
                  <a:cubicBezTo>
                    <a:pt x="3960" y="21364"/>
                    <a:pt x="5760" y="21364"/>
                    <a:pt x="9000" y="21037"/>
                  </a:cubicBezTo>
                  <a:cubicBezTo>
                    <a:pt x="12240" y="20709"/>
                    <a:pt x="16920" y="20055"/>
                    <a:pt x="21600" y="1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384776" y="3868310"/>
              <a:ext cx="434830" cy="23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7" fill="norm" stroke="1" extrusionOk="0">
                  <a:moveTo>
                    <a:pt x="462" y="19093"/>
                  </a:moveTo>
                  <a:cubicBezTo>
                    <a:pt x="149" y="18321"/>
                    <a:pt x="-164" y="17550"/>
                    <a:pt x="97" y="15621"/>
                  </a:cubicBezTo>
                  <a:cubicBezTo>
                    <a:pt x="358" y="13693"/>
                    <a:pt x="1193" y="10607"/>
                    <a:pt x="2288" y="8582"/>
                  </a:cubicBezTo>
                  <a:cubicBezTo>
                    <a:pt x="3384" y="6557"/>
                    <a:pt x="4740" y="5593"/>
                    <a:pt x="5836" y="6075"/>
                  </a:cubicBezTo>
                  <a:cubicBezTo>
                    <a:pt x="6932" y="6557"/>
                    <a:pt x="7766" y="8486"/>
                    <a:pt x="8706" y="11186"/>
                  </a:cubicBezTo>
                  <a:cubicBezTo>
                    <a:pt x="9645" y="13886"/>
                    <a:pt x="10688" y="17357"/>
                    <a:pt x="11471" y="19286"/>
                  </a:cubicBezTo>
                  <a:cubicBezTo>
                    <a:pt x="12253" y="21214"/>
                    <a:pt x="12775" y="21600"/>
                    <a:pt x="13245" y="21311"/>
                  </a:cubicBezTo>
                  <a:cubicBezTo>
                    <a:pt x="13714" y="21021"/>
                    <a:pt x="14132" y="20057"/>
                    <a:pt x="14810" y="17357"/>
                  </a:cubicBezTo>
                  <a:cubicBezTo>
                    <a:pt x="15488" y="14657"/>
                    <a:pt x="16427" y="10221"/>
                    <a:pt x="17262" y="7136"/>
                  </a:cubicBezTo>
                  <a:cubicBezTo>
                    <a:pt x="18097" y="4050"/>
                    <a:pt x="18827" y="2314"/>
                    <a:pt x="19506" y="1350"/>
                  </a:cubicBezTo>
                  <a:cubicBezTo>
                    <a:pt x="20184" y="386"/>
                    <a:pt x="20810" y="193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223262" y="3551236"/>
              <a:ext cx="675844" cy="54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83" fill="norm" stroke="1" extrusionOk="0">
                  <a:moveTo>
                    <a:pt x="1910" y="4002"/>
                  </a:moveTo>
                  <a:cubicBezTo>
                    <a:pt x="1437" y="3583"/>
                    <a:pt x="965" y="3164"/>
                    <a:pt x="863" y="2746"/>
                  </a:cubicBezTo>
                  <a:cubicBezTo>
                    <a:pt x="762" y="2327"/>
                    <a:pt x="1032" y="1909"/>
                    <a:pt x="2045" y="1490"/>
                  </a:cubicBezTo>
                  <a:cubicBezTo>
                    <a:pt x="3057" y="1071"/>
                    <a:pt x="4812" y="653"/>
                    <a:pt x="6938" y="402"/>
                  </a:cubicBezTo>
                  <a:cubicBezTo>
                    <a:pt x="9064" y="150"/>
                    <a:pt x="11562" y="67"/>
                    <a:pt x="13250" y="25"/>
                  </a:cubicBezTo>
                  <a:cubicBezTo>
                    <a:pt x="14937" y="-17"/>
                    <a:pt x="15814" y="-17"/>
                    <a:pt x="16388" y="109"/>
                  </a:cubicBezTo>
                  <a:cubicBezTo>
                    <a:pt x="16962" y="234"/>
                    <a:pt x="17232" y="485"/>
                    <a:pt x="17097" y="736"/>
                  </a:cubicBezTo>
                  <a:cubicBezTo>
                    <a:pt x="16962" y="988"/>
                    <a:pt x="16422" y="1239"/>
                    <a:pt x="15275" y="2076"/>
                  </a:cubicBezTo>
                  <a:cubicBezTo>
                    <a:pt x="14127" y="2913"/>
                    <a:pt x="12372" y="4336"/>
                    <a:pt x="10482" y="6011"/>
                  </a:cubicBezTo>
                  <a:cubicBezTo>
                    <a:pt x="8592" y="7685"/>
                    <a:pt x="6567" y="9611"/>
                    <a:pt x="4812" y="11662"/>
                  </a:cubicBezTo>
                  <a:cubicBezTo>
                    <a:pt x="3057" y="13713"/>
                    <a:pt x="1572" y="15890"/>
                    <a:pt x="796" y="17230"/>
                  </a:cubicBezTo>
                  <a:cubicBezTo>
                    <a:pt x="20" y="18569"/>
                    <a:pt x="-48" y="19071"/>
                    <a:pt x="20" y="19490"/>
                  </a:cubicBezTo>
                  <a:cubicBezTo>
                    <a:pt x="87" y="19909"/>
                    <a:pt x="290" y="20243"/>
                    <a:pt x="1235" y="20411"/>
                  </a:cubicBezTo>
                  <a:cubicBezTo>
                    <a:pt x="2180" y="20578"/>
                    <a:pt x="3867" y="20578"/>
                    <a:pt x="5892" y="20453"/>
                  </a:cubicBezTo>
                  <a:cubicBezTo>
                    <a:pt x="7917" y="20327"/>
                    <a:pt x="10279" y="20076"/>
                    <a:pt x="12777" y="20076"/>
                  </a:cubicBezTo>
                  <a:cubicBezTo>
                    <a:pt x="15275" y="20076"/>
                    <a:pt x="17907" y="20327"/>
                    <a:pt x="19392" y="20620"/>
                  </a:cubicBezTo>
                  <a:cubicBezTo>
                    <a:pt x="20877" y="20913"/>
                    <a:pt x="21214" y="21248"/>
                    <a:pt x="21552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273914" y="2618450"/>
              <a:ext cx="1974457" cy="125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fill="norm" stroke="1" extrusionOk="0">
                  <a:moveTo>
                    <a:pt x="16783" y="3150"/>
                  </a:moveTo>
                  <a:cubicBezTo>
                    <a:pt x="16736" y="2968"/>
                    <a:pt x="16690" y="2786"/>
                    <a:pt x="16713" y="2604"/>
                  </a:cubicBezTo>
                  <a:cubicBezTo>
                    <a:pt x="16736" y="2421"/>
                    <a:pt x="16829" y="2239"/>
                    <a:pt x="16898" y="2057"/>
                  </a:cubicBezTo>
                  <a:cubicBezTo>
                    <a:pt x="16968" y="1875"/>
                    <a:pt x="17014" y="1693"/>
                    <a:pt x="17002" y="1529"/>
                  </a:cubicBezTo>
                  <a:cubicBezTo>
                    <a:pt x="16991" y="1365"/>
                    <a:pt x="16921" y="1219"/>
                    <a:pt x="16702" y="1074"/>
                  </a:cubicBezTo>
                  <a:cubicBezTo>
                    <a:pt x="16482" y="928"/>
                    <a:pt x="16112" y="782"/>
                    <a:pt x="15499" y="600"/>
                  </a:cubicBezTo>
                  <a:cubicBezTo>
                    <a:pt x="14886" y="418"/>
                    <a:pt x="14031" y="200"/>
                    <a:pt x="13233" y="90"/>
                  </a:cubicBezTo>
                  <a:cubicBezTo>
                    <a:pt x="12435" y="-19"/>
                    <a:pt x="11695" y="-19"/>
                    <a:pt x="10955" y="36"/>
                  </a:cubicBezTo>
                  <a:cubicBezTo>
                    <a:pt x="10215" y="90"/>
                    <a:pt x="9475" y="200"/>
                    <a:pt x="8665" y="345"/>
                  </a:cubicBezTo>
                  <a:cubicBezTo>
                    <a:pt x="7856" y="491"/>
                    <a:pt x="6977" y="673"/>
                    <a:pt x="6145" y="983"/>
                  </a:cubicBezTo>
                  <a:cubicBezTo>
                    <a:pt x="5312" y="1292"/>
                    <a:pt x="4526" y="1729"/>
                    <a:pt x="3809" y="2258"/>
                  </a:cubicBezTo>
                  <a:cubicBezTo>
                    <a:pt x="3092" y="2786"/>
                    <a:pt x="2444" y="3405"/>
                    <a:pt x="1878" y="4097"/>
                  </a:cubicBezTo>
                  <a:cubicBezTo>
                    <a:pt x="1311" y="4789"/>
                    <a:pt x="826" y="5554"/>
                    <a:pt x="536" y="6355"/>
                  </a:cubicBezTo>
                  <a:cubicBezTo>
                    <a:pt x="247" y="7157"/>
                    <a:pt x="155" y="7994"/>
                    <a:pt x="97" y="9160"/>
                  </a:cubicBezTo>
                  <a:cubicBezTo>
                    <a:pt x="39" y="10326"/>
                    <a:pt x="16" y="11819"/>
                    <a:pt x="5" y="13185"/>
                  </a:cubicBezTo>
                  <a:cubicBezTo>
                    <a:pt x="-7" y="14551"/>
                    <a:pt x="-7" y="15789"/>
                    <a:pt x="155" y="16791"/>
                  </a:cubicBezTo>
                  <a:cubicBezTo>
                    <a:pt x="317" y="17793"/>
                    <a:pt x="641" y="18558"/>
                    <a:pt x="1149" y="19232"/>
                  </a:cubicBezTo>
                  <a:cubicBezTo>
                    <a:pt x="1658" y="19905"/>
                    <a:pt x="2352" y="20488"/>
                    <a:pt x="3103" y="20871"/>
                  </a:cubicBezTo>
                  <a:cubicBezTo>
                    <a:pt x="3855" y="21253"/>
                    <a:pt x="4665" y="21435"/>
                    <a:pt x="5532" y="21508"/>
                  </a:cubicBezTo>
                  <a:cubicBezTo>
                    <a:pt x="6399" y="21581"/>
                    <a:pt x="7324" y="21545"/>
                    <a:pt x="8203" y="21472"/>
                  </a:cubicBezTo>
                  <a:cubicBezTo>
                    <a:pt x="9082" y="21399"/>
                    <a:pt x="9914" y="21290"/>
                    <a:pt x="10747" y="21144"/>
                  </a:cubicBezTo>
                  <a:cubicBezTo>
                    <a:pt x="11579" y="20998"/>
                    <a:pt x="12412" y="20816"/>
                    <a:pt x="13268" y="20598"/>
                  </a:cubicBezTo>
                  <a:cubicBezTo>
                    <a:pt x="14123" y="20379"/>
                    <a:pt x="15002" y="20124"/>
                    <a:pt x="15858" y="19705"/>
                  </a:cubicBezTo>
                  <a:cubicBezTo>
                    <a:pt x="16713" y="19286"/>
                    <a:pt x="17546" y="18703"/>
                    <a:pt x="18263" y="18102"/>
                  </a:cubicBezTo>
                  <a:cubicBezTo>
                    <a:pt x="18980" y="17501"/>
                    <a:pt x="19581" y="16882"/>
                    <a:pt x="20078" y="16135"/>
                  </a:cubicBezTo>
                  <a:cubicBezTo>
                    <a:pt x="20575" y="15389"/>
                    <a:pt x="20969" y="14515"/>
                    <a:pt x="21223" y="13404"/>
                  </a:cubicBezTo>
                  <a:cubicBezTo>
                    <a:pt x="21477" y="12293"/>
                    <a:pt x="21593" y="10945"/>
                    <a:pt x="21570" y="9798"/>
                  </a:cubicBezTo>
                  <a:cubicBezTo>
                    <a:pt x="21547" y="8650"/>
                    <a:pt x="21385" y="7703"/>
                    <a:pt x="21038" y="6792"/>
                  </a:cubicBezTo>
                  <a:cubicBezTo>
                    <a:pt x="20691" y="5882"/>
                    <a:pt x="20159" y="5008"/>
                    <a:pt x="19465" y="4352"/>
                  </a:cubicBezTo>
                  <a:cubicBezTo>
                    <a:pt x="18772" y="3696"/>
                    <a:pt x="17916" y="3259"/>
                    <a:pt x="17130" y="3004"/>
                  </a:cubicBezTo>
                  <a:cubicBezTo>
                    <a:pt x="16343" y="2749"/>
                    <a:pt x="15626" y="2676"/>
                    <a:pt x="14909" y="26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248540" y="2461110"/>
              <a:ext cx="361516" cy="54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50" fill="norm" stroke="1" extrusionOk="0">
                  <a:moveTo>
                    <a:pt x="4119" y="7407"/>
                  </a:moveTo>
                  <a:cubicBezTo>
                    <a:pt x="4119" y="6990"/>
                    <a:pt x="4119" y="6573"/>
                    <a:pt x="3805" y="6532"/>
                  </a:cubicBezTo>
                  <a:cubicBezTo>
                    <a:pt x="3491" y="6490"/>
                    <a:pt x="2863" y="6823"/>
                    <a:pt x="2235" y="6990"/>
                  </a:cubicBezTo>
                  <a:cubicBezTo>
                    <a:pt x="1607" y="7157"/>
                    <a:pt x="979" y="7157"/>
                    <a:pt x="540" y="6949"/>
                  </a:cubicBezTo>
                  <a:cubicBezTo>
                    <a:pt x="100" y="6740"/>
                    <a:pt x="-151" y="6323"/>
                    <a:pt x="100" y="5698"/>
                  </a:cubicBezTo>
                  <a:cubicBezTo>
                    <a:pt x="351" y="5072"/>
                    <a:pt x="1105" y="4238"/>
                    <a:pt x="1670" y="3613"/>
                  </a:cubicBezTo>
                  <a:cubicBezTo>
                    <a:pt x="2235" y="2987"/>
                    <a:pt x="2612" y="2570"/>
                    <a:pt x="3302" y="1903"/>
                  </a:cubicBezTo>
                  <a:cubicBezTo>
                    <a:pt x="3993" y="1236"/>
                    <a:pt x="4998" y="318"/>
                    <a:pt x="5626" y="68"/>
                  </a:cubicBezTo>
                  <a:cubicBezTo>
                    <a:pt x="6254" y="-182"/>
                    <a:pt x="6505" y="235"/>
                    <a:pt x="6693" y="1653"/>
                  </a:cubicBezTo>
                  <a:cubicBezTo>
                    <a:pt x="6882" y="3071"/>
                    <a:pt x="7007" y="5489"/>
                    <a:pt x="6568" y="7908"/>
                  </a:cubicBezTo>
                  <a:cubicBezTo>
                    <a:pt x="6128" y="10326"/>
                    <a:pt x="5123" y="12745"/>
                    <a:pt x="4433" y="14121"/>
                  </a:cubicBezTo>
                  <a:cubicBezTo>
                    <a:pt x="3742" y="15497"/>
                    <a:pt x="3365" y="15830"/>
                    <a:pt x="2863" y="16081"/>
                  </a:cubicBezTo>
                  <a:cubicBezTo>
                    <a:pt x="2361" y="16331"/>
                    <a:pt x="1733" y="16498"/>
                    <a:pt x="1356" y="16247"/>
                  </a:cubicBezTo>
                  <a:cubicBezTo>
                    <a:pt x="979" y="15997"/>
                    <a:pt x="854" y="15330"/>
                    <a:pt x="1733" y="14246"/>
                  </a:cubicBezTo>
                  <a:cubicBezTo>
                    <a:pt x="2612" y="13162"/>
                    <a:pt x="4496" y="11660"/>
                    <a:pt x="6568" y="10118"/>
                  </a:cubicBezTo>
                  <a:cubicBezTo>
                    <a:pt x="8640" y="8575"/>
                    <a:pt x="10900" y="6990"/>
                    <a:pt x="12596" y="5572"/>
                  </a:cubicBezTo>
                  <a:cubicBezTo>
                    <a:pt x="14291" y="4155"/>
                    <a:pt x="15421" y="2904"/>
                    <a:pt x="16049" y="2028"/>
                  </a:cubicBezTo>
                  <a:cubicBezTo>
                    <a:pt x="16677" y="1152"/>
                    <a:pt x="16802" y="652"/>
                    <a:pt x="16614" y="527"/>
                  </a:cubicBezTo>
                  <a:cubicBezTo>
                    <a:pt x="16426" y="402"/>
                    <a:pt x="15923" y="652"/>
                    <a:pt x="15044" y="1820"/>
                  </a:cubicBezTo>
                  <a:cubicBezTo>
                    <a:pt x="14165" y="2987"/>
                    <a:pt x="12909" y="5072"/>
                    <a:pt x="11905" y="7741"/>
                  </a:cubicBezTo>
                  <a:cubicBezTo>
                    <a:pt x="10900" y="10410"/>
                    <a:pt x="10147" y="13662"/>
                    <a:pt x="9833" y="15955"/>
                  </a:cubicBezTo>
                  <a:cubicBezTo>
                    <a:pt x="9519" y="18249"/>
                    <a:pt x="9644" y="19583"/>
                    <a:pt x="10021" y="20376"/>
                  </a:cubicBezTo>
                  <a:cubicBezTo>
                    <a:pt x="10398" y="21168"/>
                    <a:pt x="11026" y="21418"/>
                    <a:pt x="11716" y="21335"/>
                  </a:cubicBezTo>
                  <a:cubicBezTo>
                    <a:pt x="12407" y="21251"/>
                    <a:pt x="13161" y="20834"/>
                    <a:pt x="13851" y="19792"/>
                  </a:cubicBezTo>
                  <a:cubicBezTo>
                    <a:pt x="14542" y="18749"/>
                    <a:pt x="15170" y="17081"/>
                    <a:pt x="15484" y="16039"/>
                  </a:cubicBezTo>
                  <a:cubicBezTo>
                    <a:pt x="15798" y="14996"/>
                    <a:pt x="15798" y="14579"/>
                    <a:pt x="15609" y="14204"/>
                  </a:cubicBezTo>
                  <a:cubicBezTo>
                    <a:pt x="15421" y="13829"/>
                    <a:pt x="15044" y="13495"/>
                    <a:pt x="14354" y="13328"/>
                  </a:cubicBezTo>
                  <a:cubicBezTo>
                    <a:pt x="13663" y="13162"/>
                    <a:pt x="12658" y="13162"/>
                    <a:pt x="12470" y="13245"/>
                  </a:cubicBezTo>
                  <a:cubicBezTo>
                    <a:pt x="12282" y="13328"/>
                    <a:pt x="12909" y="13495"/>
                    <a:pt x="14291" y="13537"/>
                  </a:cubicBezTo>
                  <a:cubicBezTo>
                    <a:pt x="15672" y="13579"/>
                    <a:pt x="17807" y="13495"/>
                    <a:pt x="19126" y="13245"/>
                  </a:cubicBezTo>
                  <a:cubicBezTo>
                    <a:pt x="20444" y="12995"/>
                    <a:pt x="20947" y="12578"/>
                    <a:pt x="21449" y="121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768805" y="2464704"/>
              <a:ext cx="196851" cy="33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6271" y="416"/>
                  </a:moveTo>
                  <a:cubicBezTo>
                    <a:pt x="5342" y="816"/>
                    <a:pt x="4413" y="1216"/>
                    <a:pt x="3832" y="3016"/>
                  </a:cubicBezTo>
                  <a:cubicBezTo>
                    <a:pt x="3252" y="4816"/>
                    <a:pt x="3019" y="8016"/>
                    <a:pt x="3135" y="10950"/>
                  </a:cubicBezTo>
                  <a:cubicBezTo>
                    <a:pt x="3252" y="13883"/>
                    <a:pt x="3716" y="16550"/>
                    <a:pt x="3832" y="18350"/>
                  </a:cubicBezTo>
                  <a:cubicBezTo>
                    <a:pt x="3948" y="20150"/>
                    <a:pt x="3716" y="21083"/>
                    <a:pt x="3252" y="21283"/>
                  </a:cubicBezTo>
                  <a:cubicBezTo>
                    <a:pt x="2787" y="21483"/>
                    <a:pt x="2090" y="20950"/>
                    <a:pt x="1394" y="19483"/>
                  </a:cubicBezTo>
                  <a:cubicBezTo>
                    <a:pt x="697" y="18016"/>
                    <a:pt x="0" y="15616"/>
                    <a:pt x="0" y="14150"/>
                  </a:cubicBezTo>
                  <a:cubicBezTo>
                    <a:pt x="0" y="12683"/>
                    <a:pt x="697" y="12150"/>
                    <a:pt x="2787" y="11350"/>
                  </a:cubicBezTo>
                  <a:cubicBezTo>
                    <a:pt x="4877" y="10550"/>
                    <a:pt x="8361" y="9483"/>
                    <a:pt x="11148" y="7883"/>
                  </a:cubicBezTo>
                  <a:cubicBezTo>
                    <a:pt x="13935" y="6283"/>
                    <a:pt x="16026" y="4150"/>
                    <a:pt x="17187" y="2616"/>
                  </a:cubicBezTo>
                  <a:cubicBezTo>
                    <a:pt x="18348" y="1083"/>
                    <a:pt x="18581" y="150"/>
                    <a:pt x="18697" y="16"/>
                  </a:cubicBezTo>
                  <a:cubicBezTo>
                    <a:pt x="18813" y="-117"/>
                    <a:pt x="18813" y="550"/>
                    <a:pt x="18465" y="2950"/>
                  </a:cubicBezTo>
                  <a:cubicBezTo>
                    <a:pt x="18116" y="5350"/>
                    <a:pt x="17419" y="9483"/>
                    <a:pt x="17071" y="11883"/>
                  </a:cubicBezTo>
                  <a:cubicBezTo>
                    <a:pt x="16723" y="14283"/>
                    <a:pt x="16723" y="14950"/>
                    <a:pt x="16839" y="15683"/>
                  </a:cubicBezTo>
                  <a:cubicBezTo>
                    <a:pt x="16955" y="16416"/>
                    <a:pt x="17187" y="17216"/>
                    <a:pt x="18000" y="17550"/>
                  </a:cubicBezTo>
                  <a:cubicBezTo>
                    <a:pt x="18813" y="17883"/>
                    <a:pt x="20206" y="17750"/>
                    <a:pt x="21600" y="176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985131" y="2649110"/>
              <a:ext cx="61914" cy="1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19" fill="norm" stroke="1" extrusionOk="0">
                  <a:moveTo>
                    <a:pt x="12402" y="3988"/>
                  </a:moveTo>
                  <a:cubicBezTo>
                    <a:pt x="8918" y="4652"/>
                    <a:pt x="5434" y="5317"/>
                    <a:pt x="3344" y="6646"/>
                  </a:cubicBezTo>
                  <a:cubicBezTo>
                    <a:pt x="1254" y="7975"/>
                    <a:pt x="557" y="9969"/>
                    <a:pt x="208" y="12129"/>
                  </a:cubicBezTo>
                  <a:cubicBezTo>
                    <a:pt x="-140" y="14289"/>
                    <a:pt x="-140" y="16615"/>
                    <a:pt x="905" y="18443"/>
                  </a:cubicBezTo>
                  <a:cubicBezTo>
                    <a:pt x="1950" y="20271"/>
                    <a:pt x="4041" y="21600"/>
                    <a:pt x="8221" y="21268"/>
                  </a:cubicBezTo>
                  <a:cubicBezTo>
                    <a:pt x="12402" y="20935"/>
                    <a:pt x="18673" y="18942"/>
                    <a:pt x="20066" y="15120"/>
                  </a:cubicBezTo>
                  <a:cubicBezTo>
                    <a:pt x="21460" y="11298"/>
                    <a:pt x="17976" y="5649"/>
                    <a:pt x="1449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152927" y="2388760"/>
              <a:ext cx="428679" cy="34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8" fill="norm" stroke="1" extrusionOk="0">
                  <a:moveTo>
                    <a:pt x="5588" y="0"/>
                  </a:moveTo>
                  <a:cubicBezTo>
                    <a:pt x="4844" y="1976"/>
                    <a:pt x="4099" y="3951"/>
                    <a:pt x="3620" y="6717"/>
                  </a:cubicBezTo>
                  <a:cubicBezTo>
                    <a:pt x="3141" y="9483"/>
                    <a:pt x="2928" y="13039"/>
                    <a:pt x="3088" y="15607"/>
                  </a:cubicBezTo>
                  <a:cubicBezTo>
                    <a:pt x="3248" y="18176"/>
                    <a:pt x="3780" y="19756"/>
                    <a:pt x="4312" y="20612"/>
                  </a:cubicBezTo>
                  <a:cubicBezTo>
                    <a:pt x="4844" y="21468"/>
                    <a:pt x="5376" y="21600"/>
                    <a:pt x="5801" y="21337"/>
                  </a:cubicBezTo>
                  <a:cubicBezTo>
                    <a:pt x="6227" y="21073"/>
                    <a:pt x="6546" y="20415"/>
                    <a:pt x="6546" y="19163"/>
                  </a:cubicBezTo>
                  <a:cubicBezTo>
                    <a:pt x="6546" y="17912"/>
                    <a:pt x="6227" y="16068"/>
                    <a:pt x="5322" y="14554"/>
                  </a:cubicBezTo>
                  <a:cubicBezTo>
                    <a:pt x="4418" y="13039"/>
                    <a:pt x="2928" y="11854"/>
                    <a:pt x="1811" y="11195"/>
                  </a:cubicBezTo>
                  <a:cubicBezTo>
                    <a:pt x="694" y="10537"/>
                    <a:pt x="-51" y="10405"/>
                    <a:pt x="2" y="10339"/>
                  </a:cubicBezTo>
                  <a:cubicBezTo>
                    <a:pt x="55" y="10273"/>
                    <a:pt x="907" y="10273"/>
                    <a:pt x="2077" y="10668"/>
                  </a:cubicBezTo>
                  <a:cubicBezTo>
                    <a:pt x="3248" y="11063"/>
                    <a:pt x="4737" y="11854"/>
                    <a:pt x="5695" y="13105"/>
                  </a:cubicBezTo>
                  <a:cubicBezTo>
                    <a:pt x="6652" y="14356"/>
                    <a:pt x="7078" y="16068"/>
                    <a:pt x="7131" y="17188"/>
                  </a:cubicBezTo>
                  <a:cubicBezTo>
                    <a:pt x="7184" y="18307"/>
                    <a:pt x="6865" y="18834"/>
                    <a:pt x="6386" y="19163"/>
                  </a:cubicBezTo>
                  <a:cubicBezTo>
                    <a:pt x="5908" y="19493"/>
                    <a:pt x="5269" y="19624"/>
                    <a:pt x="5003" y="19295"/>
                  </a:cubicBezTo>
                  <a:cubicBezTo>
                    <a:pt x="4737" y="18966"/>
                    <a:pt x="4844" y="18176"/>
                    <a:pt x="5535" y="16924"/>
                  </a:cubicBezTo>
                  <a:cubicBezTo>
                    <a:pt x="6227" y="15673"/>
                    <a:pt x="7504" y="13961"/>
                    <a:pt x="8355" y="12907"/>
                  </a:cubicBezTo>
                  <a:cubicBezTo>
                    <a:pt x="9206" y="11854"/>
                    <a:pt x="9632" y="11459"/>
                    <a:pt x="9951" y="11656"/>
                  </a:cubicBezTo>
                  <a:cubicBezTo>
                    <a:pt x="10270" y="11854"/>
                    <a:pt x="10483" y="12644"/>
                    <a:pt x="10589" y="13368"/>
                  </a:cubicBezTo>
                  <a:cubicBezTo>
                    <a:pt x="10696" y="14093"/>
                    <a:pt x="10696" y="14751"/>
                    <a:pt x="10749" y="15410"/>
                  </a:cubicBezTo>
                  <a:cubicBezTo>
                    <a:pt x="10802" y="16068"/>
                    <a:pt x="10909" y="16727"/>
                    <a:pt x="11228" y="16924"/>
                  </a:cubicBezTo>
                  <a:cubicBezTo>
                    <a:pt x="11547" y="17122"/>
                    <a:pt x="12079" y="16859"/>
                    <a:pt x="12505" y="16398"/>
                  </a:cubicBezTo>
                  <a:cubicBezTo>
                    <a:pt x="12930" y="15937"/>
                    <a:pt x="13249" y="15278"/>
                    <a:pt x="13516" y="14554"/>
                  </a:cubicBezTo>
                  <a:cubicBezTo>
                    <a:pt x="13782" y="13829"/>
                    <a:pt x="13994" y="13039"/>
                    <a:pt x="14101" y="13039"/>
                  </a:cubicBezTo>
                  <a:cubicBezTo>
                    <a:pt x="14207" y="13039"/>
                    <a:pt x="14207" y="13829"/>
                    <a:pt x="14260" y="14554"/>
                  </a:cubicBezTo>
                  <a:cubicBezTo>
                    <a:pt x="14314" y="15278"/>
                    <a:pt x="14420" y="15937"/>
                    <a:pt x="14792" y="16266"/>
                  </a:cubicBezTo>
                  <a:cubicBezTo>
                    <a:pt x="15165" y="16595"/>
                    <a:pt x="15803" y="16595"/>
                    <a:pt x="16442" y="16002"/>
                  </a:cubicBezTo>
                  <a:cubicBezTo>
                    <a:pt x="17080" y="15410"/>
                    <a:pt x="17718" y="14224"/>
                    <a:pt x="18144" y="13302"/>
                  </a:cubicBezTo>
                  <a:cubicBezTo>
                    <a:pt x="18570" y="12380"/>
                    <a:pt x="18782" y="11722"/>
                    <a:pt x="18942" y="10932"/>
                  </a:cubicBezTo>
                  <a:cubicBezTo>
                    <a:pt x="19102" y="10141"/>
                    <a:pt x="19208" y="9220"/>
                    <a:pt x="19049" y="8956"/>
                  </a:cubicBezTo>
                  <a:cubicBezTo>
                    <a:pt x="18889" y="8693"/>
                    <a:pt x="18463" y="9088"/>
                    <a:pt x="17984" y="10010"/>
                  </a:cubicBezTo>
                  <a:cubicBezTo>
                    <a:pt x="17506" y="10932"/>
                    <a:pt x="16974" y="12380"/>
                    <a:pt x="16708" y="13500"/>
                  </a:cubicBezTo>
                  <a:cubicBezTo>
                    <a:pt x="16442" y="14620"/>
                    <a:pt x="16442" y="15410"/>
                    <a:pt x="17293" y="16002"/>
                  </a:cubicBezTo>
                  <a:cubicBezTo>
                    <a:pt x="18144" y="16595"/>
                    <a:pt x="19847" y="16990"/>
                    <a:pt x="21549" y="173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594305" y="2655460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856579" y="3011060"/>
              <a:ext cx="159877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14" fill="norm" stroke="1" extrusionOk="0">
                  <a:moveTo>
                    <a:pt x="1832" y="8640"/>
                  </a:moveTo>
                  <a:cubicBezTo>
                    <a:pt x="710" y="12960"/>
                    <a:pt x="-412" y="17280"/>
                    <a:pt x="149" y="19440"/>
                  </a:cubicBezTo>
                  <a:cubicBezTo>
                    <a:pt x="710" y="21600"/>
                    <a:pt x="2954" y="21600"/>
                    <a:pt x="6741" y="18000"/>
                  </a:cubicBezTo>
                  <a:cubicBezTo>
                    <a:pt x="10528" y="14400"/>
                    <a:pt x="15858" y="7200"/>
                    <a:pt x="21188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868664" y="3023760"/>
              <a:ext cx="268442" cy="6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51" fill="norm" stroke="1" extrusionOk="0">
                  <a:moveTo>
                    <a:pt x="1151" y="13745"/>
                  </a:moveTo>
                  <a:cubicBezTo>
                    <a:pt x="476" y="16364"/>
                    <a:pt x="-199" y="18982"/>
                    <a:pt x="54" y="20291"/>
                  </a:cubicBezTo>
                  <a:cubicBezTo>
                    <a:pt x="307" y="21600"/>
                    <a:pt x="1488" y="21600"/>
                    <a:pt x="4695" y="18982"/>
                  </a:cubicBezTo>
                  <a:cubicBezTo>
                    <a:pt x="7901" y="16364"/>
                    <a:pt x="13132" y="11127"/>
                    <a:pt x="16254" y="7527"/>
                  </a:cubicBezTo>
                  <a:cubicBezTo>
                    <a:pt x="19376" y="3927"/>
                    <a:pt x="20389" y="1964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1091452" y="2966610"/>
              <a:ext cx="197038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1" fill="norm" stroke="1" extrusionOk="0">
                  <a:moveTo>
                    <a:pt x="13918" y="0"/>
                  </a:moveTo>
                  <a:cubicBezTo>
                    <a:pt x="9782" y="3366"/>
                    <a:pt x="5646" y="6732"/>
                    <a:pt x="3233" y="9818"/>
                  </a:cubicBezTo>
                  <a:cubicBezTo>
                    <a:pt x="820" y="12904"/>
                    <a:pt x="131" y="15709"/>
                    <a:pt x="16" y="17813"/>
                  </a:cubicBezTo>
                  <a:cubicBezTo>
                    <a:pt x="-99" y="19917"/>
                    <a:pt x="361" y="21319"/>
                    <a:pt x="3233" y="21460"/>
                  </a:cubicBezTo>
                  <a:cubicBezTo>
                    <a:pt x="6105" y="21600"/>
                    <a:pt x="11390" y="20478"/>
                    <a:pt x="15182" y="18234"/>
                  </a:cubicBezTo>
                  <a:cubicBezTo>
                    <a:pt x="18973" y="15990"/>
                    <a:pt x="21271" y="12623"/>
                    <a:pt x="21386" y="9397"/>
                  </a:cubicBezTo>
                  <a:cubicBezTo>
                    <a:pt x="21501" y="6171"/>
                    <a:pt x="19433" y="3086"/>
                    <a:pt x="16331" y="2244"/>
                  </a:cubicBezTo>
                  <a:cubicBezTo>
                    <a:pt x="13229" y="1403"/>
                    <a:pt x="9092" y="2805"/>
                    <a:pt x="4956" y="42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431505" y="6078110"/>
              <a:ext cx="279401" cy="361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77"/>
                  </a:moveTo>
                  <a:cubicBezTo>
                    <a:pt x="1473" y="3893"/>
                    <a:pt x="2945" y="7409"/>
                    <a:pt x="4009" y="10549"/>
                  </a:cubicBezTo>
                  <a:cubicBezTo>
                    <a:pt x="5073" y="13688"/>
                    <a:pt x="5727" y="16451"/>
                    <a:pt x="6300" y="18335"/>
                  </a:cubicBezTo>
                  <a:cubicBezTo>
                    <a:pt x="6873" y="20219"/>
                    <a:pt x="7364" y="21223"/>
                    <a:pt x="7691" y="21412"/>
                  </a:cubicBezTo>
                  <a:cubicBezTo>
                    <a:pt x="8018" y="21600"/>
                    <a:pt x="8182" y="20972"/>
                    <a:pt x="8264" y="18900"/>
                  </a:cubicBezTo>
                  <a:cubicBezTo>
                    <a:pt x="8345" y="16828"/>
                    <a:pt x="8345" y="13312"/>
                    <a:pt x="8345" y="11240"/>
                  </a:cubicBezTo>
                  <a:cubicBezTo>
                    <a:pt x="8345" y="9167"/>
                    <a:pt x="8345" y="8540"/>
                    <a:pt x="8673" y="8477"/>
                  </a:cubicBezTo>
                  <a:cubicBezTo>
                    <a:pt x="9000" y="8414"/>
                    <a:pt x="9655" y="8916"/>
                    <a:pt x="10800" y="10800"/>
                  </a:cubicBezTo>
                  <a:cubicBezTo>
                    <a:pt x="11945" y="12684"/>
                    <a:pt x="13582" y="15949"/>
                    <a:pt x="14645" y="17895"/>
                  </a:cubicBezTo>
                  <a:cubicBezTo>
                    <a:pt x="15709" y="19842"/>
                    <a:pt x="16200" y="20470"/>
                    <a:pt x="16609" y="20093"/>
                  </a:cubicBezTo>
                  <a:cubicBezTo>
                    <a:pt x="17018" y="19716"/>
                    <a:pt x="17345" y="18335"/>
                    <a:pt x="17591" y="15509"/>
                  </a:cubicBezTo>
                  <a:cubicBezTo>
                    <a:pt x="17836" y="12684"/>
                    <a:pt x="18000" y="8414"/>
                    <a:pt x="18655" y="5588"/>
                  </a:cubicBezTo>
                  <a:cubicBezTo>
                    <a:pt x="19309" y="2763"/>
                    <a:pt x="20455" y="13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761705" y="617971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734568" y="6338460"/>
              <a:ext cx="249388" cy="7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21" fill="norm" stroke="1" extrusionOk="0">
                  <a:moveTo>
                    <a:pt x="3961" y="5718"/>
                  </a:moveTo>
                  <a:cubicBezTo>
                    <a:pt x="3053" y="8894"/>
                    <a:pt x="2146" y="12071"/>
                    <a:pt x="1329" y="14929"/>
                  </a:cubicBezTo>
                  <a:cubicBezTo>
                    <a:pt x="512" y="17788"/>
                    <a:pt x="-214" y="20329"/>
                    <a:pt x="58" y="20965"/>
                  </a:cubicBezTo>
                  <a:cubicBezTo>
                    <a:pt x="331" y="21600"/>
                    <a:pt x="1601" y="20329"/>
                    <a:pt x="5322" y="16518"/>
                  </a:cubicBezTo>
                  <a:cubicBezTo>
                    <a:pt x="9043" y="12706"/>
                    <a:pt x="15215" y="6353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339287" y="5952099"/>
              <a:ext cx="260619" cy="36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22" fill="norm" stroke="1" extrusionOk="0">
                  <a:moveTo>
                    <a:pt x="10474" y="6497"/>
                  </a:moveTo>
                  <a:cubicBezTo>
                    <a:pt x="10474" y="5768"/>
                    <a:pt x="10474" y="5040"/>
                    <a:pt x="10038" y="4616"/>
                  </a:cubicBezTo>
                  <a:cubicBezTo>
                    <a:pt x="9603" y="4191"/>
                    <a:pt x="8732" y="4070"/>
                    <a:pt x="7251" y="4676"/>
                  </a:cubicBezTo>
                  <a:cubicBezTo>
                    <a:pt x="5771" y="5283"/>
                    <a:pt x="3680" y="6618"/>
                    <a:pt x="2200" y="8802"/>
                  </a:cubicBezTo>
                  <a:cubicBezTo>
                    <a:pt x="719" y="10986"/>
                    <a:pt x="-152" y="14020"/>
                    <a:pt x="22" y="16265"/>
                  </a:cubicBezTo>
                  <a:cubicBezTo>
                    <a:pt x="196" y="18510"/>
                    <a:pt x="1416" y="19966"/>
                    <a:pt x="3158" y="20634"/>
                  </a:cubicBezTo>
                  <a:cubicBezTo>
                    <a:pt x="4900" y="21301"/>
                    <a:pt x="7164" y="21180"/>
                    <a:pt x="9690" y="19723"/>
                  </a:cubicBezTo>
                  <a:cubicBezTo>
                    <a:pt x="12216" y="18267"/>
                    <a:pt x="15003" y="15476"/>
                    <a:pt x="16483" y="12564"/>
                  </a:cubicBezTo>
                  <a:cubicBezTo>
                    <a:pt x="17964" y="9652"/>
                    <a:pt x="18138" y="6618"/>
                    <a:pt x="17006" y="4373"/>
                  </a:cubicBezTo>
                  <a:cubicBezTo>
                    <a:pt x="15874" y="2128"/>
                    <a:pt x="13435" y="672"/>
                    <a:pt x="10996" y="186"/>
                  </a:cubicBezTo>
                  <a:cubicBezTo>
                    <a:pt x="8558" y="-299"/>
                    <a:pt x="6119" y="186"/>
                    <a:pt x="4638" y="1400"/>
                  </a:cubicBezTo>
                  <a:cubicBezTo>
                    <a:pt x="3158" y="2613"/>
                    <a:pt x="2635" y="4555"/>
                    <a:pt x="4464" y="6314"/>
                  </a:cubicBezTo>
                  <a:cubicBezTo>
                    <a:pt x="6293" y="8074"/>
                    <a:pt x="10474" y="9652"/>
                    <a:pt x="13696" y="10562"/>
                  </a:cubicBezTo>
                  <a:cubicBezTo>
                    <a:pt x="16919" y="11472"/>
                    <a:pt x="19183" y="11714"/>
                    <a:pt x="21448" y="11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638005" y="6192410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467026" y="5698857"/>
              <a:ext cx="120180" cy="17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8" fill="norm" stroke="1" extrusionOk="0">
                  <a:moveTo>
                    <a:pt x="4463" y="8274"/>
                  </a:moveTo>
                  <a:cubicBezTo>
                    <a:pt x="3327" y="11359"/>
                    <a:pt x="2190" y="14445"/>
                    <a:pt x="1432" y="16631"/>
                  </a:cubicBezTo>
                  <a:cubicBezTo>
                    <a:pt x="674" y="18817"/>
                    <a:pt x="295" y="20102"/>
                    <a:pt x="105" y="20102"/>
                  </a:cubicBezTo>
                  <a:cubicBezTo>
                    <a:pt x="-84" y="20102"/>
                    <a:pt x="-84" y="18817"/>
                    <a:pt x="674" y="15731"/>
                  </a:cubicBezTo>
                  <a:cubicBezTo>
                    <a:pt x="1432" y="12645"/>
                    <a:pt x="2948" y="7759"/>
                    <a:pt x="4463" y="4674"/>
                  </a:cubicBezTo>
                  <a:cubicBezTo>
                    <a:pt x="5979" y="1588"/>
                    <a:pt x="7495" y="302"/>
                    <a:pt x="9011" y="45"/>
                  </a:cubicBezTo>
                  <a:cubicBezTo>
                    <a:pt x="10527" y="-212"/>
                    <a:pt x="12042" y="559"/>
                    <a:pt x="14127" y="4288"/>
                  </a:cubicBezTo>
                  <a:cubicBezTo>
                    <a:pt x="16211" y="8017"/>
                    <a:pt x="18863" y="14702"/>
                    <a:pt x="21516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955505" y="6179710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800"/>
                    <a:pt x="9943" y="12000"/>
                    <a:pt x="13543" y="8400"/>
                  </a:cubicBezTo>
                  <a:cubicBezTo>
                    <a:pt x="17143" y="4800"/>
                    <a:pt x="193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375827" y="5874764"/>
              <a:ext cx="214679" cy="39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91" fill="norm" stroke="1" extrusionOk="0">
                  <a:moveTo>
                    <a:pt x="16396" y="6115"/>
                  </a:moveTo>
                  <a:cubicBezTo>
                    <a:pt x="15337" y="5437"/>
                    <a:pt x="14278" y="4758"/>
                    <a:pt x="12372" y="4645"/>
                  </a:cubicBezTo>
                  <a:cubicBezTo>
                    <a:pt x="10466" y="4532"/>
                    <a:pt x="7713" y="4984"/>
                    <a:pt x="5490" y="6737"/>
                  </a:cubicBezTo>
                  <a:cubicBezTo>
                    <a:pt x="3266" y="8490"/>
                    <a:pt x="1572" y="11543"/>
                    <a:pt x="725" y="13805"/>
                  </a:cubicBezTo>
                  <a:cubicBezTo>
                    <a:pt x="-122" y="16067"/>
                    <a:pt x="-122" y="17537"/>
                    <a:pt x="196" y="18498"/>
                  </a:cubicBezTo>
                  <a:cubicBezTo>
                    <a:pt x="513" y="19460"/>
                    <a:pt x="1149" y="19912"/>
                    <a:pt x="1890" y="20308"/>
                  </a:cubicBezTo>
                  <a:cubicBezTo>
                    <a:pt x="2631" y="20704"/>
                    <a:pt x="3478" y="21043"/>
                    <a:pt x="4537" y="21156"/>
                  </a:cubicBezTo>
                  <a:cubicBezTo>
                    <a:pt x="5596" y="21269"/>
                    <a:pt x="6866" y="21156"/>
                    <a:pt x="8878" y="20138"/>
                  </a:cubicBezTo>
                  <a:cubicBezTo>
                    <a:pt x="10890" y="19120"/>
                    <a:pt x="13643" y="17198"/>
                    <a:pt x="15337" y="14427"/>
                  </a:cubicBezTo>
                  <a:cubicBezTo>
                    <a:pt x="17031" y="11656"/>
                    <a:pt x="17666" y="8038"/>
                    <a:pt x="17560" y="5550"/>
                  </a:cubicBezTo>
                  <a:cubicBezTo>
                    <a:pt x="17454" y="3062"/>
                    <a:pt x="16607" y="1705"/>
                    <a:pt x="15019" y="856"/>
                  </a:cubicBezTo>
                  <a:cubicBezTo>
                    <a:pt x="13431" y="8"/>
                    <a:pt x="11102" y="-331"/>
                    <a:pt x="8454" y="404"/>
                  </a:cubicBezTo>
                  <a:cubicBezTo>
                    <a:pt x="5807" y="1139"/>
                    <a:pt x="2843" y="2949"/>
                    <a:pt x="1466" y="4475"/>
                  </a:cubicBezTo>
                  <a:cubicBezTo>
                    <a:pt x="90" y="6002"/>
                    <a:pt x="302" y="7246"/>
                    <a:pt x="3372" y="8264"/>
                  </a:cubicBezTo>
                  <a:cubicBezTo>
                    <a:pt x="6443" y="9282"/>
                    <a:pt x="12372" y="10073"/>
                    <a:pt x="15866" y="10469"/>
                  </a:cubicBezTo>
                  <a:cubicBezTo>
                    <a:pt x="19360" y="10865"/>
                    <a:pt x="20419" y="10865"/>
                    <a:pt x="21478" y="1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552405" y="6170683"/>
              <a:ext cx="152401" cy="13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421"/>
                  </a:moveTo>
                  <a:cubicBezTo>
                    <a:pt x="3600" y="88"/>
                    <a:pt x="7200" y="-244"/>
                    <a:pt x="9600" y="254"/>
                  </a:cubicBezTo>
                  <a:cubicBezTo>
                    <a:pt x="12000" y="753"/>
                    <a:pt x="13200" y="2082"/>
                    <a:pt x="12750" y="4907"/>
                  </a:cubicBezTo>
                  <a:cubicBezTo>
                    <a:pt x="12300" y="7731"/>
                    <a:pt x="10200" y="12051"/>
                    <a:pt x="8100" y="15042"/>
                  </a:cubicBezTo>
                  <a:cubicBezTo>
                    <a:pt x="6000" y="18033"/>
                    <a:pt x="3900" y="19694"/>
                    <a:pt x="3900" y="20525"/>
                  </a:cubicBezTo>
                  <a:cubicBezTo>
                    <a:pt x="3900" y="21356"/>
                    <a:pt x="6000" y="21356"/>
                    <a:pt x="9300" y="20027"/>
                  </a:cubicBezTo>
                  <a:cubicBezTo>
                    <a:pt x="12600" y="18698"/>
                    <a:pt x="17100" y="16039"/>
                    <a:pt x="21600" y="13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354933" y="6376560"/>
              <a:ext cx="1495923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602" y="21600"/>
                  </a:moveTo>
                  <a:cubicBezTo>
                    <a:pt x="510" y="20229"/>
                    <a:pt x="419" y="18857"/>
                    <a:pt x="281" y="18171"/>
                  </a:cubicBezTo>
                  <a:cubicBezTo>
                    <a:pt x="144" y="17486"/>
                    <a:pt x="-39" y="17486"/>
                    <a:pt x="7" y="17314"/>
                  </a:cubicBezTo>
                  <a:cubicBezTo>
                    <a:pt x="53" y="17143"/>
                    <a:pt x="327" y="16800"/>
                    <a:pt x="1044" y="15943"/>
                  </a:cubicBezTo>
                  <a:cubicBezTo>
                    <a:pt x="1761" y="15086"/>
                    <a:pt x="2920" y="13714"/>
                    <a:pt x="4141" y="12686"/>
                  </a:cubicBezTo>
                  <a:cubicBezTo>
                    <a:pt x="5361" y="11657"/>
                    <a:pt x="6642" y="10971"/>
                    <a:pt x="7832" y="10286"/>
                  </a:cubicBezTo>
                  <a:cubicBezTo>
                    <a:pt x="9022" y="9600"/>
                    <a:pt x="10120" y="8914"/>
                    <a:pt x="11280" y="8229"/>
                  </a:cubicBezTo>
                  <a:cubicBezTo>
                    <a:pt x="12439" y="7543"/>
                    <a:pt x="13659" y="6857"/>
                    <a:pt x="14819" y="6000"/>
                  </a:cubicBezTo>
                  <a:cubicBezTo>
                    <a:pt x="15978" y="5143"/>
                    <a:pt x="17076" y="4114"/>
                    <a:pt x="18190" y="3086"/>
                  </a:cubicBezTo>
                  <a:cubicBezTo>
                    <a:pt x="19303" y="2057"/>
                    <a:pt x="20432" y="1029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326855" y="6719460"/>
              <a:ext cx="1556883" cy="58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13" fill="norm" stroke="1" extrusionOk="0">
                  <a:moveTo>
                    <a:pt x="0" y="14557"/>
                  </a:moveTo>
                  <a:cubicBezTo>
                    <a:pt x="205" y="16043"/>
                    <a:pt x="411" y="17530"/>
                    <a:pt x="558" y="18626"/>
                  </a:cubicBezTo>
                  <a:cubicBezTo>
                    <a:pt x="704" y="19722"/>
                    <a:pt x="792" y="20426"/>
                    <a:pt x="895" y="20896"/>
                  </a:cubicBezTo>
                  <a:cubicBezTo>
                    <a:pt x="998" y="21365"/>
                    <a:pt x="1115" y="21600"/>
                    <a:pt x="1189" y="21483"/>
                  </a:cubicBezTo>
                  <a:cubicBezTo>
                    <a:pt x="1262" y="21365"/>
                    <a:pt x="1291" y="20896"/>
                    <a:pt x="1277" y="19291"/>
                  </a:cubicBezTo>
                  <a:cubicBezTo>
                    <a:pt x="1262" y="17687"/>
                    <a:pt x="1203" y="14948"/>
                    <a:pt x="1071" y="12248"/>
                  </a:cubicBezTo>
                  <a:cubicBezTo>
                    <a:pt x="939" y="9548"/>
                    <a:pt x="734" y="6887"/>
                    <a:pt x="602" y="5361"/>
                  </a:cubicBezTo>
                  <a:cubicBezTo>
                    <a:pt x="470" y="3835"/>
                    <a:pt x="411" y="3443"/>
                    <a:pt x="338" y="3091"/>
                  </a:cubicBezTo>
                  <a:cubicBezTo>
                    <a:pt x="264" y="2739"/>
                    <a:pt x="176" y="2426"/>
                    <a:pt x="220" y="2230"/>
                  </a:cubicBezTo>
                  <a:cubicBezTo>
                    <a:pt x="264" y="2035"/>
                    <a:pt x="440" y="1957"/>
                    <a:pt x="1086" y="1722"/>
                  </a:cubicBezTo>
                  <a:cubicBezTo>
                    <a:pt x="1732" y="1487"/>
                    <a:pt x="2847" y="1096"/>
                    <a:pt x="4050" y="783"/>
                  </a:cubicBezTo>
                  <a:cubicBezTo>
                    <a:pt x="5253" y="470"/>
                    <a:pt x="6545" y="235"/>
                    <a:pt x="7733" y="117"/>
                  </a:cubicBezTo>
                  <a:cubicBezTo>
                    <a:pt x="8922" y="0"/>
                    <a:pt x="10008" y="0"/>
                    <a:pt x="11182" y="0"/>
                  </a:cubicBezTo>
                  <a:cubicBezTo>
                    <a:pt x="12355" y="0"/>
                    <a:pt x="13617" y="0"/>
                    <a:pt x="14865" y="0"/>
                  </a:cubicBezTo>
                  <a:cubicBezTo>
                    <a:pt x="16112" y="0"/>
                    <a:pt x="17345" y="0"/>
                    <a:pt x="18401" y="39"/>
                  </a:cubicBezTo>
                  <a:cubicBezTo>
                    <a:pt x="19458" y="78"/>
                    <a:pt x="20338" y="157"/>
                    <a:pt x="20866" y="235"/>
                  </a:cubicBezTo>
                  <a:cubicBezTo>
                    <a:pt x="21395" y="313"/>
                    <a:pt x="21571" y="391"/>
                    <a:pt x="21585" y="509"/>
                  </a:cubicBezTo>
                  <a:cubicBezTo>
                    <a:pt x="21600" y="626"/>
                    <a:pt x="21453" y="783"/>
                    <a:pt x="21307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505602" y="6982896"/>
              <a:ext cx="105289" cy="21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29" fill="norm" stroke="1" extrusionOk="0">
                  <a:moveTo>
                    <a:pt x="17261" y="4821"/>
                  </a:moveTo>
                  <a:cubicBezTo>
                    <a:pt x="17261" y="3752"/>
                    <a:pt x="17261" y="2682"/>
                    <a:pt x="16637" y="1720"/>
                  </a:cubicBezTo>
                  <a:cubicBezTo>
                    <a:pt x="16014" y="757"/>
                    <a:pt x="14768" y="-98"/>
                    <a:pt x="12068" y="9"/>
                  </a:cubicBezTo>
                  <a:cubicBezTo>
                    <a:pt x="9368" y="116"/>
                    <a:pt x="5214" y="1185"/>
                    <a:pt x="2722" y="2254"/>
                  </a:cubicBezTo>
                  <a:cubicBezTo>
                    <a:pt x="230" y="3324"/>
                    <a:pt x="-601" y="4393"/>
                    <a:pt x="437" y="5676"/>
                  </a:cubicBezTo>
                  <a:cubicBezTo>
                    <a:pt x="1476" y="6959"/>
                    <a:pt x="4384" y="8456"/>
                    <a:pt x="7707" y="9633"/>
                  </a:cubicBezTo>
                  <a:cubicBezTo>
                    <a:pt x="11030" y="10809"/>
                    <a:pt x="14768" y="11664"/>
                    <a:pt x="17261" y="13375"/>
                  </a:cubicBezTo>
                  <a:cubicBezTo>
                    <a:pt x="19753" y="15086"/>
                    <a:pt x="20999" y="17652"/>
                    <a:pt x="20584" y="19150"/>
                  </a:cubicBezTo>
                  <a:cubicBezTo>
                    <a:pt x="20168" y="20647"/>
                    <a:pt x="18091" y="21074"/>
                    <a:pt x="16014" y="21288"/>
                  </a:cubicBezTo>
                  <a:cubicBezTo>
                    <a:pt x="13937" y="21502"/>
                    <a:pt x="11861" y="21502"/>
                    <a:pt x="11030" y="21074"/>
                  </a:cubicBezTo>
                  <a:cubicBezTo>
                    <a:pt x="10199" y="20647"/>
                    <a:pt x="10614" y="19791"/>
                    <a:pt x="11030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660058" y="7009843"/>
              <a:ext cx="123998" cy="14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22" fill="norm" stroke="1" extrusionOk="0">
                  <a:moveTo>
                    <a:pt x="2729" y="16457"/>
                  </a:moveTo>
                  <a:cubicBezTo>
                    <a:pt x="4529" y="15822"/>
                    <a:pt x="6329" y="15187"/>
                    <a:pt x="7949" y="13281"/>
                  </a:cubicBezTo>
                  <a:cubicBezTo>
                    <a:pt x="9569" y="11375"/>
                    <a:pt x="11009" y="8198"/>
                    <a:pt x="11729" y="5816"/>
                  </a:cubicBezTo>
                  <a:cubicBezTo>
                    <a:pt x="12449" y="3434"/>
                    <a:pt x="12449" y="1846"/>
                    <a:pt x="11369" y="893"/>
                  </a:cubicBezTo>
                  <a:cubicBezTo>
                    <a:pt x="10289" y="-60"/>
                    <a:pt x="8129" y="-378"/>
                    <a:pt x="5789" y="575"/>
                  </a:cubicBezTo>
                  <a:cubicBezTo>
                    <a:pt x="3449" y="1528"/>
                    <a:pt x="929" y="3751"/>
                    <a:pt x="209" y="7087"/>
                  </a:cubicBezTo>
                  <a:cubicBezTo>
                    <a:pt x="-511" y="10422"/>
                    <a:pt x="569" y="14869"/>
                    <a:pt x="4349" y="17410"/>
                  </a:cubicBezTo>
                  <a:cubicBezTo>
                    <a:pt x="8129" y="19951"/>
                    <a:pt x="14609" y="20587"/>
                    <a:pt x="21089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853905" y="717031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803105" y="6828421"/>
              <a:ext cx="196851" cy="15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157"/>
                  </a:moveTo>
                  <a:cubicBezTo>
                    <a:pt x="232" y="4657"/>
                    <a:pt x="465" y="3157"/>
                    <a:pt x="1161" y="2107"/>
                  </a:cubicBezTo>
                  <a:cubicBezTo>
                    <a:pt x="1858" y="1057"/>
                    <a:pt x="3019" y="457"/>
                    <a:pt x="4181" y="157"/>
                  </a:cubicBezTo>
                  <a:cubicBezTo>
                    <a:pt x="5342" y="-143"/>
                    <a:pt x="6503" y="-143"/>
                    <a:pt x="7432" y="1357"/>
                  </a:cubicBezTo>
                  <a:cubicBezTo>
                    <a:pt x="8361" y="2857"/>
                    <a:pt x="9058" y="5857"/>
                    <a:pt x="8594" y="8407"/>
                  </a:cubicBezTo>
                  <a:cubicBezTo>
                    <a:pt x="8129" y="10957"/>
                    <a:pt x="6503" y="13057"/>
                    <a:pt x="4994" y="15157"/>
                  </a:cubicBezTo>
                  <a:cubicBezTo>
                    <a:pt x="3484" y="17257"/>
                    <a:pt x="2090" y="19357"/>
                    <a:pt x="2090" y="20407"/>
                  </a:cubicBezTo>
                  <a:cubicBezTo>
                    <a:pt x="2090" y="21457"/>
                    <a:pt x="3484" y="21457"/>
                    <a:pt x="6968" y="21307"/>
                  </a:cubicBezTo>
                  <a:cubicBezTo>
                    <a:pt x="10452" y="21157"/>
                    <a:pt x="16026" y="20857"/>
                    <a:pt x="21600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082505" y="7125860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177755" y="7017910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80"/>
                    <a:pt x="7200" y="10560"/>
                    <a:pt x="10800" y="14160"/>
                  </a:cubicBezTo>
                  <a:cubicBezTo>
                    <a:pt x="14400" y="17760"/>
                    <a:pt x="180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338948" y="6978588"/>
              <a:ext cx="105508" cy="19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29" fill="norm" stroke="1" extrusionOk="0">
                  <a:moveTo>
                    <a:pt x="21111" y="840"/>
                  </a:moveTo>
                  <a:cubicBezTo>
                    <a:pt x="16452" y="371"/>
                    <a:pt x="11793" y="-99"/>
                    <a:pt x="8193" y="18"/>
                  </a:cubicBezTo>
                  <a:cubicBezTo>
                    <a:pt x="4593" y="136"/>
                    <a:pt x="2052" y="840"/>
                    <a:pt x="782" y="1779"/>
                  </a:cubicBezTo>
                  <a:cubicBezTo>
                    <a:pt x="-489" y="2718"/>
                    <a:pt x="-489" y="3892"/>
                    <a:pt x="2899" y="6240"/>
                  </a:cubicBezTo>
                  <a:cubicBezTo>
                    <a:pt x="6287" y="8588"/>
                    <a:pt x="13064" y="12110"/>
                    <a:pt x="16664" y="14458"/>
                  </a:cubicBezTo>
                  <a:cubicBezTo>
                    <a:pt x="20264" y="16805"/>
                    <a:pt x="20687" y="17979"/>
                    <a:pt x="19417" y="19036"/>
                  </a:cubicBezTo>
                  <a:cubicBezTo>
                    <a:pt x="18146" y="20092"/>
                    <a:pt x="15182" y="21031"/>
                    <a:pt x="12640" y="21266"/>
                  </a:cubicBezTo>
                  <a:cubicBezTo>
                    <a:pt x="10099" y="21501"/>
                    <a:pt x="7982" y="21031"/>
                    <a:pt x="5864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473522" y="6943784"/>
              <a:ext cx="112461" cy="19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373" fill="norm" stroke="1" extrusionOk="0">
                  <a:moveTo>
                    <a:pt x="2803" y="12315"/>
                  </a:moveTo>
                  <a:cubicBezTo>
                    <a:pt x="6661" y="11618"/>
                    <a:pt x="10518" y="10921"/>
                    <a:pt x="13603" y="9412"/>
                  </a:cubicBezTo>
                  <a:cubicBezTo>
                    <a:pt x="16689" y="7902"/>
                    <a:pt x="19003" y="5579"/>
                    <a:pt x="19968" y="3838"/>
                  </a:cubicBezTo>
                  <a:cubicBezTo>
                    <a:pt x="20932" y="2096"/>
                    <a:pt x="20546" y="934"/>
                    <a:pt x="19003" y="354"/>
                  </a:cubicBezTo>
                  <a:cubicBezTo>
                    <a:pt x="17461" y="-227"/>
                    <a:pt x="14761" y="-227"/>
                    <a:pt x="11289" y="1399"/>
                  </a:cubicBezTo>
                  <a:cubicBezTo>
                    <a:pt x="7818" y="3025"/>
                    <a:pt x="3575" y="6276"/>
                    <a:pt x="1453" y="9179"/>
                  </a:cubicBezTo>
                  <a:cubicBezTo>
                    <a:pt x="-668" y="12083"/>
                    <a:pt x="-668" y="14638"/>
                    <a:pt x="2803" y="16612"/>
                  </a:cubicBezTo>
                  <a:cubicBezTo>
                    <a:pt x="6275" y="18586"/>
                    <a:pt x="13218" y="19979"/>
                    <a:pt x="2016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615905" y="7109745"/>
              <a:ext cx="139701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582"/>
                  </a:moveTo>
                  <a:cubicBezTo>
                    <a:pt x="1636" y="897"/>
                    <a:pt x="3273" y="211"/>
                    <a:pt x="5236" y="39"/>
                  </a:cubicBezTo>
                  <a:cubicBezTo>
                    <a:pt x="7200" y="-132"/>
                    <a:pt x="9491" y="211"/>
                    <a:pt x="10800" y="2097"/>
                  </a:cubicBezTo>
                  <a:cubicBezTo>
                    <a:pt x="12109" y="3982"/>
                    <a:pt x="12436" y="7411"/>
                    <a:pt x="11945" y="9982"/>
                  </a:cubicBezTo>
                  <a:cubicBezTo>
                    <a:pt x="11455" y="12554"/>
                    <a:pt x="10145" y="14268"/>
                    <a:pt x="8836" y="15639"/>
                  </a:cubicBezTo>
                  <a:cubicBezTo>
                    <a:pt x="7527" y="17011"/>
                    <a:pt x="6218" y="18039"/>
                    <a:pt x="6218" y="19068"/>
                  </a:cubicBezTo>
                  <a:cubicBezTo>
                    <a:pt x="6218" y="20097"/>
                    <a:pt x="7527" y="21125"/>
                    <a:pt x="10309" y="21297"/>
                  </a:cubicBezTo>
                  <a:cubicBezTo>
                    <a:pt x="13091" y="21468"/>
                    <a:pt x="17345" y="20782"/>
                    <a:pt x="21600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673055" y="6834702"/>
              <a:ext cx="228601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00"/>
                  </a:moveTo>
                  <a:cubicBezTo>
                    <a:pt x="800" y="920"/>
                    <a:pt x="1600" y="-160"/>
                    <a:pt x="2300" y="20"/>
                  </a:cubicBezTo>
                  <a:cubicBezTo>
                    <a:pt x="3000" y="200"/>
                    <a:pt x="3600" y="1640"/>
                    <a:pt x="4200" y="3080"/>
                  </a:cubicBezTo>
                  <a:cubicBezTo>
                    <a:pt x="4800" y="4520"/>
                    <a:pt x="5400" y="5960"/>
                    <a:pt x="5300" y="8300"/>
                  </a:cubicBezTo>
                  <a:cubicBezTo>
                    <a:pt x="5200" y="10640"/>
                    <a:pt x="4400" y="13880"/>
                    <a:pt x="3700" y="16220"/>
                  </a:cubicBezTo>
                  <a:cubicBezTo>
                    <a:pt x="3000" y="18560"/>
                    <a:pt x="2400" y="20000"/>
                    <a:pt x="3200" y="20720"/>
                  </a:cubicBezTo>
                  <a:cubicBezTo>
                    <a:pt x="4000" y="21440"/>
                    <a:pt x="6200" y="21440"/>
                    <a:pt x="9500" y="21440"/>
                  </a:cubicBezTo>
                  <a:cubicBezTo>
                    <a:pt x="12800" y="21440"/>
                    <a:pt x="17200" y="2144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963285" y="5424060"/>
              <a:ext cx="81107" cy="257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6306" y="0"/>
                  </a:moveTo>
                  <a:cubicBezTo>
                    <a:pt x="12983" y="0"/>
                    <a:pt x="9660" y="0"/>
                    <a:pt x="7445" y="44"/>
                  </a:cubicBezTo>
                  <a:cubicBezTo>
                    <a:pt x="5229" y="89"/>
                    <a:pt x="4122" y="177"/>
                    <a:pt x="4399" y="523"/>
                  </a:cubicBezTo>
                  <a:cubicBezTo>
                    <a:pt x="4676" y="869"/>
                    <a:pt x="6337" y="1472"/>
                    <a:pt x="8553" y="2137"/>
                  </a:cubicBezTo>
                  <a:cubicBezTo>
                    <a:pt x="10768" y="2802"/>
                    <a:pt x="13537" y="3529"/>
                    <a:pt x="15476" y="4247"/>
                  </a:cubicBezTo>
                  <a:cubicBezTo>
                    <a:pt x="17414" y="4966"/>
                    <a:pt x="18522" y="5675"/>
                    <a:pt x="19353" y="6411"/>
                  </a:cubicBezTo>
                  <a:cubicBezTo>
                    <a:pt x="20183" y="7147"/>
                    <a:pt x="20737" y="7909"/>
                    <a:pt x="21014" y="8681"/>
                  </a:cubicBezTo>
                  <a:cubicBezTo>
                    <a:pt x="21291" y="9452"/>
                    <a:pt x="21291" y="10233"/>
                    <a:pt x="21014" y="11013"/>
                  </a:cubicBezTo>
                  <a:cubicBezTo>
                    <a:pt x="20737" y="11793"/>
                    <a:pt x="20183" y="12573"/>
                    <a:pt x="19353" y="13345"/>
                  </a:cubicBezTo>
                  <a:cubicBezTo>
                    <a:pt x="18522" y="14116"/>
                    <a:pt x="17414" y="14879"/>
                    <a:pt x="15476" y="15633"/>
                  </a:cubicBezTo>
                  <a:cubicBezTo>
                    <a:pt x="13537" y="16386"/>
                    <a:pt x="10768" y="17131"/>
                    <a:pt x="7999" y="17867"/>
                  </a:cubicBezTo>
                  <a:cubicBezTo>
                    <a:pt x="5229" y="18603"/>
                    <a:pt x="2460" y="19330"/>
                    <a:pt x="1076" y="19915"/>
                  </a:cubicBezTo>
                  <a:cubicBezTo>
                    <a:pt x="-309" y="20500"/>
                    <a:pt x="-309" y="20944"/>
                    <a:pt x="799" y="21201"/>
                  </a:cubicBezTo>
                  <a:cubicBezTo>
                    <a:pt x="1906" y="21458"/>
                    <a:pt x="4122" y="21529"/>
                    <a:pt x="6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232162" y="5829331"/>
              <a:ext cx="231594" cy="35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7" fill="norm" stroke="1" extrusionOk="0">
                  <a:moveTo>
                    <a:pt x="278" y="1583"/>
                  </a:moveTo>
                  <a:cubicBezTo>
                    <a:pt x="81" y="825"/>
                    <a:pt x="-115" y="67"/>
                    <a:pt x="81" y="4"/>
                  </a:cubicBezTo>
                  <a:cubicBezTo>
                    <a:pt x="278" y="-59"/>
                    <a:pt x="867" y="573"/>
                    <a:pt x="1750" y="2720"/>
                  </a:cubicBezTo>
                  <a:cubicBezTo>
                    <a:pt x="2634" y="4867"/>
                    <a:pt x="3812" y="8530"/>
                    <a:pt x="4500" y="11625"/>
                  </a:cubicBezTo>
                  <a:cubicBezTo>
                    <a:pt x="5187" y="14720"/>
                    <a:pt x="5383" y="17246"/>
                    <a:pt x="5580" y="18952"/>
                  </a:cubicBezTo>
                  <a:cubicBezTo>
                    <a:pt x="5776" y="20657"/>
                    <a:pt x="5972" y="21541"/>
                    <a:pt x="6070" y="21415"/>
                  </a:cubicBezTo>
                  <a:cubicBezTo>
                    <a:pt x="6169" y="21288"/>
                    <a:pt x="6169" y="20152"/>
                    <a:pt x="6267" y="18383"/>
                  </a:cubicBezTo>
                  <a:cubicBezTo>
                    <a:pt x="6365" y="16615"/>
                    <a:pt x="6561" y="14215"/>
                    <a:pt x="6954" y="12762"/>
                  </a:cubicBezTo>
                  <a:cubicBezTo>
                    <a:pt x="7347" y="11309"/>
                    <a:pt x="7936" y="10804"/>
                    <a:pt x="8525" y="10994"/>
                  </a:cubicBezTo>
                  <a:cubicBezTo>
                    <a:pt x="9114" y="11183"/>
                    <a:pt x="9703" y="12067"/>
                    <a:pt x="10292" y="13267"/>
                  </a:cubicBezTo>
                  <a:cubicBezTo>
                    <a:pt x="10881" y="14467"/>
                    <a:pt x="11470" y="15983"/>
                    <a:pt x="12158" y="17309"/>
                  </a:cubicBezTo>
                  <a:cubicBezTo>
                    <a:pt x="12845" y="18636"/>
                    <a:pt x="13630" y="19773"/>
                    <a:pt x="14514" y="20341"/>
                  </a:cubicBezTo>
                  <a:cubicBezTo>
                    <a:pt x="15398" y="20909"/>
                    <a:pt x="16380" y="20909"/>
                    <a:pt x="16969" y="20594"/>
                  </a:cubicBezTo>
                  <a:cubicBezTo>
                    <a:pt x="17558" y="20278"/>
                    <a:pt x="17754" y="19646"/>
                    <a:pt x="18049" y="17057"/>
                  </a:cubicBezTo>
                  <a:cubicBezTo>
                    <a:pt x="18343" y="14467"/>
                    <a:pt x="18736" y="9920"/>
                    <a:pt x="18932" y="7330"/>
                  </a:cubicBezTo>
                  <a:cubicBezTo>
                    <a:pt x="19129" y="4741"/>
                    <a:pt x="19129" y="4109"/>
                    <a:pt x="19129" y="3478"/>
                  </a:cubicBezTo>
                  <a:cubicBezTo>
                    <a:pt x="19129" y="2846"/>
                    <a:pt x="19129" y="2215"/>
                    <a:pt x="19521" y="2088"/>
                  </a:cubicBezTo>
                  <a:cubicBezTo>
                    <a:pt x="19914" y="1962"/>
                    <a:pt x="20700" y="2341"/>
                    <a:pt x="21485" y="2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520905" y="5957460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8552655" y="612256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151672" y="5676385"/>
              <a:ext cx="245534" cy="3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14338" y="4534"/>
                  </a:moveTo>
                  <a:cubicBezTo>
                    <a:pt x="14524" y="3729"/>
                    <a:pt x="14710" y="2924"/>
                    <a:pt x="14431" y="2320"/>
                  </a:cubicBezTo>
                  <a:cubicBezTo>
                    <a:pt x="14152" y="1716"/>
                    <a:pt x="13407" y="1314"/>
                    <a:pt x="12569" y="1180"/>
                  </a:cubicBezTo>
                  <a:cubicBezTo>
                    <a:pt x="11731" y="1046"/>
                    <a:pt x="10800" y="1180"/>
                    <a:pt x="8938" y="2320"/>
                  </a:cubicBezTo>
                  <a:cubicBezTo>
                    <a:pt x="7076" y="3461"/>
                    <a:pt x="4283" y="5607"/>
                    <a:pt x="2514" y="8223"/>
                  </a:cubicBezTo>
                  <a:cubicBezTo>
                    <a:pt x="745" y="10839"/>
                    <a:pt x="0" y="13925"/>
                    <a:pt x="0" y="16139"/>
                  </a:cubicBezTo>
                  <a:cubicBezTo>
                    <a:pt x="0" y="18352"/>
                    <a:pt x="745" y="19694"/>
                    <a:pt x="2234" y="20432"/>
                  </a:cubicBezTo>
                  <a:cubicBezTo>
                    <a:pt x="3724" y="21170"/>
                    <a:pt x="5959" y="21304"/>
                    <a:pt x="8472" y="20097"/>
                  </a:cubicBezTo>
                  <a:cubicBezTo>
                    <a:pt x="10986" y="18889"/>
                    <a:pt x="13779" y="16340"/>
                    <a:pt x="15269" y="13388"/>
                  </a:cubicBezTo>
                  <a:cubicBezTo>
                    <a:pt x="16759" y="10437"/>
                    <a:pt x="16945" y="7083"/>
                    <a:pt x="16107" y="4668"/>
                  </a:cubicBezTo>
                  <a:cubicBezTo>
                    <a:pt x="15269" y="2253"/>
                    <a:pt x="13407" y="777"/>
                    <a:pt x="11545" y="241"/>
                  </a:cubicBezTo>
                  <a:cubicBezTo>
                    <a:pt x="9683" y="-296"/>
                    <a:pt x="7821" y="106"/>
                    <a:pt x="6331" y="1046"/>
                  </a:cubicBezTo>
                  <a:cubicBezTo>
                    <a:pt x="4841" y="1985"/>
                    <a:pt x="3724" y="3461"/>
                    <a:pt x="3166" y="4534"/>
                  </a:cubicBezTo>
                  <a:cubicBezTo>
                    <a:pt x="2607" y="5607"/>
                    <a:pt x="2607" y="6278"/>
                    <a:pt x="5028" y="7150"/>
                  </a:cubicBezTo>
                  <a:cubicBezTo>
                    <a:pt x="7448" y="8022"/>
                    <a:pt x="12290" y="9095"/>
                    <a:pt x="15455" y="9699"/>
                  </a:cubicBezTo>
                  <a:cubicBezTo>
                    <a:pt x="18621" y="10303"/>
                    <a:pt x="20110" y="10437"/>
                    <a:pt x="21600" y="1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415692" y="5919360"/>
              <a:ext cx="19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47"/>
                    <a:pt x="-1585" y="9095"/>
                    <a:pt x="575" y="12695"/>
                  </a:cubicBezTo>
                  <a:cubicBezTo>
                    <a:pt x="2735" y="16295"/>
                    <a:pt x="11375" y="1894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260411" y="5447768"/>
              <a:ext cx="124095" cy="15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24" fill="norm" stroke="1" extrusionOk="0">
                  <a:moveTo>
                    <a:pt x="4989" y="3638"/>
                  </a:moveTo>
                  <a:cubicBezTo>
                    <a:pt x="3891" y="7901"/>
                    <a:pt x="2793" y="12164"/>
                    <a:pt x="1878" y="15433"/>
                  </a:cubicBezTo>
                  <a:cubicBezTo>
                    <a:pt x="962" y="18701"/>
                    <a:pt x="230" y="20975"/>
                    <a:pt x="47" y="21117"/>
                  </a:cubicBezTo>
                  <a:cubicBezTo>
                    <a:pt x="-136" y="21259"/>
                    <a:pt x="230" y="19270"/>
                    <a:pt x="962" y="16143"/>
                  </a:cubicBezTo>
                  <a:cubicBezTo>
                    <a:pt x="1695" y="13017"/>
                    <a:pt x="2793" y="8754"/>
                    <a:pt x="4257" y="5627"/>
                  </a:cubicBezTo>
                  <a:cubicBezTo>
                    <a:pt x="5722" y="2501"/>
                    <a:pt x="7552" y="512"/>
                    <a:pt x="9017" y="85"/>
                  </a:cubicBezTo>
                  <a:cubicBezTo>
                    <a:pt x="10481" y="-341"/>
                    <a:pt x="11579" y="796"/>
                    <a:pt x="13593" y="4348"/>
                  </a:cubicBezTo>
                  <a:cubicBezTo>
                    <a:pt x="15606" y="7901"/>
                    <a:pt x="18535" y="13870"/>
                    <a:pt x="21464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632155" y="5821433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50" y="12302"/>
                    <a:pt x="11700" y="4448"/>
                    <a:pt x="15300" y="1502"/>
                  </a:cubicBezTo>
                  <a:cubicBezTo>
                    <a:pt x="18900" y="-1443"/>
                    <a:pt x="202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991177" y="5621456"/>
              <a:ext cx="187079" cy="32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21" fill="norm" stroke="1" extrusionOk="0">
                  <a:moveTo>
                    <a:pt x="11132" y="2068"/>
                  </a:moveTo>
                  <a:cubicBezTo>
                    <a:pt x="9932" y="2068"/>
                    <a:pt x="8732" y="2068"/>
                    <a:pt x="7172" y="2699"/>
                  </a:cubicBezTo>
                  <a:cubicBezTo>
                    <a:pt x="5612" y="3330"/>
                    <a:pt x="3692" y="4593"/>
                    <a:pt x="2372" y="6977"/>
                  </a:cubicBezTo>
                  <a:cubicBezTo>
                    <a:pt x="1052" y="9362"/>
                    <a:pt x="332" y="12868"/>
                    <a:pt x="92" y="15253"/>
                  </a:cubicBezTo>
                  <a:cubicBezTo>
                    <a:pt x="-148" y="17637"/>
                    <a:pt x="92" y="18899"/>
                    <a:pt x="692" y="19741"/>
                  </a:cubicBezTo>
                  <a:cubicBezTo>
                    <a:pt x="1292" y="20582"/>
                    <a:pt x="2252" y="21003"/>
                    <a:pt x="3332" y="21214"/>
                  </a:cubicBezTo>
                  <a:cubicBezTo>
                    <a:pt x="4412" y="21424"/>
                    <a:pt x="5612" y="21424"/>
                    <a:pt x="7652" y="20302"/>
                  </a:cubicBezTo>
                  <a:cubicBezTo>
                    <a:pt x="9692" y="19180"/>
                    <a:pt x="12572" y="16936"/>
                    <a:pt x="14492" y="14201"/>
                  </a:cubicBezTo>
                  <a:cubicBezTo>
                    <a:pt x="16412" y="11466"/>
                    <a:pt x="17372" y="8240"/>
                    <a:pt x="17492" y="5855"/>
                  </a:cubicBezTo>
                  <a:cubicBezTo>
                    <a:pt x="17612" y="3471"/>
                    <a:pt x="16892" y="1928"/>
                    <a:pt x="15212" y="1016"/>
                  </a:cubicBezTo>
                  <a:cubicBezTo>
                    <a:pt x="13532" y="105"/>
                    <a:pt x="10892" y="-176"/>
                    <a:pt x="8372" y="105"/>
                  </a:cubicBezTo>
                  <a:cubicBezTo>
                    <a:pt x="5852" y="385"/>
                    <a:pt x="3452" y="1227"/>
                    <a:pt x="1892" y="2629"/>
                  </a:cubicBezTo>
                  <a:cubicBezTo>
                    <a:pt x="332" y="4032"/>
                    <a:pt x="-388" y="5995"/>
                    <a:pt x="812" y="7468"/>
                  </a:cubicBezTo>
                  <a:cubicBezTo>
                    <a:pt x="2012" y="8941"/>
                    <a:pt x="5132" y="9923"/>
                    <a:pt x="8852" y="10343"/>
                  </a:cubicBezTo>
                  <a:cubicBezTo>
                    <a:pt x="12572" y="10764"/>
                    <a:pt x="16892" y="10624"/>
                    <a:pt x="21212" y="1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166366" y="5867997"/>
              <a:ext cx="138890" cy="12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19" fill="norm" stroke="1" extrusionOk="0">
                  <a:moveTo>
                    <a:pt x="844" y="1156"/>
                  </a:moveTo>
                  <a:cubicBezTo>
                    <a:pt x="2455" y="448"/>
                    <a:pt x="4067" y="-260"/>
                    <a:pt x="5357" y="94"/>
                  </a:cubicBezTo>
                  <a:cubicBezTo>
                    <a:pt x="6647" y="448"/>
                    <a:pt x="7614" y="1865"/>
                    <a:pt x="7614" y="3812"/>
                  </a:cubicBezTo>
                  <a:cubicBezTo>
                    <a:pt x="7614" y="5760"/>
                    <a:pt x="6647" y="8238"/>
                    <a:pt x="5357" y="10363"/>
                  </a:cubicBezTo>
                  <a:cubicBezTo>
                    <a:pt x="4067" y="12488"/>
                    <a:pt x="2455" y="14258"/>
                    <a:pt x="1327" y="16029"/>
                  </a:cubicBezTo>
                  <a:cubicBezTo>
                    <a:pt x="199" y="17799"/>
                    <a:pt x="-446" y="19570"/>
                    <a:pt x="360" y="20455"/>
                  </a:cubicBezTo>
                  <a:cubicBezTo>
                    <a:pt x="1166" y="21340"/>
                    <a:pt x="3423" y="21340"/>
                    <a:pt x="7130" y="20455"/>
                  </a:cubicBezTo>
                  <a:cubicBezTo>
                    <a:pt x="10838" y="19570"/>
                    <a:pt x="15996" y="17799"/>
                    <a:pt x="21154" y="1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099426" y="5449955"/>
              <a:ext cx="135980" cy="10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690" fill="norm" stroke="1" extrusionOk="0">
                  <a:moveTo>
                    <a:pt x="2406" y="1195"/>
                  </a:moveTo>
                  <a:cubicBezTo>
                    <a:pt x="1742" y="5515"/>
                    <a:pt x="1077" y="9835"/>
                    <a:pt x="579" y="13507"/>
                  </a:cubicBezTo>
                  <a:cubicBezTo>
                    <a:pt x="80" y="17179"/>
                    <a:pt x="-252" y="20203"/>
                    <a:pt x="246" y="20635"/>
                  </a:cubicBezTo>
                  <a:cubicBezTo>
                    <a:pt x="745" y="21067"/>
                    <a:pt x="2074" y="18907"/>
                    <a:pt x="3736" y="15667"/>
                  </a:cubicBezTo>
                  <a:cubicBezTo>
                    <a:pt x="5397" y="12427"/>
                    <a:pt x="7391" y="8107"/>
                    <a:pt x="9053" y="4867"/>
                  </a:cubicBezTo>
                  <a:cubicBezTo>
                    <a:pt x="10714" y="1627"/>
                    <a:pt x="12043" y="-533"/>
                    <a:pt x="13206" y="115"/>
                  </a:cubicBezTo>
                  <a:cubicBezTo>
                    <a:pt x="14370" y="763"/>
                    <a:pt x="15366" y="4219"/>
                    <a:pt x="16696" y="7891"/>
                  </a:cubicBezTo>
                  <a:cubicBezTo>
                    <a:pt x="18025" y="11563"/>
                    <a:pt x="19686" y="15451"/>
                    <a:pt x="21348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451816" y="5631241"/>
              <a:ext cx="195840" cy="17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54" fill="norm" stroke="1" extrusionOk="0">
                  <a:moveTo>
                    <a:pt x="4070" y="11860"/>
                  </a:moveTo>
                  <a:cubicBezTo>
                    <a:pt x="3141" y="14174"/>
                    <a:pt x="2212" y="16488"/>
                    <a:pt x="1515" y="18288"/>
                  </a:cubicBezTo>
                  <a:cubicBezTo>
                    <a:pt x="818" y="20088"/>
                    <a:pt x="354" y="21374"/>
                    <a:pt x="121" y="21245"/>
                  </a:cubicBezTo>
                  <a:cubicBezTo>
                    <a:pt x="-111" y="21117"/>
                    <a:pt x="-111" y="19574"/>
                    <a:pt x="1050" y="16231"/>
                  </a:cubicBezTo>
                  <a:cubicBezTo>
                    <a:pt x="2212" y="12888"/>
                    <a:pt x="4534" y="7745"/>
                    <a:pt x="6044" y="4660"/>
                  </a:cubicBezTo>
                  <a:cubicBezTo>
                    <a:pt x="7554" y="1574"/>
                    <a:pt x="8250" y="545"/>
                    <a:pt x="9179" y="160"/>
                  </a:cubicBezTo>
                  <a:cubicBezTo>
                    <a:pt x="10108" y="-226"/>
                    <a:pt x="11270" y="31"/>
                    <a:pt x="12315" y="1574"/>
                  </a:cubicBezTo>
                  <a:cubicBezTo>
                    <a:pt x="13360" y="3117"/>
                    <a:pt x="14289" y="5945"/>
                    <a:pt x="15334" y="8645"/>
                  </a:cubicBezTo>
                  <a:cubicBezTo>
                    <a:pt x="16379" y="11345"/>
                    <a:pt x="17541" y="13917"/>
                    <a:pt x="18470" y="15717"/>
                  </a:cubicBezTo>
                  <a:cubicBezTo>
                    <a:pt x="19399" y="17517"/>
                    <a:pt x="20095" y="18545"/>
                    <a:pt x="20560" y="18803"/>
                  </a:cubicBezTo>
                  <a:cubicBezTo>
                    <a:pt x="21024" y="19060"/>
                    <a:pt x="21257" y="18545"/>
                    <a:pt x="21489" y="1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079705" y="6188960"/>
              <a:ext cx="991185" cy="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00" fill="norm" stroke="1" extrusionOk="0">
                  <a:moveTo>
                    <a:pt x="0" y="21200"/>
                  </a:moveTo>
                  <a:cubicBezTo>
                    <a:pt x="1700" y="20120"/>
                    <a:pt x="3401" y="19040"/>
                    <a:pt x="5170" y="16880"/>
                  </a:cubicBezTo>
                  <a:cubicBezTo>
                    <a:pt x="6940" y="14720"/>
                    <a:pt x="8778" y="11480"/>
                    <a:pt x="10501" y="8780"/>
                  </a:cubicBezTo>
                  <a:cubicBezTo>
                    <a:pt x="12225" y="6080"/>
                    <a:pt x="13833" y="3920"/>
                    <a:pt x="15488" y="2300"/>
                  </a:cubicBezTo>
                  <a:cubicBezTo>
                    <a:pt x="17142" y="680"/>
                    <a:pt x="18843" y="-400"/>
                    <a:pt x="19900" y="140"/>
                  </a:cubicBezTo>
                  <a:cubicBezTo>
                    <a:pt x="20957" y="680"/>
                    <a:pt x="21370" y="2840"/>
                    <a:pt x="21485" y="5540"/>
                  </a:cubicBezTo>
                  <a:cubicBezTo>
                    <a:pt x="21600" y="8240"/>
                    <a:pt x="21416" y="11480"/>
                    <a:pt x="21232" y="14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073211" y="6464941"/>
              <a:ext cx="104000" cy="24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418" fill="norm" stroke="1" extrusionOk="0">
                  <a:moveTo>
                    <a:pt x="19590" y="1693"/>
                  </a:moveTo>
                  <a:cubicBezTo>
                    <a:pt x="15922" y="960"/>
                    <a:pt x="12254" y="228"/>
                    <a:pt x="9197" y="45"/>
                  </a:cubicBezTo>
                  <a:cubicBezTo>
                    <a:pt x="6141" y="-138"/>
                    <a:pt x="3696" y="228"/>
                    <a:pt x="1862" y="1326"/>
                  </a:cubicBezTo>
                  <a:cubicBezTo>
                    <a:pt x="28" y="2425"/>
                    <a:pt x="-1195" y="4255"/>
                    <a:pt x="1862" y="6909"/>
                  </a:cubicBezTo>
                  <a:cubicBezTo>
                    <a:pt x="4918" y="9564"/>
                    <a:pt x="12254" y="13042"/>
                    <a:pt x="16126" y="15238"/>
                  </a:cubicBezTo>
                  <a:cubicBezTo>
                    <a:pt x="19997" y="17435"/>
                    <a:pt x="20405" y="18350"/>
                    <a:pt x="19794" y="19082"/>
                  </a:cubicBezTo>
                  <a:cubicBezTo>
                    <a:pt x="19182" y="19815"/>
                    <a:pt x="17552" y="20364"/>
                    <a:pt x="15718" y="20730"/>
                  </a:cubicBezTo>
                  <a:cubicBezTo>
                    <a:pt x="13884" y="21096"/>
                    <a:pt x="11847" y="21279"/>
                    <a:pt x="9605" y="21370"/>
                  </a:cubicBezTo>
                  <a:cubicBezTo>
                    <a:pt x="7363" y="21462"/>
                    <a:pt x="4918" y="21462"/>
                    <a:pt x="3899" y="21004"/>
                  </a:cubicBezTo>
                  <a:cubicBezTo>
                    <a:pt x="2880" y="20547"/>
                    <a:pt x="3288" y="19631"/>
                    <a:pt x="5122" y="18991"/>
                  </a:cubicBezTo>
                  <a:cubicBezTo>
                    <a:pt x="6956" y="18350"/>
                    <a:pt x="10216" y="17984"/>
                    <a:pt x="13477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220459" y="6498005"/>
              <a:ext cx="100547" cy="18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10" fill="norm" stroke="1" extrusionOk="0">
                  <a:moveTo>
                    <a:pt x="5071" y="5670"/>
                  </a:moveTo>
                  <a:cubicBezTo>
                    <a:pt x="6834" y="6390"/>
                    <a:pt x="8597" y="7110"/>
                    <a:pt x="10581" y="7230"/>
                  </a:cubicBezTo>
                  <a:cubicBezTo>
                    <a:pt x="12564" y="7350"/>
                    <a:pt x="14769" y="6870"/>
                    <a:pt x="16532" y="6150"/>
                  </a:cubicBezTo>
                  <a:cubicBezTo>
                    <a:pt x="18295" y="5430"/>
                    <a:pt x="19618" y="4470"/>
                    <a:pt x="20279" y="3390"/>
                  </a:cubicBezTo>
                  <a:cubicBezTo>
                    <a:pt x="20940" y="2310"/>
                    <a:pt x="20940" y="1110"/>
                    <a:pt x="19838" y="510"/>
                  </a:cubicBezTo>
                  <a:cubicBezTo>
                    <a:pt x="18736" y="-90"/>
                    <a:pt x="16532" y="-90"/>
                    <a:pt x="14328" y="150"/>
                  </a:cubicBezTo>
                  <a:cubicBezTo>
                    <a:pt x="12124" y="390"/>
                    <a:pt x="9920" y="870"/>
                    <a:pt x="7275" y="3750"/>
                  </a:cubicBezTo>
                  <a:cubicBezTo>
                    <a:pt x="4630" y="6630"/>
                    <a:pt x="1544" y="11910"/>
                    <a:pt x="442" y="15150"/>
                  </a:cubicBezTo>
                  <a:cubicBezTo>
                    <a:pt x="-660" y="18390"/>
                    <a:pt x="222" y="19590"/>
                    <a:pt x="3969" y="20310"/>
                  </a:cubicBezTo>
                  <a:cubicBezTo>
                    <a:pt x="7716" y="21030"/>
                    <a:pt x="14328" y="21270"/>
                    <a:pt x="2094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400193" y="6418621"/>
              <a:ext cx="130363" cy="28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60" fill="norm" stroke="1" extrusionOk="0">
                  <a:moveTo>
                    <a:pt x="21116" y="1633"/>
                  </a:moveTo>
                  <a:cubicBezTo>
                    <a:pt x="20087" y="988"/>
                    <a:pt x="19059" y="344"/>
                    <a:pt x="17687" y="102"/>
                  </a:cubicBezTo>
                  <a:cubicBezTo>
                    <a:pt x="16316" y="-140"/>
                    <a:pt x="14602" y="21"/>
                    <a:pt x="12545" y="908"/>
                  </a:cubicBezTo>
                  <a:cubicBezTo>
                    <a:pt x="10487" y="1794"/>
                    <a:pt x="8087" y="3406"/>
                    <a:pt x="5687" y="5663"/>
                  </a:cubicBezTo>
                  <a:cubicBezTo>
                    <a:pt x="3287" y="7920"/>
                    <a:pt x="887" y="10821"/>
                    <a:pt x="202" y="13320"/>
                  </a:cubicBezTo>
                  <a:cubicBezTo>
                    <a:pt x="-484" y="15818"/>
                    <a:pt x="545" y="17914"/>
                    <a:pt x="3802" y="19203"/>
                  </a:cubicBezTo>
                  <a:cubicBezTo>
                    <a:pt x="7059" y="20493"/>
                    <a:pt x="12545" y="20976"/>
                    <a:pt x="1803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588432" y="6454497"/>
              <a:ext cx="138974" cy="23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93" fill="norm" stroke="1" extrusionOk="0">
                  <a:moveTo>
                    <a:pt x="13633" y="2687"/>
                  </a:moveTo>
                  <a:cubicBezTo>
                    <a:pt x="11997" y="2687"/>
                    <a:pt x="10361" y="2687"/>
                    <a:pt x="8397" y="3634"/>
                  </a:cubicBezTo>
                  <a:cubicBezTo>
                    <a:pt x="6433" y="4582"/>
                    <a:pt x="4143" y="6477"/>
                    <a:pt x="2670" y="8940"/>
                  </a:cubicBezTo>
                  <a:cubicBezTo>
                    <a:pt x="1197" y="11403"/>
                    <a:pt x="543" y="14434"/>
                    <a:pt x="215" y="16424"/>
                  </a:cubicBezTo>
                  <a:cubicBezTo>
                    <a:pt x="-112" y="18413"/>
                    <a:pt x="-112" y="19361"/>
                    <a:pt x="543" y="20119"/>
                  </a:cubicBezTo>
                  <a:cubicBezTo>
                    <a:pt x="1197" y="20877"/>
                    <a:pt x="2506" y="21445"/>
                    <a:pt x="5124" y="20498"/>
                  </a:cubicBezTo>
                  <a:cubicBezTo>
                    <a:pt x="7743" y="19550"/>
                    <a:pt x="11670" y="17087"/>
                    <a:pt x="13797" y="13866"/>
                  </a:cubicBezTo>
                  <a:cubicBezTo>
                    <a:pt x="15924" y="10645"/>
                    <a:pt x="16252" y="6666"/>
                    <a:pt x="16088" y="4203"/>
                  </a:cubicBezTo>
                  <a:cubicBezTo>
                    <a:pt x="15924" y="1740"/>
                    <a:pt x="15270" y="792"/>
                    <a:pt x="13306" y="319"/>
                  </a:cubicBezTo>
                  <a:cubicBezTo>
                    <a:pt x="11343" y="-155"/>
                    <a:pt x="8070" y="-155"/>
                    <a:pt x="5452" y="698"/>
                  </a:cubicBezTo>
                  <a:cubicBezTo>
                    <a:pt x="2833" y="1550"/>
                    <a:pt x="870" y="3256"/>
                    <a:pt x="543" y="5056"/>
                  </a:cubicBezTo>
                  <a:cubicBezTo>
                    <a:pt x="215" y="6856"/>
                    <a:pt x="1524" y="8750"/>
                    <a:pt x="5288" y="9698"/>
                  </a:cubicBezTo>
                  <a:cubicBezTo>
                    <a:pt x="9052" y="10645"/>
                    <a:pt x="15270" y="10645"/>
                    <a:pt x="21488" y="1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759155" y="664961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634272" y="6298623"/>
              <a:ext cx="80434" cy="12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842" y="3595"/>
                  </a:moveTo>
                  <a:cubicBezTo>
                    <a:pt x="2274" y="5426"/>
                    <a:pt x="1705" y="7256"/>
                    <a:pt x="1137" y="9087"/>
                  </a:cubicBezTo>
                  <a:cubicBezTo>
                    <a:pt x="568" y="10917"/>
                    <a:pt x="0" y="12748"/>
                    <a:pt x="0" y="12565"/>
                  </a:cubicBezTo>
                  <a:cubicBezTo>
                    <a:pt x="0" y="12382"/>
                    <a:pt x="568" y="10185"/>
                    <a:pt x="1421" y="8171"/>
                  </a:cubicBezTo>
                  <a:cubicBezTo>
                    <a:pt x="2274" y="6158"/>
                    <a:pt x="3411" y="4327"/>
                    <a:pt x="4832" y="2680"/>
                  </a:cubicBezTo>
                  <a:cubicBezTo>
                    <a:pt x="6253" y="1032"/>
                    <a:pt x="7958" y="-432"/>
                    <a:pt x="9663" y="117"/>
                  </a:cubicBezTo>
                  <a:cubicBezTo>
                    <a:pt x="11368" y="666"/>
                    <a:pt x="13074" y="3229"/>
                    <a:pt x="15063" y="7073"/>
                  </a:cubicBezTo>
                  <a:cubicBezTo>
                    <a:pt x="17053" y="10917"/>
                    <a:pt x="19326" y="16043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62355" y="656706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199422" y="6406511"/>
              <a:ext cx="156634" cy="31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09" fill="norm" stroke="1" extrusionOk="0">
                  <a:moveTo>
                    <a:pt x="11808" y="4472"/>
                  </a:moveTo>
                  <a:cubicBezTo>
                    <a:pt x="10368" y="4472"/>
                    <a:pt x="8928" y="4472"/>
                    <a:pt x="7344" y="5269"/>
                  </a:cubicBezTo>
                  <a:cubicBezTo>
                    <a:pt x="5760" y="6067"/>
                    <a:pt x="4032" y="7661"/>
                    <a:pt x="2592" y="10126"/>
                  </a:cubicBezTo>
                  <a:cubicBezTo>
                    <a:pt x="1152" y="12590"/>
                    <a:pt x="0" y="15924"/>
                    <a:pt x="0" y="17954"/>
                  </a:cubicBezTo>
                  <a:cubicBezTo>
                    <a:pt x="0" y="19983"/>
                    <a:pt x="1152" y="20708"/>
                    <a:pt x="2448" y="21071"/>
                  </a:cubicBezTo>
                  <a:cubicBezTo>
                    <a:pt x="3744" y="21433"/>
                    <a:pt x="5184" y="21433"/>
                    <a:pt x="7344" y="20708"/>
                  </a:cubicBezTo>
                  <a:cubicBezTo>
                    <a:pt x="9504" y="19983"/>
                    <a:pt x="12384" y="18534"/>
                    <a:pt x="14976" y="15997"/>
                  </a:cubicBezTo>
                  <a:cubicBezTo>
                    <a:pt x="17568" y="13460"/>
                    <a:pt x="19872" y="9836"/>
                    <a:pt x="20736" y="7299"/>
                  </a:cubicBezTo>
                  <a:cubicBezTo>
                    <a:pt x="21600" y="4762"/>
                    <a:pt x="21024" y="3312"/>
                    <a:pt x="20160" y="2297"/>
                  </a:cubicBezTo>
                  <a:cubicBezTo>
                    <a:pt x="19296" y="1283"/>
                    <a:pt x="18144" y="703"/>
                    <a:pt x="16704" y="340"/>
                  </a:cubicBezTo>
                  <a:cubicBezTo>
                    <a:pt x="15264" y="-22"/>
                    <a:pt x="13536" y="-167"/>
                    <a:pt x="11808" y="268"/>
                  </a:cubicBezTo>
                  <a:cubicBezTo>
                    <a:pt x="10080" y="703"/>
                    <a:pt x="8352" y="1718"/>
                    <a:pt x="7200" y="2660"/>
                  </a:cubicBezTo>
                  <a:cubicBezTo>
                    <a:pt x="6048" y="3602"/>
                    <a:pt x="5472" y="4472"/>
                    <a:pt x="5328" y="5342"/>
                  </a:cubicBezTo>
                  <a:cubicBezTo>
                    <a:pt x="5184" y="6212"/>
                    <a:pt x="5472" y="7081"/>
                    <a:pt x="6336" y="7661"/>
                  </a:cubicBezTo>
                  <a:cubicBezTo>
                    <a:pt x="7200" y="8241"/>
                    <a:pt x="8640" y="8531"/>
                    <a:pt x="11232" y="8603"/>
                  </a:cubicBezTo>
                  <a:cubicBezTo>
                    <a:pt x="13824" y="8676"/>
                    <a:pt x="17568" y="8531"/>
                    <a:pt x="21312" y="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375105" y="6636910"/>
              <a:ext cx="120651" cy="13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1895" y="343"/>
                    <a:pt x="3789" y="686"/>
                    <a:pt x="5495" y="1371"/>
                  </a:cubicBezTo>
                  <a:cubicBezTo>
                    <a:pt x="7200" y="2057"/>
                    <a:pt x="8716" y="3086"/>
                    <a:pt x="9095" y="5314"/>
                  </a:cubicBezTo>
                  <a:cubicBezTo>
                    <a:pt x="9474" y="7543"/>
                    <a:pt x="8716" y="10971"/>
                    <a:pt x="7389" y="13200"/>
                  </a:cubicBezTo>
                  <a:cubicBezTo>
                    <a:pt x="6063" y="15429"/>
                    <a:pt x="4168" y="16457"/>
                    <a:pt x="2653" y="17657"/>
                  </a:cubicBezTo>
                  <a:cubicBezTo>
                    <a:pt x="1137" y="18857"/>
                    <a:pt x="0" y="20229"/>
                    <a:pt x="379" y="20914"/>
                  </a:cubicBezTo>
                  <a:cubicBezTo>
                    <a:pt x="758" y="21600"/>
                    <a:pt x="2653" y="21600"/>
                    <a:pt x="6442" y="20914"/>
                  </a:cubicBezTo>
                  <a:cubicBezTo>
                    <a:pt x="10232" y="20229"/>
                    <a:pt x="15916" y="18857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284984" y="6274960"/>
              <a:ext cx="9012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6318" y="0"/>
                  </a:moveTo>
                  <a:cubicBezTo>
                    <a:pt x="4811" y="4235"/>
                    <a:pt x="3304" y="8471"/>
                    <a:pt x="2048" y="11859"/>
                  </a:cubicBezTo>
                  <a:cubicBezTo>
                    <a:pt x="793" y="15247"/>
                    <a:pt x="-212" y="17788"/>
                    <a:pt x="39" y="17576"/>
                  </a:cubicBezTo>
                  <a:cubicBezTo>
                    <a:pt x="290" y="17365"/>
                    <a:pt x="1797" y="14400"/>
                    <a:pt x="3053" y="11859"/>
                  </a:cubicBezTo>
                  <a:cubicBezTo>
                    <a:pt x="4309" y="9318"/>
                    <a:pt x="5314" y="7200"/>
                    <a:pt x="6821" y="5082"/>
                  </a:cubicBezTo>
                  <a:cubicBezTo>
                    <a:pt x="8328" y="2965"/>
                    <a:pt x="10337" y="847"/>
                    <a:pt x="12095" y="635"/>
                  </a:cubicBezTo>
                  <a:cubicBezTo>
                    <a:pt x="13853" y="424"/>
                    <a:pt x="15360" y="2118"/>
                    <a:pt x="16867" y="5929"/>
                  </a:cubicBezTo>
                  <a:cubicBezTo>
                    <a:pt x="18374" y="9741"/>
                    <a:pt x="19881" y="15671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521155" y="6332110"/>
              <a:ext cx="13203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0" y="0"/>
                  </a:moveTo>
                  <a:cubicBezTo>
                    <a:pt x="4725" y="2364"/>
                    <a:pt x="9450" y="4728"/>
                    <a:pt x="13162" y="7307"/>
                  </a:cubicBezTo>
                  <a:cubicBezTo>
                    <a:pt x="16875" y="9887"/>
                    <a:pt x="19575" y="12681"/>
                    <a:pt x="20588" y="14937"/>
                  </a:cubicBezTo>
                  <a:cubicBezTo>
                    <a:pt x="21600" y="17194"/>
                    <a:pt x="20925" y="18913"/>
                    <a:pt x="18900" y="19934"/>
                  </a:cubicBezTo>
                  <a:cubicBezTo>
                    <a:pt x="16875" y="20955"/>
                    <a:pt x="13500" y="21278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881376" y="6109154"/>
              <a:ext cx="2117000" cy="80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6" fill="norm" stroke="1" extrusionOk="0">
                  <a:moveTo>
                    <a:pt x="13040" y="2733"/>
                  </a:moveTo>
                  <a:cubicBezTo>
                    <a:pt x="12589" y="2337"/>
                    <a:pt x="12137" y="1942"/>
                    <a:pt x="11621" y="1659"/>
                  </a:cubicBezTo>
                  <a:cubicBezTo>
                    <a:pt x="11106" y="1376"/>
                    <a:pt x="10525" y="1207"/>
                    <a:pt x="9902" y="1178"/>
                  </a:cubicBezTo>
                  <a:cubicBezTo>
                    <a:pt x="9279" y="1150"/>
                    <a:pt x="8612" y="1263"/>
                    <a:pt x="7935" y="1404"/>
                  </a:cubicBezTo>
                  <a:cubicBezTo>
                    <a:pt x="7258" y="1546"/>
                    <a:pt x="6571" y="1715"/>
                    <a:pt x="5947" y="1942"/>
                  </a:cubicBezTo>
                  <a:cubicBezTo>
                    <a:pt x="5324" y="2168"/>
                    <a:pt x="4765" y="2451"/>
                    <a:pt x="4207" y="3016"/>
                  </a:cubicBezTo>
                  <a:cubicBezTo>
                    <a:pt x="3648" y="3581"/>
                    <a:pt x="3089" y="4430"/>
                    <a:pt x="2562" y="5476"/>
                  </a:cubicBezTo>
                  <a:cubicBezTo>
                    <a:pt x="2036" y="6522"/>
                    <a:pt x="1541" y="7766"/>
                    <a:pt x="1112" y="9123"/>
                  </a:cubicBezTo>
                  <a:cubicBezTo>
                    <a:pt x="682" y="10480"/>
                    <a:pt x="316" y="11950"/>
                    <a:pt x="134" y="13024"/>
                  </a:cubicBezTo>
                  <a:cubicBezTo>
                    <a:pt x="-49" y="14099"/>
                    <a:pt x="-49" y="14777"/>
                    <a:pt x="166" y="15654"/>
                  </a:cubicBezTo>
                  <a:cubicBezTo>
                    <a:pt x="381" y="16530"/>
                    <a:pt x="811" y="17604"/>
                    <a:pt x="1380" y="18424"/>
                  </a:cubicBezTo>
                  <a:cubicBezTo>
                    <a:pt x="1950" y="19244"/>
                    <a:pt x="2659" y="19810"/>
                    <a:pt x="3347" y="20205"/>
                  </a:cubicBezTo>
                  <a:cubicBezTo>
                    <a:pt x="4035" y="20601"/>
                    <a:pt x="4701" y="20827"/>
                    <a:pt x="5410" y="20969"/>
                  </a:cubicBezTo>
                  <a:cubicBezTo>
                    <a:pt x="6119" y="21110"/>
                    <a:pt x="6872" y="21167"/>
                    <a:pt x="7656" y="21223"/>
                  </a:cubicBezTo>
                  <a:cubicBezTo>
                    <a:pt x="8441" y="21280"/>
                    <a:pt x="9257" y="21336"/>
                    <a:pt x="10117" y="21393"/>
                  </a:cubicBezTo>
                  <a:cubicBezTo>
                    <a:pt x="10977" y="21449"/>
                    <a:pt x="11879" y="21506"/>
                    <a:pt x="12707" y="21506"/>
                  </a:cubicBezTo>
                  <a:cubicBezTo>
                    <a:pt x="13534" y="21506"/>
                    <a:pt x="14287" y="21449"/>
                    <a:pt x="15017" y="21167"/>
                  </a:cubicBezTo>
                  <a:cubicBezTo>
                    <a:pt x="15748" y="20884"/>
                    <a:pt x="16457" y="20375"/>
                    <a:pt x="17167" y="19697"/>
                  </a:cubicBezTo>
                  <a:cubicBezTo>
                    <a:pt x="17876" y="19018"/>
                    <a:pt x="18585" y="18170"/>
                    <a:pt x="19198" y="17180"/>
                  </a:cubicBezTo>
                  <a:cubicBezTo>
                    <a:pt x="19810" y="16191"/>
                    <a:pt x="20326" y="15060"/>
                    <a:pt x="20724" y="13872"/>
                  </a:cubicBezTo>
                  <a:cubicBezTo>
                    <a:pt x="21121" y="12685"/>
                    <a:pt x="21401" y="11441"/>
                    <a:pt x="21476" y="9943"/>
                  </a:cubicBezTo>
                  <a:cubicBezTo>
                    <a:pt x="21551" y="8444"/>
                    <a:pt x="21422" y="6691"/>
                    <a:pt x="21057" y="5278"/>
                  </a:cubicBezTo>
                  <a:cubicBezTo>
                    <a:pt x="20691" y="3864"/>
                    <a:pt x="20090" y="2790"/>
                    <a:pt x="19380" y="1970"/>
                  </a:cubicBezTo>
                  <a:cubicBezTo>
                    <a:pt x="18671" y="1150"/>
                    <a:pt x="17854" y="585"/>
                    <a:pt x="17038" y="274"/>
                  </a:cubicBezTo>
                  <a:cubicBezTo>
                    <a:pt x="16221" y="-37"/>
                    <a:pt x="15404" y="-94"/>
                    <a:pt x="14555" y="160"/>
                  </a:cubicBezTo>
                  <a:cubicBezTo>
                    <a:pt x="13706" y="415"/>
                    <a:pt x="12825" y="980"/>
                    <a:pt x="12223" y="1433"/>
                  </a:cubicBezTo>
                  <a:cubicBezTo>
                    <a:pt x="11621" y="1885"/>
                    <a:pt x="11299" y="2224"/>
                    <a:pt x="10977" y="2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863805" y="741796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4400"/>
                    <a:pt x="7945" y="7200"/>
                    <a:pt x="11545" y="3600"/>
                  </a:cubicBezTo>
                  <a:cubicBezTo>
                    <a:pt x="15145" y="0"/>
                    <a:pt x="183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882855" y="759576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289255" y="7140677"/>
              <a:ext cx="1257566" cy="63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78" fill="norm" stroke="1" extrusionOk="0">
                  <a:moveTo>
                    <a:pt x="0" y="18261"/>
                  </a:moveTo>
                  <a:cubicBezTo>
                    <a:pt x="0" y="18687"/>
                    <a:pt x="0" y="19113"/>
                    <a:pt x="36" y="19646"/>
                  </a:cubicBezTo>
                  <a:cubicBezTo>
                    <a:pt x="73" y="20179"/>
                    <a:pt x="145" y="20818"/>
                    <a:pt x="272" y="21174"/>
                  </a:cubicBezTo>
                  <a:cubicBezTo>
                    <a:pt x="399" y="21529"/>
                    <a:pt x="581" y="21600"/>
                    <a:pt x="690" y="21245"/>
                  </a:cubicBezTo>
                  <a:cubicBezTo>
                    <a:pt x="799" y="20889"/>
                    <a:pt x="835" y="20108"/>
                    <a:pt x="853" y="18332"/>
                  </a:cubicBezTo>
                  <a:cubicBezTo>
                    <a:pt x="871" y="16555"/>
                    <a:pt x="871" y="13784"/>
                    <a:pt x="799" y="11582"/>
                  </a:cubicBezTo>
                  <a:cubicBezTo>
                    <a:pt x="726" y="9379"/>
                    <a:pt x="581" y="7745"/>
                    <a:pt x="454" y="6466"/>
                  </a:cubicBezTo>
                  <a:cubicBezTo>
                    <a:pt x="327" y="5187"/>
                    <a:pt x="218" y="4263"/>
                    <a:pt x="254" y="3730"/>
                  </a:cubicBezTo>
                  <a:cubicBezTo>
                    <a:pt x="290" y="3197"/>
                    <a:pt x="472" y="3055"/>
                    <a:pt x="962" y="2913"/>
                  </a:cubicBezTo>
                  <a:cubicBezTo>
                    <a:pt x="1452" y="2771"/>
                    <a:pt x="2251" y="2629"/>
                    <a:pt x="3340" y="2380"/>
                  </a:cubicBezTo>
                  <a:cubicBezTo>
                    <a:pt x="4429" y="2132"/>
                    <a:pt x="5808" y="1776"/>
                    <a:pt x="7152" y="1492"/>
                  </a:cubicBezTo>
                  <a:cubicBezTo>
                    <a:pt x="8495" y="1208"/>
                    <a:pt x="9802" y="995"/>
                    <a:pt x="11163" y="782"/>
                  </a:cubicBezTo>
                  <a:cubicBezTo>
                    <a:pt x="12524" y="568"/>
                    <a:pt x="13940" y="355"/>
                    <a:pt x="15320" y="213"/>
                  </a:cubicBezTo>
                  <a:cubicBezTo>
                    <a:pt x="16699" y="71"/>
                    <a:pt x="18042" y="0"/>
                    <a:pt x="19023" y="0"/>
                  </a:cubicBezTo>
                  <a:cubicBezTo>
                    <a:pt x="20003" y="0"/>
                    <a:pt x="20620" y="71"/>
                    <a:pt x="21019" y="107"/>
                  </a:cubicBezTo>
                  <a:cubicBezTo>
                    <a:pt x="21418" y="142"/>
                    <a:pt x="21600" y="142"/>
                    <a:pt x="21564" y="284"/>
                  </a:cubicBezTo>
                  <a:cubicBezTo>
                    <a:pt x="21527" y="426"/>
                    <a:pt x="21273" y="711"/>
                    <a:pt x="21019" y="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428955" y="7399274"/>
              <a:ext cx="190501" cy="29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430"/>
                  </a:moveTo>
                  <a:cubicBezTo>
                    <a:pt x="3600" y="5907"/>
                    <a:pt x="7200" y="11383"/>
                    <a:pt x="9240" y="14501"/>
                  </a:cubicBezTo>
                  <a:cubicBezTo>
                    <a:pt x="11280" y="17619"/>
                    <a:pt x="11760" y="18380"/>
                    <a:pt x="12480" y="19292"/>
                  </a:cubicBezTo>
                  <a:cubicBezTo>
                    <a:pt x="13200" y="20205"/>
                    <a:pt x="14160" y="21270"/>
                    <a:pt x="14880" y="21346"/>
                  </a:cubicBezTo>
                  <a:cubicBezTo>
                    <a:pt x="15600" y="21422"/>
                    <a:pt x="16080" y="20509"/>
                    <a:pt x="16320" y="17619"/>
                  </a:cubicBezTo>
                  <a:cubicBezTo>
                    <a:pt x="16560" y="14729"/>
                    <a:pt x="16560" y="9861"/>
                    <a:pt x="16560" y="6971"/>
                  </a:cubicBezTo>
                  <a:cubicBezTo>
                    <a:pt x="16560" y="4081"/>
                    <a:pt x="16560" y="3168"/>
                    <a:pt x="16680" y="2256"/>
                  </a:cubicBezTo>
                  <a:cubicBezTo>
                    <a:pt x="16800" y="1343"/>
                    <a:pt x="17040" y="430"/>
                    <a:pt x="17880" y="126"/>
                  </a:cubicBezTo>
                  <a:cubicBezTo>
                    <a:pt x="18720" y="-178"/>
                    <a:pt x="20160" y="126"/>
                    <a:pt x="21600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652658" y="7563447"/>
              <a:ext cx="106498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71" fill="norm" stroke="1" extrusionOk="0">
                  <a:moveTo>
                    <a:pt x="16227" y="1906"/>
                  </a:moveTo>
                  <a:cubicBezTo>
                    <a:pt x="14109" y="739"/>
                    <a:pt x="11991" y="-429"/>
                    <a:pt x="9238" y="155"/>
                  </a:cubicBezTo>
                  <a:cubicBezTo>
                    <a:pt x="6485" y="739"/>
                    <a:pt x="3097" y="3074"/>
                    <a:pt x="1403" y="6576"/>
                  </a:cubicBezTo>
                  <a:cubicBezTo>
                    <a:pt x="-291" y="10079"/>
                    <a:pt x="-291" y="14749"/>
                    <a:pt x="556" y="15625"/>
                  </a:cubicBezTo>
                  <a:cubicBezTo>
                    <a:pt x="1403" y="16501"/>
                    <a:pt x="3097" y="13582"/>
                    <a:pt x="5215" y="12998"/>
                  </a:cubicBezTo>
                  <a:cubicBezTo>
                    <a:pt x="7333" y="12414"/>
                    <a:pt x="9874" y="14166"/>
                    <a:pt x="12627" y="15917"/>
                  </a:cubicBezTo>
                  <a:cubicBezTo>
                    <a:pt x="15380" y="17668"/>
                    <a:pt x="18344" y="19420"/>
                    <a:pt x="21309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765505" y="7500510"/>
              <a:ext cx="114301" cy="14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8452"/>
                  </a:moveTo>
                  <a:cubicBezTo>
                    <a:pt x="2000" y="8452"/>
                    <a:pt x="4000" y="8452"/>
                    <a:pt x="6400" y="9704"/>
                  </a:cubicBezTo>
                  <a:cubicBezTo>
                    <a:pt x="8800" y="10957"/>
                    <a:pt x="11600" y="13461"/>
                    <a:pt x="13200" y="15809"/>
                  </a:cubicBezTo>
                  <a:cubicBezTo>
                    <a:pt x="14800" y="18157"/>
                    <a:pt x="15200" y="20348"/>
                    <a:pt x="14400" y="20974"/>
                  </a:cubicBezTo>
                  <a:cubicBezTo>
                    <a:pt x="13600" y="21600"/>
                    <a:pt x="11600" y="20661"/>
                    <a:pt x="10200" y="17843"/>
                  </a:cubicBezTo>
                  <a:cubicBezTo>
                    <a:pt x="8800" y="15026"/>
                    <a:pt x="8000" y="10330"/>
                    <a:pt x="10000" y="7043"/>
                  </a:cubicBezTo>
                  <a:cubicBezTo>
                    <a:pt x="12000" y="3757"/>
                    <a:pt x="1680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918466" y="7402816"/>
              <a:ext cx="101040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61" fill="norm" stroke="1" extrusionOk="0">
                  <a:moveTo>
                    <a:pt x="21042" y="191"/>
                  </a:moveTo>
                  <a:cubicBezTo>
                    <a:pt x="17515" y="26"/>
                    <a:pt x="13989" y="-139"/>
                    <a:pt x="11564" y="191"/>
                  </a:cubicBezTo>
                  <a:cubicBezTo>
                    <a:pt x="9140" y="521"/>
                    <a:pt x="7818" y="1345"/>
                    <a:pt x="5834" y="3653"/>
                  </a:cubicBezTo>
                  <a:cubicBezTo>
                    <a:pt x="3850" y="5962"/>
                    <a:pt x="1205" y="9754"/>
                    <a:pt x="324" y="12805"/>
                  </a:cubicBezTo>
                  <a:cubicBezTo>
                    <a:pt x="-558" y="15855"/>
                    <a:pt x="324" y="18163"/>
                    <a:pt x="3409" y="19482"/>
                  </a:cubicBezTo>
                  <a:cubicBezTo>
                    <a:pt x="6495" y="20801"/>
                    <a:pt x="11785" y="21131"/>
                    <a:pt x="1707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074244" y="7410537"/>
              <a:ext cx="114204" cy="20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0669" fill="norm" stroke="1" extrusionOk="0">
                  <a:moveTo>
                    <a:pt x="16639" y="6001"/>
                  </a:moveTo>
                  <a:cubicBezTo>
                    <a:pt x="14711" y="5347"/>
                    <a:pt x="12782" y="4692"/>
                    <a:pt x="11047" y="4692"/>
                  </a:cubicBezTo>
                  <a:cubicBezTo>
                    <a:pt x="9311" y="4692"/>
                    <a:pt x="7768" y="5347"/>
                    <a:pt x="6032" y="6874"/>
                  </a:cubicBezTo>
                  <a:cubicBezTo>
                    <a:pt x="4297" y="8401"/>
                    <a:pt x="2368" y="10801"/>
                    <a:pt x="1789" y="13201"/>
                  </a:cubicBezTo>
                  <a:cubicBezTo>
                    <a:pt x="1211" y="15601"/>
                    <a:pt x="1982" y="18001"/>
                    <a:pt x="3525" y="19419"/>
                  </a:cubicBezTo>
                  <a:cubicBezTo>
                    <a:pt x="5068" y="20838"/>
                    <a:pt x="7382" y="21274"/>
                    <a:pt x="10468" y="19529"/>
                  </a:cubicBezTo>
                  <a:cubicBezTo>
                    <a:pt x="13554" y="17783"/>
                    <a:pt x="17411" y="13856"/>
                    <a:pt x="19339" y="10474"/>
                  </a:cubicBezTo>
                  <a:cubicBezTo>
                    <a:pt x="21268" y="7092"/>
                    <a:pt x="21268" y="4256"/>
                    <a:pt x="19532" y="2401"/>
                  </a:cubicBezTo>
                  <a:cubicBezTo>
                    <a:pt x="17797" y="547"/>
                    <a:pt x="14325" y="-326"/>
                    <a:pt x="10854" y="110"/>
                  </a:cubicBezTo>
                  <a:cubicBezTo>
                    <a:pt x="7382" y="547"/>
                    <a:pt x="3911" y="2292"/>
                    <a:pt x="1982" y="3819"/>
                  </a:cubicBezTo>
                  <a:cubicBezTo>
                    <a:pt x="54" y="5347"/>
                    <a:pt x="-332" y="6656"/>
                    <a:pt x="247" y="7638"/>
                  </a:cubicBezTo>
                  <a:cubicBezTo>
                    <a:pt x="825" y="8619"/>
                    <a:pt x="2368" y="9274"/>
                    <a:pt x="5839" y="9710"/>
                  </a:cubicBezTo>
                  <a:cubicBezTo>
                    <a:pt x="9311" y="10147"/>
                    <a:pt x="14711" y="10365"/>
                    <a:pt x="20111" y="1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216355" y="755766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102584" y="7292680"/>
              <a:ext cx="101072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56" fill="norm" stroke="1" extrusionOk="0">
                  <a:moveTo>
                    <a:pt x="2588" y="3468"/>
                  </a:moveTo>
                  <a:cubicBezTo>
                    <a:pt x="1688" y="7703"/>
                    <a:pt x="788" y="11938"/>
                    <a:pt x="338" y="15327"/>
                  </a:cubicBezTo>
                  <a:cubicBezTo>
                    <a:pt x="-112" y="18715"/>
                    <a:pt x="-112" y="21256"/>
                    <a:pt x="338" y="21256"/>
                  </a:cubicBezTo>
                  <a:cubicBezTo>
                    <a:pt x="788" y="21256"/>
                    <a:pt x="1688" y="18715"/>
                    <a:pt x="2588" y="15115"/>
                  </a:cubicBezTo>
                  <a:cubicBezTo>
                    <a:pt x="3488" y="11515"/>
                    <a:pt x="4388" y="6856"/>
                    <a:pt x="5738" y="3891"/>
                  </a:cubicBezTo>
                  <a:cubicBezTo>
                    <a:pt x="7088" y="927"/>
                    <a:pt x="8888" y="-344"/>
                    <a:pt x="10688" y="80"/>
                  </a:cubicBezTo>
                  <a:cubicBezTo>
                    <a:pt x="12488" y="503"/>
                    <a:pt x="14288" y="2621"/>
                    <a:pt x="16088" y="6221"/>
                  </a:cubicBezTo>
                  <a:cubicBezTo>
                    <a:pt x="17888" y="9821"/>
                    <a:pt x="19688" y="14903"/>
                    <a:pt x="21488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317955" y="754496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513342" y="7397034"/>
              <a:ext cx="133105" cy="26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024" fill="norm" stroke="1" extrusionOk="0">
                  <a:moveTo>
                    <a:pt x="13190" y="4103"/>
                  </a:moveTo>
                  <a:cubicBezTo>
                    <a:pt x="11528" y="4268"/>
                    <a:pt x="9867" y="4433"/>
                    <a:pt x="7540" y="6741"/>
                  </a:cubicBezTo>
                  <a:cubicBezTo>
                    <a:pt x="5214" y="9050"/>
                    <a:pt x="2223" y="13501"/>
                    <a:pt x="894" y="16140"/>
                  </a:cubicBezTo>
                  <a:cubicBezTo>
                    <a:pt x="-435" y="18778"/>
                    <a:pt x="-103" y="19602"/>
                    <a:pt x="728" y="20262"/>
                  </a:cubicBezTo>
                  <a:cubicBezTo>
                    <a:pt x="1559" y="20921"/>
                    <a:pt x="2888" y="21416"/>
                    <a:pt x="5713" y="20592"/>
                  </a:cubicBezTo>
                  <a:cubicBezTo>
                    <a:pt x="8537" y="19767"/>
                    <a:pt x="12857" y="17624"/>
                    <a:pt x="15848" y="14326"/>
                  </a:cubicBezTo>
                  <a:cubicBezTo>
                    <a:pt x="18839" y="11028"/>
                    <a:pt x="20500" y="6576"/>
                    <a:pt x="20833" y="3938"/>
                  </a:cubicBezTo>
                  <a:cubicBezTo>
                    <a:pt x="21165" y="1300"/>
                    <a:pt x="20168" y="476"/>
                    <a:pt x="18673" y="146"/>
                  </a:cubicBezTo>
                  <a:cubicBezTo>
                    <a:pt x="17177" y="-184"/>
                    <a:pt x="15183" y="-19"/>
                    <a:pt x="12691" y="1300"/>
                  </a:cubicBezTo>
                  <a:cubicBezTo>
                    <a:pt x="10199" y="2619"/>
                    <a:pt x="7208" y="5092"/>
                    <a:pt x="5879" y="6824"/>
                  </a:cubicBezTo>
                  <a:cubicBezTo>
                    <a:pt x="4550" y="8555"/>
                    <a:pt x="4882" y="9544"/>
                    <a:pt x="7042" y="10204"/>
                  </a:cubicBezTo>
                  <a:cubicBezTo>
                    <a:pt x="9202" y="10863"/>
                    <a:pt x="13190" y="11193"/>
                    <a:pt x="17177" y="1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648155" y="7641219"/>
              <a:ext cx="101601" cy="10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3540"/>
                  </a:moveTo>
                  <a:cubicBezTo>
                    <a:pt x="1800" y="2294"/>
                    <a:pt x="3600" y="1048"/>
                    <a:pt x="5625" y="425"/>
                  </a:cubicBezTo>
                  <a:cubicBezTo>
                    <a:pt x="7650" y="-198"/>
                    <a:pt x="9900" y="-198"/>
                    <a:pt x="11250" y="840"/>
                  </a:cubicBezTo>
                  <a:cubicBezTo>
                    <a:pt x="12600" y="1879"/>
                    <a:pt x="13050" y="3956"/>
                    <a:pt x="11925" y="6448"/>
                  </a:cubicBezTo>
                  <a:cubicBezTo>
                    <a:pt x="10800" y="8940"/>
                    <a:pt x="8100" y="11848"/>
                    <a:pt x="5850" y="14548"/>
                  </a:cubicBezTo>
                  <a:cubicBezTo>
                    <a:pt x="3600" y="17248"/>
                    <a:pt x="1800" y="19740"/>
                    <a:pt x="2250" y="20571"/>
                  </a:cubicBezTo>
                  <a:cubicBezTo>
                    <a:pt x="2700" y="21402"/>
                    <a:pt x="5400" y="20571"/>
                    <a:pt x="9000" y="18910"/>
                  </a:cubicBezTo>
                  <a:cubicBezTo>
                    <a:pt x="12600" y="17248"/>
                    <a:pt x="17100" y="14756"/>
                    <a:pt x="21600" y="12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543587" y="7295066"/>
              <a:ext cx="110919" cy="6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19814" fill="norm" stroke="1" extrusionOk="0">
                  <a:moveTo>
                    <a:pt x="3017" y="4486"/>
                  </a:moveTo>
                  <a:cubicBezTo>
                    <a:pt x="3017" y="7662"/>
                    <a:pt x="3017" y="10839"/>
                    <a:pt x="2610" y="14015"/>
                  </a:cubicBezTo>
                  <a:cubicBezTo>
                    <a:pt x="2202" y="17192"/>
                    <a:pt x="1387" y="20368"/>
                    <a:pt x="776" y="19733"/>
                  </a:cubicBezTo>
                  <a:cubicBezTo>
                    <a:pt x="165" y="19097"/>
                    <a:pt x="-243" y="14650"/>
                    <a:pt x="165" y="11156"/>
                  </a:cubicBezTo>
                  <a:cubicBezTo>
                    <a:pt x="572" y="7662"/>
                    <a:pt x="1795" y="5121"/>
                    <a:pt x="3221" y="2897"/>
                  </a:cubicBezTo>
                  <a:cubicBezTo>
                    <a:pt x="4648" y="674"/>
                    <a:pt x="6278" y="-1232"/>
                    <a:pt x="9334" y="992"/>
                  </a:cubicBezTo>
                  <a:cubicBezTo>
                    <a:pt x="12391" y="3215"/>
                    <a:pt x="16874" y="9568"/>
                    <a:pt x="21357" y="15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800555" y="7373510"/>
              <a:ext cx="6267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1770"/>
                    <a:pt x="10800" y="3541"/>
                    <a:pt x="14850" y="5548"/>
                  </a:cubicBezTo>
                  <a:cubicBezTo>
                    <a:pt x="18900" y="7554"/>
                    <a:pt x="21600" y="9797"/>
                    <a:pt x="18900" y="12511"/>
                  </a:cubicBezTo>
                  <a:cubicBezTo>
                    <a:pt x="16200" y="15226"/>
                    <a:pt x="8100" y="18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992172" y="5290710"/>
              <a:ext cx="143293" cy="277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541" y="0"/>
                  </a:moveTo>
                  <a:cubicBezTo>
                    <a:pt x="1906" y="577"/>
                    <a:pt x="1271" y="1153"/>
                    <a:pt x="794" y="1771"/>
                  </a:cubicBezTo>
                  <a:cubicBezTo>
                    <a:pt x="318" y="2389"/>
                    <a:pt x="0" y="3048"/>
                    <a:pt x="0" y="3666"/>
                  </a:cubicBezTo>
                  <a:cubicBezTo>
                    <a:pt x="0" y="4284"/>
                    <a:pt x="318" y="4860"/>
                    <a:pt x="1271" y="5486"/>
                  </a:cubicBezTo>
                  <a:cubicBezTo>
                    <a:pt x="2224" y="6113"/>
                    <a:pt x="3812" y="6788"/>
                    <a:pt x="5559" y="7431"/>
                  </a:cubicBezTo>
                  <a:cubicBezTo>
                    <a:pt x="7306" y="8073"/>
                    <a:pt x="9212" y="8683"/>
                    <a:pt x="10959" y="9268"/>
                  </a:cubicBezTo>
                  <a:cubicBezTo>
                    <a:pt x="12706" y="9853"/>
                    <a:pt x="14294" y="10413"/>
                    <a:pt x="15724" y="10989"/>
                  </a:cubicBezTo>
                  <a:cubicBezTo>
                    <a:pt x="17153" y="11566"/>
                    <a:pt x="18424" y="12159"/>
                    <a:pt x="19376" y="12744"/>
                  </a:cubicBezTo>
                  <a:cubicBezTo>
                    <a:pt x="20329" y="13329"/>
                    <a:pt x="20965" y="13906"/>
                    <a:pt x="21282" y="14557"/>
                  </a:cubicBezTo>
                  <a:cubicBezTo>
                    <a:pt x="21600" y="15207"/>
                    <a:pt x="21600" y="15932"/>
                    <a:pt x="21124" y="16616"/>
                  </a:cubicBezTo>
                  <a:cubicBezTo>
                    <a:pt x="20647" y="17300"/>
                    <a:pt x="19694" y="17942"/>
                    <a:pt x="19059" y="18577"/>
                  </a:cubicBezTo>
                  <a:cubicBezTo>
                    <a:pt x="18424" y="19211"/>
                    <a:pt x="18106" y="19837"/>
                    <a:pt x="18106" y="20340"/>
                  </a:cubicBezTo>
                  <a:cubicBezTo>
                    <a:pt x="18106" y="20842"/>
                    <a:pt x="18424" y="21221"/>
                    <a:pt x="18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98172" y="5813112"/>
              <a:ext cx="220134" cy="42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12877" y="12243"/>
                  </a:moveTo>
                  <a:cubicBezTo>
                    <a:pt x="12046" y="11927"/>
                    <a:pt x="11215" y="11611"/>
                    <a:pt x="10385" y="11716"/>
                  </a:cubicBezTo>
                  <a:cubicBezTo>
                    <a:pt x="9554" y="11821"/>
                    <a:pt x="8723" y="12348"/>
                    <a:pt x="7685" y="13665"/>
                  </a:cubicBezTo>
                  <a:cubicBezTo>
                    <a:pt x="6646" y="14982"/>
                    <a:pt x="5400" y="17090"/>
                    <a:pt x="5504" y="18565"/>
                  </a:cubicBezTo>
                  <a:cubicBezTo>
                    <a:pt x="5608" y="20040"/>
                    <a:pt x="7062" y="20883"/>
                    <a:pt x="9035" y="21199"/>
                  </a:cubicBezTo>
                  <a:cubicBezTo>
                    <a:pt x="11008" y="21515"/>
                    <a:pt x="13500" y="21304"/>
                    <a:pt x="15369" y="20303"/>
                  </a:cubicBezTo>
                  <a:cubicBezTo>
                    <a:pt x="17238" y="19302"/>
                    <a:pt x="18485" y="17511"/>
                    <a:pt x="17862" y="15404"/>
                  </a:cubicBezTo>
                  <a:cubicBezTo>
                    <a:pt x="17238" y="13296"/>
                    <a:pt x="14746" y="10873"/>
                    <a:pt x="11735" y="9240"/>
                  </a:cubicBezTo>
                  <a:cubicBezTo>
                    <a:pt x="8723" y="7607"/>
                    <a:pt x="5192" y="6764"/>
                    <a:pt x="3012" y="6184"/>
                  </a:cubicBezTo>
                  <a:cubicBezTo>
                    <a:pt x="831" y="5605"/>
                    <a:pt x="0" y="5289"/>
                    <a:pt x="0" y="4920"/>
                  </a:cubicBezTo>
                  <a:cubicBezTo>
                    <a:pt x="0" y="4551"/>
                    <a:pt x="831" y="4130"/>
                    <a:pt x="3635" y="3287"/>
                  </a:cubicBezTo>
                  <a:cubicBezTo>
                    <a:pt x="6438" y="2444"/>
                    <a:pt x="11215" y="1179"/>
                    <a:pt x="14227" y="547"/>
                  </a:cubicBezTo>
                  <a:cubicBezTo>
                    <a:pt x="17238" y="-85"/>
                    <a:pt x="18485" y="-85"/>
                    <a:pt x="19419" y="126"/>
                  </a:cubicBezTo>
                  <a:cubicBezTo>
                    <a:pt x="20354" y="336"/>
                    <a:pt x="20977" y="758"/>
                    <a:pt x="21600" y="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532605" y="6033610"/>
              <a:ext cx="152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300" y="11670"/>
                    <a:pt x="6600" y="3363"/>
                    <a:pt x="10200" y="870"/>
                  </a:cubicBezTo>
                  <a:cubicBezTo>
                    <a:pt x="13800" y="-1622"/>
                    <a:pt x="177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58005" y="6116210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94047" y="5830536"/>
              <a:ext cx="197359" cy="28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86" fill="norm" stroke="1" extrusionOk="0">
                  <a:moveTo>
                    <a:pt x="15743" y="3258"/>
                  </a:moveTo>
                  <a:cubicBezTo>
                    <a:pt x="14606" y="2481"/>
                    <a:pt x="13469" y="1704"/>
                    <a:pt x="11651" y="1626"/>
                  </a:cubicBezTo>
                  <a:cubicBezTo>
                    <a:pt x="9832" y="1548"/>
                    <a:pt x="7331" y="2170"/>
                    <a:pt x="5057" y="4190"/>
                  </a:cubicBezTo>
                  <a:cubicBezTo>
                    <a:pt x="2783" y="6210"/>
                    <a:pt x="737" y="9629"/>
                    <a:pt x="168" y="12581"/>
                  </a:cubicBezTo>
                  <a:cubicBezTo>
                    <a:pt x="-400" y="15534"/>
                    <a:pt x="509" y="18020"/>
                    <a:pt x="2328" y="19497"/>
                  </a:cubicBezTo>
                  <a:cubicBezTo>
                    <a:pt x="4147" y="20973"/>
                    <a:pt x="6876" y="21439"/>
                    <a:pt x="9832" y="20817"/>
                  </a:cubicBezTo>
                  <a:cubicBezTo>
                    <a:pt x="12787" y="20196"/>
                    <a:pt x="15971" y="18486"/>
                    <a:pt x="17676" y="15922"/>
                  </a:cubicBezTo>
                  <a:cubicBezTo>
                    <a:pt x="19381" y="13358"/>
                    <a:pt x="19608" y="9940"/>
                    <a:pt x="18585" y="7220"/>
                  </a:cubicBezTo>
                  <a:cubicBezTo>
                    <a:pt x="17562" y="4501"/>
                    <a:pt x="15288" y="2481"/>
                    <a:pt x="13015" y="1315"/>
                  </a:cubicBezTo>
                  <a:cubicBezTo>
                    <a:pt x="10741" y="150"/>
                    <a:pt x="8467" y="-161"/>
                    <a:pt x="6876" y="72"/>
                  </a:cubicBezTo>
                  <a:cubicBezTo>
                    <a:pt x="5284" y="305"/>
                    <a:pt x="4375" y="1082"/>
                    <a:pt x="3806" y="1937"/>
                  </a:cubicBezTo>
                  <a:cubicBezTo>
                    <a:pt x="3238" y="2792"/>
                    <a:pt x="3011" y="3724"/>
                    <a:pt x="5966" y="5356"/>
                  </a:cubicBezTo>
                  <a:cubicBezTo>
                    <a:pt x="8922" y="6987"/>
                    <a:pt x="15061" y="9318"/>
                    <a:pt x="21200" y="11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135855" y="6008260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520"/>
                    <a:pt x="10286" y="11040"/>
                    <a:pt x="13886" y="14640"/>
                  </a:cubicBezTo>
                  <a:cubicBezTo>
                    <a:pt x="17486" y="18240"/>
                    <a:pt x="19543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275555" y="5944760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000"/>
                    <a:pt x="12218" y="10400"/>
                    <a:pt x="15818" y="6800"/>
                  </a:cubicBezTo>
                  <a:cubicBezTo>
                    <a:pt x="19418" y="3200"/>
                    <a:pt x="2050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576122" y="5723833"/>
              <a:ext cx="181038" cy="31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4" fill="norm" stroke="1" extrusionOk="0">
                  <a:moveTo>
                    <a:pt x="16326" y="5490"/>
                  </a:moveTo>
                  <a:cubicBezTo>
                    <a:pt x="16074" y="4775"/>
                    <a:pt x="15823" y="4059"/>
                    <a:pt x="14442" y="3559"/>
                  </a:cubicBezTo>
                  <a:cubicBezTo>
                    <a:pt x="13060" y="3058"/>
                    <a:pt x="10549" y="2772"/>
                    <a:pt x="8288" y="3416"/>
                  </a:cubicBezTo>
                  <a:cubicBezTo>
                    <a:pt x="6028" y="4059"/>
                    <a:pt x="4019" y="5633"/>
                    <a:pt x="2512" y="7707"/>
                  </a:cubicBezTo>
                  <a:cubicBezTo>
                    <a:pt x="1005" y="9781"/>
                    <a:pt x="0" y="12356"/>
                    <a:pt x="0" y="14502"/>
                  </a:cubicBezTo>
                  <a:cubicBezTo>
                    <a:pt x="0" y="16647"/>
                    <a:pt x="1005" y="18364"/>
                    <a:pt x="2888" y="19580"/>
                  </a:cubicBezTo>
                  <a:cubicBezTo>
                    <a:pt x="4772" y="20796"/>
                    <a:pt x="7535" y="21511"/>
                    <a:pt x="10172" y="21439"/>
                  </a:cubicBezTo>
                  <a:cubicBezTo>
                    <a:pt x="12809" y="21368"/>
                    <a:pt x="15321" y="20510"/>
                    <a:pt x="17456" y="18364"/>
                  </a:cubicBezTo>
                  <a:cubicBezTo>
                    <a:pt x="19591" y="16218"/>
                    <a:pt x="21349" y="12785"/>
                    <a:pt x="21474" y="9853"/>
                  </a:cubicBezTo>
                  <a:cubicBezTo>
                    <a:pt x="21600" y="6920"/>
                    <a:pt x="20093" y="4488"/>
                    <a:pt x="18209" y="2915"/>
                  </a:cubicBezTo>
                  <a:cubicBezTo>
                    <a:pt x="16326" y="1341"/>
                    <a:pt x="14065" y="626"/>
                    <a:pt x="11930" y="269"/>
                  </a:cubicBezTo>
                  <a:cubicBezTo>
                    <a:pt x="9795" y="-89"/>
                    <a:pt x="7786" y="-89"/>
                    <a:pt x="6028" y="269"/>
                  </a:cubicBezTo>
                  <a:cubicBezTo>
                    <a:pt x="4270" y="626"/>
                    <a:pt x="2763" y="1341"/>
                    <a:pt x="2637" y="2557"/>
                  </a:cubicBezTo>
                  <a:cubicBezTo>
                    <a:pt x="2512" y="3773"/>
                    <a:pt x="3767" y="5490"/>
                    <a:pt x="6530" y="7063"/>
                  </a:cubicBezTo>
                  <a:cubicBezTo>
                    <a:pt x="9293" y="8637"/>
                    <a:pt x="13563" y="10067"/>
                    <a:pt x="17833" y="1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802605" y="5952169"/>
              <a:ext cx="171451" cy="15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450"/>
                  </a:moveTo>
                  <a:cubicBezTo>
                    <a:pt x="800" y="2250"/>
                    <a:pt x="1600" y="1050"/>
                    <a:pt x="2667" y="450"/>
                  </a:cubicBezTo>
                  <a:cubicBezTo>
                    <a:pt x="3733" y="-150"/>
                    <a:pt x="5067" y="-150"/>
                    <a:pt x="6400" y="450"/>
                  </a:cubicBezTo>
                  <a:cubicBezTo>
                    <a:pt x="7733" y="1050"/>
                    <a:pt x="9067" y="2250"/>
                    <a:pt x="8933" y="5100"/>
                  </a:cubicBezTo>
                  <a:cubicBezTo>
                    <a:pt x="8800" y="7950"/>
                    <a:pt x="7200" y="12450"/>
                    <a:pt x="6000" y="15450"/>
                  </a:cubicBezTo>
                  <a:cubicBezTo>
                    <a:pt x="4800" y="18450"/>
                    <a:pt x="4000" y="19950"/>
                    <a:pt x="4933" y="20700"/>
                  </a:cubicBezTo>
                  <a:cubicBezTo>
                    <a:pt x="5867" y="21450"/>
                    <a:pt x="8533" y="21450"/>
                    <a:pt x="11600" y="21300"/>
                  </a:cubicBezTo>
                  <a:cubicBezTo>
                    <a:pt x="14667" y="21150"/>
                    <a:pt x="18133" y="20850"/>
                    <a:pt x="21600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4455" y="6681360"/>
              <a:ext cx="285751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800" y="3436"/>
                    <a:pt x="1600" y="6873"/>
                    <a:pt x="2640" y="10309"/>
                  </a:cubicBezTo>
                  <a:cubicBezTo>
                    <a:pt x="3680" y="13745"/>
                    <a:pt x="4960" y="17182"/>
                    <a:pt x="5840" y="19145"/>
                  </a:cubicBezTo>
                  <a:cubicBezTo>
                    <a:pt x="6720" y="21109"/>
                    <a:pt x="7200" y="21600"/>
                    <a:pt x="7440" y="21539"/>
                  </a:cubicBezTo>
                  <a:cubicBezTo>
                    <a:pt x="7680" y="21477"/>
                    <a:pt x="7680" y="20864"/>
                    <a:pt x="7200" y="19698"/>
                  </a:cubicBezTo>
                  <a:cubicBezTo>
                    <a:pt x="6720" y="18532"/>
                    <a:pt x="5760" y="16814"/>
                    <a:pt x="5120" y="15648"/>
                  </a:cubicBezTo>
                  <a:cubicBezTo>
                    <a:pt x="4480" y="14482"/>
                    <a:pt x="4160" y="13868"/>
                    <a:pt x="4080" y="13868"/>
                  </a:cubicBezTo>
                  <a:cubicBezTo>
                    <a:pt x="4000" y="13868"/>
                    <a:pt x="4160" y="14482"/>
                    <a:pt x="4560" y="15034"/>
                  </a:cubicBezTo>
                  <a:cubicBezTo>
                    <a:pt x="4960" y="15586"/>
                    <a:pt x="5600" y="16077"/>
                    <a:pt x="6320" y="16323"/>
                  </a:cubicBezTo>
                  <a:cubicBezTo>
                    <a:pt x="7040" y="16568"/>
                    <a:pt x="7840" y="16568"/>
                    <a:pt x="8880" y="16016"/>
                  </a:cubicBezTo>
                  <a:cubicBezTo>
                    <a:pt x="9920" y="15464"/>
                    <a:pt x="11200" y="14359"/>
                    <a:pt x="12320" y="12089"/>
                  </a:cubicBezTo>
                  <a:cubicBezTo>
                    <a:pt x="13440" y="9818"/>
                    <a:pt x="14400" y="6382"/>
                    <a:pt x="15120" y="5952"/>
                  </a:cubicBezTo>
                  <a:cubicBezTo>
                    <a:pt x="15840" y="5523"/>
                    <a:pt x="16320" y="8100"/>
                    <a:pt x="17360" y="10616"/>
                  </a:cubicBezTo>
                  <a:cubicBezTo>
                    <a:pt x="18400" y="13132"/>
                    <a:pt x="20000" y="15586"/>
                    <a:pt x="21600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15395" y="6903610"/>
              <a:ext cx="67762" cy="7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384" fill="norm" stroke="1" extrusionOk="0">
                  <a:moveTo>
                    <a:pt x="4685" y="3411"/>
                  </a:moveTo>
                  <a:cubicBezTo>
                    <a:pt x="2779" y="5684"/>
                    <a:pt x="874" y="7958"/>
                    <a:pt x="238" y="10516"/>
                  </a:cubicBezTo>
                  <a:cubicBezTo>
                    <a:pt x="-397" y="13074"/>
                    <a:pt x="238" y="15916"/>
                    <a:pt x="2144" y="17905"/>
                  </a:cubicBezTo>
                  <a:cubicBezTo>
                    <a:pt x="4050" y="19895"/>
                    <a:pt x="7227" y="21032"/>
                    <a:pt x="10403" y="21316"/>
                  </a:cubicBezTo>
                  <a:cubicBezTo>
                    <a:pt x="13579" y="21600"/>
                    <a:pt x="16756" y="21032"/>
                    <a:pt x="18662" y="19042"/>
                  </a:cubicBezTo>
                  <a:cubicBezTo>
                    <a:pt x="20568" y="17053"/>
                    <a:pt x="21203" y="13642"/>
                    <a:pt x="18662" y="10232"/>
                  </a:cubicBezTo>
                  <a:cubicBezTo>
                    <a:pt x="16121" y="6821"/>
                    <a:pt x="10403" y="3411"/>
                    <a:pt x="46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13555" y="676391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70705" y="68972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38895" y="6605160"/>
              <a:ext cx="244561" cy="32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67" fill="norm" stroke="1" extrusionOk="0">
                  <a:moveTo>
                    <a:pt x="12017" y="9781"/>
                  </a:moveTo>
                  <a:cubicBezTo>
                    <a:pt x="11086" y="9781"/>
                    <a:pt x="10155" y="9781"/>
                    <a:pt x="8945" y="10732"/>
                  </a:cubicBezTo>
                  <a:cubicBezTo>
                    <a:pt x="7735" y="11683"/>
                    <a:pt x="6245" y="13585"/>
                    <a:pt x="5500" y="15419"/>
                  </a:cubicBezTo>
                  <a:cubicBezTo>
                    <a:pt x="4755" y="17253"/>
                    <a:pt x="4755" y="19019"/>
                    <a:pt x="5873" y="20106"/>
                  </a:cubicBezTo>
                  <a:cubicBezTo>
                    <a:pt x="6990" y="21192"/>
                    <a:pt x="9224" y="21600"/>
                    <a:pt x="11273" y="20581"/>
                  </a:cubicBezTo>
                  <a:cubicBezTo>
                    <a:pt x="13321" y="19562"/>
                    <a:pt x="15183" y="17117"/>
                    <a:pt x="14904" y="14536"/>
                  </a:cubicBezTo>
                  <a:cubicBezTo>
                    <a:pt x="14624" y="11955"/>
                    <a:pt x="12204" y="9238"/>
                    <a:pt x="9690" y="7675"/>
                  </a:cubicBezTo>
                  <a:cubicBezTo>
                    <a:pt x="7176" y="6113"/>
                    <a:pt x="4569" y="5706"/>
                    <a:pt x="2800" y="5502"/>
                  </a:cubicBezTo>
                  <a:cubicBezTo>
                    <a:pt x="1031" y="5298"/>
                    <a:pt x="100" y="5298"/>
                    <a:pt x="7" y="5094"/>
                  </a:cubicBezTo>
                  <a:cubicBezTo>
                    <a:pt x="-86" y="4891"/>
                    <a:pt x="659" y="4483"/>
                    <a:pt x="3917" y="3600"/>
                  </a:cubicBezTo>
                  <a:cubicBezTo>
                    <a:pt x="7176" y="2717"/>
                    <a:pt x="12948" y="1358"/>
                    <a:pt x="16300" y="679"/>
                  </a:cubicBezTo>
                  <a:cubicBezTo>
                    <a:pt x="19652" y="0"/>
                    <a:pt x="20583" y="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15205" y="670041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46955" y="6770260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230652" y="6643260"/>
              <a:ext cx="162432" cy="16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43" fill="norm" stroke="1" extrusionOk="0">
                  <a:moveTo>
                    <a:pt x="9902" y="0"/>
                  </a:moveTo>
                  <a:cubicBezTo>
                    <a:pt x="8535" y="0"/>
                    <a:pt x="7168" y="0"/>
                    <a:pt x="5254" y="2324"/>
                  </a:cubicBezTo>
                  <a:cubicBezTo>
                    <a:pt x="3340" y="4648"/>
                    <a:pt x="879" y="9296"/>
                    <a:pt x="196" y="12987"/>
                  </a:cubicBezTo>
                  <a:cubicBezTo>
                    <a:pt x="-488" y="16678"/>
                    <a:pt x="606" y="19413"/>
                    <a:pt x="3750" y="20506"/>
                  </a:cubicBezTo>
                  <a:cubicBezTo>
                    <a:pt x="6894" y="21600"/>
                    <a:pt x="12089" y="21053"/>
                    <a:pt x="15644" y="18592"/>
                  </a:cubicBezTo>
                  <a:cubicBezTo>
                    <a:pt x="19198" y="16132"/>
                    <a:pt x="21112" y="11757"/>
                    <a:pt x="20975" y="8339"/>
                  </a:cubicBezTo>
                  <a:cubicBezTo>
                    <a:pt x="20839" y="4922"/>
                    <a:pt x="18651" y="2461"/>
                    <a:pt x="15370" y="1641"/>
                  </a:cubicBezTo>
                  <a:cubicBezTo>
                    <a:pt x="12089" y="820"/>
                    <a:pt x="7715" y="1641"/>
                    <a:pt x="3340" y="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707355" y="6554360"/>
              <a:ext cx="129912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61" fill="norm" stroke="1" extrusionOk="0">
                  <a:moveTo>
                    <a:pt x="0" y="8596"/>
                  </a:moveTo>
                  <a:cubicBezTo>
                    <a:pt x="3832" y="11682"/>
                    <a:pt x="7665" y="14767"/>
                    <a:pt x="10277" y="16861"/>
                  </a:cubicBezTo>
                  <a:cubicBezTo>
                    <a:pt x="12890" y="18955"/>
                    <a:pt x="14284" y="20057"/>
                    <a:pt x="15852" y="20718"/>
                  </a:cubicBezTo>
                  <a:cubicBezTo>
                    <a:pt x="17419" y="21380"/>
                    <a:pt x="19161" y="21600"/>
                    <a:pt x="20206" y="21049"/>
                  </a:cubicBezTo>
                  <a:cubicBezTo>
                    <a:pt x="21252" y="20498"/>
                    <a:pt x="21600" y="19176"/>
                    <a:pt x="21252" y="16090"/>
                  </a:cubicBezTo>
                  <a:cubicBezTo>
                    <a:pt x="20903" y="13004"/>
                    <a:pt x="19858" y="8155"/>
                    <a:pt x="19335" y="5180"/>
                  </a:cubicBezTo>
                  <a:cubicBezTo>
                    <a:pt x="18813" y="2204"/>
                    <a:pt x="18813" y="1102"/>
                    <a:pt x="18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878306" y="6521388"/>
              <a:ext cx="131896" cy="1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03" fill="norm" stroke="1" extrusionOk="0">
                  <a:moveTo>
                    <a:pt x="15267" y="822"/>
                  </a:moveTo>
                  <a:cubicBezTo>
                    <a:pt x="11217" y="363"/>
                    <a:pt x="7167" y="-97"/>
                    <a:pt x="4467" y="18"/>
                  </a:cubicBezTo>
                  <a:cubicBezTo>
                    <a:pt x="1767" y="133"/>
                    <a:pt x="417" y="822"/>
                    <a:pt x="80" y="2201"/>
                  </a:cubicBezTo>
                  <a:cubicBezTo>
                    <a:pt x="-258" y="3580"/>
                    <a:pt x="417" y="5648"/>
                    <a:pt x="3286" y="7256"/>
                  </a:cubicBezTo>
                  <a:cubicBezTo>
                    <a:pt x="6155" y="8865"/>
                    <a:pt x="11217" y="10014"/>
                    <a:pt x="14592" y="11048"/>
                  </a:cubicBezTo>
                  <a:cubicBezTo>
                    <a:pt x="17967" y="12082"/>
                    <a:pt x="19655" y="13001"/>
                    <a:pt x="20498" y="14035"/>
                  </a:cubicBezTo>
                  <a:cubicBezTo>
                    <a:pt x="21342" y="15069"/>
                    <a:pt x="21342" y="16218"/>
                    <a:pt x="19317" y="17482"/>
                  </a:cubicBezTo>
                  <a:cubicBezTo>
                    <a:pt x="17292" y="18746"/>
                    <a:pt x="13242" y="20124"/>
                    <a:pt x="919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113755" y="661151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189955" y="6339458"/>
              <a:ext cx="203201" cy="25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4697"/>
                  </a:moveTo>
                  <a:cubicBezTo>
                    <a:pt x="2475" y="9301"/>
                    <a:pt x="4950" y="13904"/>
                    <a:pt x="6525" y="16914"/>
                  </a:cubicBezTo>
                  <a:cubicBezTo>
                    <a:pt x="8100" y="19924"/>
                    <a:pt x="8775" y="21340"/>
                    <a:pt x="8775" y="21428"/>
                  </a:cubicBezTo>
                  <a:cubicBezTo>
                    <a:pt x="8775" y="21517"/>
                    <a:pt x="8100" y="20278"/>
                    <a:pt x="7538" y="19215"/>
                  </a:cubicBezTo>
                  <a:cubicBezTo>
                    <a:pt x="6975" y="18153"/>
                    <a:pt x="6525" y="17268"/>
                    <a:pt x="6075" y="16383"/>
                  </a:cubicBezTo>
                  <a:cubicBezTo>
                    <a:pt x="5625" y="15497"/>
                    <a:pt x="5175" y="14612"/>
                    <a:pt x="6075" y="13727"/>
                  </a:cubicBezTo>
                  <a:cubicBezTo>
                    <a:pt x="6975" y="12842"/>
                    <a:pt x="9225" y="11956"/>
                    <a:pt x="11250" y="10097"/>
                  </a:cubicBezTo>
                  <a:cubicBezTo>
                    <a:pt x="13275" y="8238"/>
                    <a:pt x="15075" y="5406"/>
                    <a:pt x="15862" y="3369"/>
                  </a:cubicBezTo>
                  <a:cubicBezTo>
                    <a:pt x="16650" y="1333"/>
                    <a:pt x="16425" y="94"/>
                    <a:pt x="16312" y="6"/>
                  </a:cubicBezTo>
                  <a:cubicBezTo>
                    <a:pt x="16200" y="-83"/>
                    <a:pt x="16200" y="979"/>
                    <a:pt x="16763" y="3724"/>
                  </a:cubicBezTo>
                  <a:cubicBezTo>
                    <a:pt x="17325" y="6468"/>
                    <a:pt x="18450" y="10894"/>
                    <a:pt x="19350" y="13815"/>
                  </a:cubicBezTo>
                  <a:cubicBezTo>
                    <a:pt x="20250" y="16737"/>
                    <a:pt x="20925" y="18153"/>
                    <a:pt x="21600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456655" y="649086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545555" y="634481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583655" y="647181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656595" y="6217810"/>
              <a:ext cx="193761" cy="27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72" fill="norm" stroke="1" extrusionOk="0">
                  <a:moveTo>
                    <a:pt x="9518" y="12668"/>
                  </a:moveTo>
                  <a:cubicBezTo>
                    <a:pt x="7170" y="12992"/>
                    <a:pt x="4822" y="13317"/>
                    <a:pt x="3179" y="13967"/>
                  </a:cubicBezTo>
                  <a:cubicBezTo>
                    <a:pt x="1535" y="14617"/>
                    <a:pt x="596" y="15591"/>
                    <a:pt x="596" y="16809"/>
                  </a:cubicBezTo>
                  <a:cubicBezTo>
                    <a:pt x="596" y="18027"/>
                    <a:pt x="1535" y="19489"/>
                    <a:pt x="2592" y="20382"/>
                  </a:cubicBezTo>
                  <a:cubicBezTo>
                    <a:pt x="3649" y="21275"/>
                    <a:pt x="4822" y="21600"/>
                    <a:pt x="6349" y="20869"/>
                  </a:cubicBezTo>
                  <a:cubicBezTo>
                    <a:pt x="7875" y="20138"/>
                    <a:pt x="9753" y="18352"/>
                    <a:pt x="9166" y="15835"/>
                  </a:cubicBezTo>
                  <a:cubicBezTo>
                    <a:pt x="8579" y="13317"/>
                    <a:pt x="5527" y="10069"/>
                    <a:pt x="3414" y="8202"/>
                  </a:cubicBezTo>
                  <a:cubicBezTo>
                    <a:pt x="1301" y="6334"/>
                    <a:pt x="127" y="5847"/>
                    <a:pt x="9" y="5359"/>
                  </a:cubicBezTo>
                  <a:cubicBezTo>
                    <a:pt x="-108" y="4872"/>
                    <a:pt x="831" y="4385"/>
                    <a:pt x="4588" y="3492"/>
                  </a:cubicBezTo>
                  <a:cubicBezTo>
                    <a:pt x="8344" y="2598"/>
                    <a:pt x="14918" y="1299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850355" y="6338460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457"/>
                    <a:pt x="7855" y="11314"/>
                    <a:pt x="11455" y="7714"/>
                  </a:cubicBezTo>
                  <a:cubicBezTo>
                    <a:pt x="15055" y="4114"/>
                    <a:pt x="1832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863055" y="6382910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926555" y="6211460"/>
              <a:ext cx="42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911"/>
                    <a:pt x="21600" y="5821"/>
                    <a:pt x="21600" y="9421"/>
                  </a:cubicBezTo>
                  <a:cubicBezTo>
                    <a:pt x="21600" y="13021"/>
                    <a:pt x="10800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073602" y="6236860"/>
              <a:ext cx="13978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16" fill="norm" stroke="1" extrusionOk="0">
                  <a:moveTo>
                    <a:pt x="11285" y="0"/>
                  </a:moveTo>
                  <a:cubicBezTo>
                    <a:pt x="8744" y="0"/>
                    <a:pt x="6203" y="0"/>
                    <a:pt x="3979" y="2238"/>
                  </a:cubicBezTo>
                  <a:cubicBezTo>
                    <a:pt x="1756" y="4476"/>
                    <a:pt x="-150" y="8951"/>
                    <a:pt x="9" y="12649"/>
                  </a:cubicBezTo>
                  <a:cubicBezTo>
                    <a:pt x="168" y="16346"/>
                    <a:pt x="2391" y="19265"/>
                    <a:pt x="5250" y="20432"/>
                  </a:cubicBezTo>
                  <a:cubicBezTo>
                    <a:pt x="8109" y="21600"/>
                    <a:pt x="11603" y="21016"/>
                    <a:pt x="14621" y="18681"/>
                  </a:cubicBezTo>
                  <a:cubicBezTo>
                    <a:pt x="17638" y="16346"/>
                    <a:pt x="20179" y="12259"/>
                    <a:pt x="20815" y="9243"/>
                  </a:cubicBezTo>
                  <a:cubicBezTo>
                    <a:pt x="21450" y="6227"/>
                    <a:pt x="20179" y="4281"/>
                    <a:pt x="17638" y="3405"/>
                  </a:cubicBezTo>
                  <a:cubicBezTo>
                    <a:pt x="15097" y="2530"/>
                    <a:pt x="11285" y="2724"/>
                    <a:pt x="7474" y="2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0" y="7775445"/>
              <a:ext cx="227842" cy="3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4" fill="norm" stroke="1" extrusionOk="0">
                  <a:moveTo>
                    <a:pt x="2304" y="4650"/>
                  </a:moveTo>
                  <a:cubicBezTo>
                    <a:pt x="3097" y="7945"/>
                    <a:pt x="3889" y="11240"/>
                    <a:pt x="4583" y="13742"/>
                  </a:cubicBezTo>
                  <a:cubicBezTo>
                    <a:pt x="5276" y="16244"/>
                    <a:pt x="5871" y="17952"/>
                    <a:pt x="6366" y="19233"/>
                  </a:cubicBezTo>
                  <a:cubicBezTo>
                    <a:pt x="6862" y="20515"/>
                    <a:pt x="7258" y="21369"/>
                    <a:pt x="7357" y="21430"/>
                  </a:cubicBezTo>
                  <a:cubicBezTo>
                    <a:pt x="7456" y="21491"/>
                    <a:pt x="7258" y="20759"/>
                    <a:pt x="6168" y="18379"/>
                  </a:cubicBezTo>
                  <a:cubicBezTo>
                    <a:pt x="5078" y="15999"/>
                    <a:pt x="3097" y="11972"/>
                    <a:pt x="1908" y="8983"/>
                  </a:cubicBezTo>
                  <a:cubicBezTo>
                    <a:pt x="719" y="5993"/>
                    <a:pt x="322" y="4040"/>
                    <a:pt x="124" y="2698"/>
                  </a:cubicBezTo>
                  <a:cubicBezTo>
                    <a:pt x="-74" y="1355"/>
                    <a:pt x="-74" y="623"/>
                    <a:pt x="421" y="318"/>
                  </a:cubicBezTo>
                  <a:cubicBezTo>
                    <a:pt x="917" y="13"/>
                    <a:pt x="1908" y="135"/>
                    <a:pt x="2998" y="989"/>
                  </a:cubicBezTo>
                  <a:cubicBezTo>
                    <a:pt x="4087" y="1844"/>
                    <a:pt x="5276" y="3430"/>
                    <a:pt x="7159" y="6237"/>
                  </a:cubicBezTo>
                  <a:cubicBezTo>
                    <a:pt x="9042" y="9044"/>
                    <a:pt x="11618" y="13071"/>
                    <a:pt x="13203" y="15450"/>
                  </a:cubicBezTo>
                  <a:cubicBezTo>
                    <a:pt x="14788" y="17830"/>
                    <a:pt x="15383" y="18562"/>
                    <a:pt x="16176" y="19233"/>
                  </a:cubicBezTo>
                  <a:cubicBezTo>
                    <a:pt x="16968" y="19905"/>
                    <a:pt x="17959" y="20515"/>
                    <a:pt x="18752" y="20576"/>
                  </a:cubicBezTo>
                  <a:cubicBezTo>
                    <a:pt x="19544" y="20637"/>
                    <a:pt x="20139" y="20149"/>
                    <a:pt x="20634" y="18074"/>
                  </a:cubicBezTo>
                  <a:cubicBezTo>
                    <a:pt x="21130" y="15999"/>
                    <a:pt x="21526" y="12338"/>
                    <a:pt x="21229" y="9410"/>
                  </a:cubicBezTo>
                  <a:cubicBezTo>
                    <a:pt x="20932" y="6481"/>
                    <a:pt x="19941" y="4284"/>
                    <a:pt x="19049" y="2698"/>
                  </a:cubicBezTo>
                  <a:cubicBezTo>
                    <a:pt x="18157" y="1111"/>
                    <a:pt x="17365" y="135"/>
                    <a:pt x="17166" y="13"/>
                  </a:cubicBezTo>
                  <a:cubicBezTo>
                    <a:pt x="16968" y="-109"/>
                    <a:pt x="17365" y="623"/>
                    <a:pt x="17761" y="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38242" y="7843410"/>
              <a:ext cx="138525" cy="18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79" fill="norm" stroke="1" extrusionOk="0">
                  <a:moveTo>
                    <a:pt x="345" y="5697"/>
                  </a:moveTo>
                  <a:cubicBezTo>
                    <a:pt x="22" y="4273"/>
                    <a:pt x="-300" y="2848"/>
                    <a:pt x="506" y="2018"/>
                  </a:cubicBezTo>
                  <a:cubicBezTo>
                    <a:pt x="1312" y="1187"/>
                    <a:pt x="3246" y="949"/>
                    <a:pt x="6470" y="1780"/>
                  </a:cubicBezTo>
                  <a:cubicBezTo>
                    <a:pt x="9694" y="2611"/>
                    <a:pt x="14207" y="4510"/>
                    <a:pt x="16948" y="6884"/>
                  </a:cubicBezTo>
                  <a:cubicBezTo>
                    <a:pt x="19688" y="9257"/>
                    <a:pt x="20655" y="12105"/>
                    <a:pt x="20978" y="14479"/>
                  </a:cubicBezTo>
                  <a:cubicBezTo>
                    <a:pt x="21300" y="16853"/>
                    <a:pt x="20978" y="18752"/>
                    <a:pt x="20010" y="19938"/>
                  </a:cubicBezTo>
                  <a:cubicBezTo>
                    <a:pt x="19043" y="21125"/>
                    <a:pt x="17431" y="21600"/>
                    <a:pt x="15658" y="19701"/>
                  </a:cubicBezTo>
                  <a:cubicBezTo>
                    <a:pt x="13885" y="17802"/>
                    <a:pt x="11951" y="13530"/>
                    <a:pt x="11467" y="10207"/>
                  </a:cubicBezTo>
                  <a:cubicBezTo>
                    <a:pt x="10984" y="6884"/>
                    <a:pt x="11951" y="4510"/>
                    <a:pt x="13724" y="2967"/>
                  </a:cubicBezTo>
                  <a:cubicBezTo>
                    <a:pt x="15497" y="1424"/>
                    <a:pt x="18076" y="712"/>
                    <a:pt x="206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75455" y="79005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70705" y="777356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96105" y="791326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64143" y="7561333"/>
              <a:ext cx="184413" cy="33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0" fill="norm" stroke="1" extrusionOk="0">
                  <a:moveTo>
                    <a:pt x="16230" y="10016"/>
                  </a:moveTo>
                  <a:cubicBezTo>
                    <a:pt x="15494" y="9470"/>
                    <a:pt x="14758" y="8923"/>
                    <a:pt x="13776" y="8786"/>
                  </a:cubicBezTo>
                  <a:cubicBezTo>
                    <a:pt x="12794" y="8649"/>
                    <a:pt x="11567" y="8923"/>
                    <a:pt x="9603" y="9811"/>
                  </a:cubicBezTo>
                  <a:cubicBezTo>
                    <a:pt x="7640" y="10700"/>
                    <a:pt x="4940" y="12204"/>
                    <a:pt x="3344" y="13981"/>
                  </a:cubicBezTo>
                  <a:cubicBezTo>
                    <a:pt x="1749" y="15758"/>
                    <a:pt x="1258" y="17809"/>
                    <a:pt x="2117" y="19244"/>
                  </a:cubicBezTo>
                  <a:cubicBezTo>
                    <a:pt x="2976" y="20680"/>
                    <a:pt x="5185" y="21500"/>
                    <a:pt x="8130" y="21500"/>
                  </a:cubicBezTo>
                  <a:cubicBezTo>
                    <a:pt x="11076" y="21500"/>
                    <a:pt x="14758" y="20680"/>
                    <a:pt x="16721" y="19039"/>
                  </a:cubicBezTo>
                  <a:cubicBezTo>
                    <a:pt x="18685" y="17399"/>
                    <a:pt x="18930" y="14938"/>
                    <a:pt x="16476" y="12409"/>
                  </a:cubicBezTo>
                  <a:cubicBezTo>
                    <a:pt x="14021" y="9880"/>
                    <a:pt x="8867" y="7282"/>
                    <a:pt x="5430" y="5847"/>
                  </a:cubicBezTo>
                  <a:cubicBezTo>
                    <a:pt x="1994" y="4411"/>
                    <a:pt x="276" y="4138"/>
                    <a:pt x="30" y="3591"/>
                  </a:cubicBezTo>
                  <a:cubicBezTo>
                    <a:pt x="-215" y="3044"/>
                    <a:pt x="1012" y="2224"/>
                    <a:pt x="4203" y="1541"/>
                  </a:cubicBezTo>
                  <a:cubicBezTo>
                    <a:pt x="7394" y="857"/>
                    <a:pt x="12549" y="310"/>
                    <a:pt x="15740" y="105"/>
                  </a:cubicBezTo>
                  <a:cubicBezTo>
                    <a:pt x="18930" y="-100"/>
                    <a:pt x="20158" y="37"/>
                    <a:pt x="21385" y="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70755" y="7311717"/>
              <a:ext cx="107951" cy="18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3812" y="10347"/>
                  </a:moveTo>
                  <a:cubicBezTo>
                    <a:pt x="3388" y="9091"/>
                    <a:pt x="2965" y="7835"/>
                    <a:pt x="2329" y="7961"/>
                  </a:cubicBezTo>
                  <a:cubicBezTo>
                    <a:pt x="1694" y="8086"/>
                    <a:pt x="847" y="9593"/>
                    <a:pt x="424" y="11477"/>
                  </a:cubicBezTo>
                  <a:cubicBezTo>
                    <a:pt x="0" y="13361"/>
                    <a:pt x="0" y="15621"/>
                    <a:pt x="0" y="17631"/>
                  </a:cubicBezTo>
                  <a:cubicBezTo>
                    <a:pt x="0" y="19640"/>
                    <a:pt x="0" y="21398"/>
                    <a:pt x="0" y="21398"/>
                  </a:cubicBezTo>
                  <a:cubicBezTo>
                    <a:pt x="0" y="21398"/>
                    <a:pt x="0" y="19640"/>
                    <a:pt x="0" y="16626"/>
                  </a:cubicBezTo>
                  <a:cubicBezTo>
                    <a:pt x="0" y="13612"/>
                    <a:pt x="0" y="9342"/>
                    <a:pt x="212" y="6579"/>
                  </a:cubicBezTo>
                  <a:cubicBezTo>
                    <a:pt x="424" y="3817"/>
                    <a:pt x="847" y="2561"/>
                    <a:pt x="1906" y="1556"/>
                  </a:cubicBezTo>
                  <a:cubicBezTo>
                    <a:pt x="2965" y="551"/>
                    <a:pt x="4659" y="-202"/>
                    <a:pt x="6353" y="49"/>
                  </a:cubicBezTo>
                  <a:cubicBezTo>
                    <a:pt x="8047" y="300"/>
                    <a:pt x="9741" y="1556"/>
                    <a:pt x="12282" y="4319"/>
                  </a:cubicBezTo>
                  <a:cubicBezTo>
                    <a:pt x="14824" y="7082"/>
                    <a:pt x="18212" y="11351"/>
                    <a:pt x="21600" y="1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364455" y="7659260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609676" y="7352026"/>
              <a:ext cx="224680" cy="3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68" fill="norm" stroke="1" extrusionOk="0">
                  <a:moveTo>
                    <a:pt x="14766" y="12250"/>
                  </a:moveTo>
                  <a:cubicBezTo>
                    <a:pt x="12748" y="12511"/>
                    <a:pt x="10729" y="12771"/>
                    <a:pt x="9215" y="13617"/>
                  </a:cubicBezTo>
                  <a:cubicBezTo>
                    <a:pt x="7701" y="14462"/>
                    <a:pt x="6692" y="15894"/>
                    <a:pt x="6792" y="17390"/>
                  </a:cubicBezTo>
                  <a:cubicBezTo>
                    <a:pt x="6893" y="18887"/>
                    <a:pt x="8105" y="20448"/>
                    <a:pt x="9821" y="20969"/>
                  </a:cubicBezTo>
                  <a:cubicBezTo>
                    <a:pt x="11536" y="21489"/>
                    <a:pt x="13757" y="20969"/>
                    <a:pt x="15069" y="19667"/>
                  </a:cubicBezTo>
                  <a:cubicBezTo>
                    <a:pt x="16381" y="18366"/>
                    <a:pt x="16785" y="16284"/>
                    <a:pt x="15170" y="14007"/>
                  </a:cubicBezTo>
                  <a:cubicBezTo>
                    <a:pt x="13555" y="11730"/>
                    <a:pt x="9921" y="9258"/>
                    <a:pt x="7499" y="7891"/>
                  </a:cubicBezTo>
                  <a:cubicBezTo>
                    <a:pt x="5077" y="6525"/>
                    <a:pt x="3865" y="6265"/>
                    <a:pt x="2654" y="5940"/>
                  </a:cubicBezTo>
                  <a:cubicBezTo>
                    <a:pt x="1443" y="5614"/>
                    <a:pt x="232" y="5224"/>
                    <a:pt x="30" y="4769"/>
                  </a:cubicBezTo>
                  <a:cubicBezTo>
                    <a:pt x="-172" y="4313"/>
                    <a:pt x="635" y="3793"/>
                    <a:pt x="2957" y="3012"/>
                  </a:cubicBezTo>
                  <a:cubicBezTo>
                    <a:pt x="5278" y="2231"/>
                    <a:pt x="9114" y="1190"/>
                    <a:pt x="12041" y="605"/>
                  </a:cubicBezTo>
                  <a:cubicBezTo>
                    <a:pt x="14968" y="19"/>
                    <a:pt x="16987" y="-111"/>
                    <a:pt x="18400" y="84"/>
                  </a:cubicBezTo>
                  <a:cubicBezTo>
                    <a:pt x="19813" y="279"/>
                    <a:pt x="20621" y="800"/>
                    <a:pt x="21428" y="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637505" y="720841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879276" y="7596769"/>
              <a:ext cx="88438" cy="11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037" fill="norm" stroke="1" extrusionOk="0">
                  <a:moveTo>
                    <a:pt x="5916" y="4292"/>
                  </a:moveTo>
                  <a:cubicBezTo>
                    <a:pt x="3907" y="5409"/>
                    <a:pt x="1897" y="6526"/>
                    <a:pt x="893" y="8575"/>
                  </a:cubicBezTo>
                  <a:cubicBezTo>
                    <a:pt x="-112" y="10623"/>
                    <a:pt x="-112" y="13602"/>
                    <a:pt x="139" y="16023"/>
                  </a:cubicBezTo>
                  <a:cubicBezTo>
                    <a:pt x="390" y="18444"/>
                    <a:pt x="893" y="20306"/>
                    <a:pt x="3404" y="20864"/>
                  </a:cubicBezTo>
                  <a:cubicBezTo>
                    <a:pt x="5916" y="21423"/>
                    <a:pt x="10437" y="20678"/>
                    <a:pt x="13953" y="17885"/>
                  </a:cubicBezTo>
                  <a:cubicBezTo>
                    <a:pt x="17469" y="15092"/>
                    <a:pt x="19981" y="10251"/>
                    <a:pt x="20735" y="6899"/>
                  </a:cubicBezTo>
                  <a:cubicBezTo>
                    <a:pt x="21488" y="3547"/>
                    <a:pt x="20483" y="1685"/>
                    <a:pt x="18725" y="754"/>
                  </a:cubicBezTo>
                  <a:cubicBezTo>
                    <a:pt x="16967" y="-177"/>
                    <a:pt x="14455" y="-177"/>
                    <a:pt x="12195" y="382"/>
                  </a:cubicBezTo>
                  <a:cubicBezTo>
                    <a:pt x="9935" y="940"/>
                    <a:pt x="7925" y="2057"/>
                    <a:pt x="5916" y="3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139155" y="7335410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177255" y="7430660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447045" y="7163960"/>
              <a:ext cx="193761" cy="30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25" fill="norm" stroke="1" extrusionOk="0">
                  <a:moveTo>
                    <a:pt x="10927" y="12150"/>
                  </a:moveTo>
                  <a:cubicBezTo>
                    <a:pt x="9049" y="11550"/>
                    <a:pt x="7170" y="10950"/>
                    <a:pt x="5879" y="11025"/>
                  </a:cubicBezTo>
                  <a:cubicBezTo>
                    <a:pt x="4588" y="11100"/>
                    <a:pt x="3883" y="11850"/>
                    <a:pt x="3296" y="13125"/>
                  </a:cubicBezTo>
                  <a:cubicBezTo>
                    <a:pt x="2709" y="14400"/>
                    <a:pt x="2240" y="16200"/>
                    <a:pt x="2357" y="17775"/>
                  </a:cubicBezTo>
                  <a:cubicBezTo>
                    <a:pt x="2475" y="19350"/>
                    <a:pt x="3179" y="20700"/>
                    <a:pt x="4940" y="21150"/>
                  </a:cubicBezTo>
                  <a:cubicBezTo>
                    <a:pt x="6701" y="21600"/>
                    <a:pt x="9518" y="21150"/>
                    <a:pt x="11631" y="20175"/>
                  </a:cubicBezTo>
                  <a:cubicBezTo>
                    <a:pt x="13744" y="19200"/>
                    <a:pt x="15153" y="17700"/>
                    <a:pt x="14096" y="15675"/>
                  </a:cubicBezTo>
                  <a:cubicBezTo>
                    <a:pt x="13040" y="13650"/>
                    <a:pt x="9518" y="11100"/>
                    <a:pt x="7170" y="9750"/>
                  </a:cubicBezTo>
                  <a:cubicBezTo>
                    <a:pt x="4822" y="8400"/>
                    <a:pt x="3649" y="8250"/>
                    <a:pt x="2475" y="8100"/>
                  </a:cubicBezTo>
                  <a:cubicBezTo>
                    <a:pt x="1301" y="7950"/>
                    <a:pt x="127" y="7800"/>
                    <a:pt x="9" y="7425"/>
                  </a:cubicBezTo>
                  <a:cubicBezTo>
                    <a:pt x="-108" y="7050"/>
                    <a:pt x="831" y="6450"/>
                    <a:pt x="4588" y="5175"/>
                  </a:cubicBezTo>
                  <a:cubicBezTo>
                    <a:pt x="8344" y="3900"/>
                    <a:pt x="14918" y="1950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450305" y="6993694"/>
              <a:ext cx="88901" cy="12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1" fill="norm" stroke="1" extrusionOk="0">
                  <a:moveTo>
                    <a:pt x="0" y="6279"/>
                  </a:moveTo>
                  <a:cubicBezTo>
                    <a:pt x="0" y="10239"/>
                    <a:pt x="0" y="14199"/>
                    <a:pt x="771" y="16899"/>
                  </a:cubicBezTo>
                  <a:cubicBezTo>
                    <a:pt x="1543" y="19599"/>
                    <a:pt x="3086" y="21039"/>
                    <a:pt x="3857" y="20499"/>
                  </a:cubicBezTo>
                  <a:cubicBezTo>
                    <a:pt x="4629" y="19959"/>
                    <a:pt x="4629" y="17439"/>
                    <a:pt x="4629" y="14199"/>
                  </a:cubicBezTo>
                  <a:cubicBezTo>
                    <a:pt x="4629" y="10959"/>
                    <a:pt x="4629" y="6999"/>
                    <a:pt x="5400" y="4119"/>
                  </a:cubicBezTo>
                  <a:cubicBezTo>
                    <a:pt x="6171" y="1239"/>
                    <a:pt x="7714" y="-561"/>
                    <a:pt x="9257" y="159"/>
                  </a:cubicBezTo>
                  <a:cubicBezTo>
                    <a:pt x="10800" y="879"/>
                    <a:pt x="12343" y="4119"/>
                    <a:pt x="14400" y="6999"/>
                  </a:cubicBezTo>
                  <a:cubicBezTo>
                    <a:pt x="16457" y="9879"/>
                    <a:pt x="19029" y="12399"/>
                    <a:pt x="21600" y="14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534682" y="8116460"/>
              <a:ext cx="280624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17" fill="norm" stroke="1" extrusionOk="0">
                  <a:moveTo>
                    <a:pt x="581" y="5990"/>
                  </a:moveTo>
                  <a:cubicBezTo>
                    <a:pt x="256" y="4719"/>
                    <a:pt x="-69" y="3449"/>
                    <a:pt x="12" y="3176"/>
                  </a:cubicBezTo>
                  <a:cubicBezTo>
                    <a:pt x="93" y="2904"/>
                    <a:pt x="581" y="3630"/>
                    <a:pt x="1799" y="6625"/>
                  </a:cubicBezTo>
                  <a:cubicBezTo>
                    <a:pt x="3017" y="9620"/>
                    <a:pt x="4966" y="14884"/>
                    <a:pt x="6265" y="17879"/>
                  </a:cubicBezTo>
                  <a:cubicBezTo>
                    <a:pt x="7564" y="20874"/>
                    <a:pt x="8214" y="21600"/>
                    <a:pt x="8701" y="21509"/>
                  </a:cubicBezTo>
                  <a:cubicBezTo>
                    <a:pt x="9188" y="21418"/>
                    <a:pt x="9513" y="20511"/>
                    <a:pt x="9513" y="18424"/>
                  </a:cubicBezTo>
                  <a:cubicBezTo>
                    <a:pt x="9513" y="16336"/>
                    <a:pt x="9188" y="13069"/>
                    <a:pt x="9026" y="10982"/>
                  </a:cubicBezTo>
                  <a:cubicBezTo>
                    <a:pt x="8863" y="8894"/>
                    <a:pt x="8863" y="7987"/>
                    <a:pt x="9107" y="7896"/>
                  </a:cubicBezTo>
                  <a:cubicBezTo>
                    <a:pt x="9351" y="7805"/>
                    <a:pt x="9838" y="8531"/>
                    <a:pt x="10487" y="9711"/>
                  </a:cubicBezTo>
                  <a:cubicBezTo>
                    <a:pt x="11137" y="10891"/>
                    <a:pt x="11949" y="12524"/>
                    <a:pt x="12923" y="13795"/>
                  </a:cubicBezTo>
                  <a:cubicBezTo>
                    <a:pt x="13898" y="15066"/>
                    <a:pt x="15035" y="15973"/>
                    <a:pt x="15603" y="15973"/>
                  </a:cubicBezTo>
                  <a:cubicBezTo>
                    <a:pt x="16172" y="15973"/>
                    <a:pt x="16172" y="15066"/>
                    <a:pt x="16172" y="12615"/>
                  </a:cubicBezTo>
                  <a:cubicBezTo>
                    <a:pt x="16172" y="10165"/>
                    <a:pt x="16172" y="6171"/>
                    <a:pt x="16496" y="3812"/>
                  </a:cubicBezTo>
                  <a:cubicBezTo>
                    <a:pt x="16821" y="1452"/>
                    <a:pt x="17471" y="726"/>
                    <a:pt x="18364" y="363"/>
                  </a:cubicBezTo>
                  <a:cubicBezTo>
                    <a:pt x="19257" y="0"/>
                    <a:pt x="20394" y="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866105" y="8154560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891505" y="8205360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316955" y="7919610"/>
              <a:ext cx="152401" cy="24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9802"/>
                  </a:moveTo>
                  <a:cubicBezTo>
                    <a:pt x="19800" y="9439"/>
                    <a:pt x="18000" y="9076"/>
                    <a:pt x="14850" y="9892"/>
                  </a:cubicBezTo>
                  <a:cubicBezTo>
                    <a:pt x="11700" y="10709"/>
                    <a:pt x="7200" y="12706"/>
                    <a:pt x="4800" y="14158"/>
                  </a:cubicBezTo>
                  <a:cubicBezTo>
                    <a:pt x="2400" y="15610"/>
                    <a:pt x="2100" y="16518"/>
                    <a:pt x="1800" y="17425"/>
                  </a:cubicBezTo>
                  <a:cubicBezTo>
                    <a:pt x="1500" y="18333"/>
                    <a:pt x="1200" y="19240"/>
                    <a:pt x="2550" y="20057"/>
                  </a:cubicBezTo>
                  <a:cubicBezTo>
                    <a:pt x="3900" y="20874"/>
                    <a:pt x="6900" y="21600"/>
                    <a:pt x="9750" y="21328"/>
                  </a:cubicBezTo>
                  <a:cubicBezTo>
                    <a:pt x="12600" y="21055"/>
                    <a:pt x="15300" y="19785"/>
                    <a:pt x="15900" y="17788"/>
                  </a:cubicBezTo>
                  <a:cubicBezTo>
                    <a:pt x="16500" y="15792"/>
                    <a:pt x="15000" y="13069"/>
                    <a:pt x="12600" y="11163"/>
                  </a:cubicBezTo>
                  <a:cubicBezTo>
                    <a:pt x="10200" y="9257"/>
                    <a:pt x="6900" y="8168"/>
                    <a:pt x="4350" y="7442"/>
                  </a:cubicBezTo>
                  <a:cubicBezTo>
                    <a:pt x="1800" y="6716"/>
                    <a:pt x="0" y="6353"/>
                    <a:pt x="0" y="5627"/>
                  </a:cubicBezTo>
                  <a:cubicBezTo>
                    <a:pt x="0" y="4901"/>
                    <a:pt x="1800" y="3812"/>
                    <a:pt x="4650" y="2813"/>
                  </a:cubicBezTo>
                  <a:cubicBezTo>
                    <a:pt x="7500" y="1815"/>
                    <a:pt x="11400" y="908"/>
                    <a:pt x="14100" y="454"/>
                  </a:cubicBezTo>
                  <a:cubicBezTo>
                    <a:pt x="16800" y="0"/>
                    <a:pt x="18300" y="0"/>
                    <a:pt x="19050" y="0"/>
                  </a:cubicBezTo>
                  <a:cubicBezTo>
                    <a:pt x="19800" y="0"/>
                    <a:pt x="19800" y="0"/>
                    <a:pt x="19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316955" y="7716410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47"/>
                  </a:moveTo>
                  <a:cubicBezTo>
                    <a:pt x="0" y="13129"/>
                    <a:pt x="0" y="11012"/>
                    <a:pt x="0" y="11012"/>
                  </a:cubicBezTo>
                  <a:cubicBezTo>
                    <a:pt x="0" y="11012"/>
                    <a:pt x="0" y="13129"/>
                    <a:pt x="0" y="13765"/>
                  </a:cubicBezTo>
                  <a:cubicBezTo>
                    <a:pt x="0" y="14400"/>
                    <a:pt x="0" y="13553"/>
                    <a:pt x="240" y="11435"/>
                  </a:cubicBezTo>
                  <a:cubicBezTo>
                    <a:pt x="480" y="9318"/>
                    <a:pt x="960" y="5929"/>
                    <a:pt x="2160" y="3600"/>
                  </a:cubicBezTo>
                  <a:cubicBezTo>
                    <a:pt x="3360" y="1271"/>
                    <a:pt x="5280" y="0"/>
                    <a:pt x="7200" y="0"/>
                  </a:cubicBezTo>
                  <a:cubicBezTo>
                    <a:pt x="9120" y="0"/>
                    <a:pt x="11040" y="1271"/>
                    <a:pt x="13440" y="5082"/>
                  </a:cubicBezTo>
                  <a:cubicBezTo>
                    <a:pt x="15840" y="8894"/>
                    <a:pt x="18720" y="15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342355" y="8103760"/>
              <a:ext cx="444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600"/>
                    <a:pt x="5143" y="13600"/>
                    <a:pt x="8743" y="10000"/>
                  </a:cubicBezTo>
                  <a:cubicBezTo>
                    <a:pt x="12343" y="6400"/>
                    <a:pt x="16971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452057" y="8263452"/>
              <a:ext cx="124306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1" fill="norm" stroke="1" extrusionOk="0">
                  <a:moveTo>
                    <a:pt x="15902" y="1481"/>
                  </a:moveTo>
                  <a:cubicBezTo>
                    <a:pt x="14462" y="681"/>
                    <a:pt x="13022" y="-119"/>
                    <a:pt x="11042" y="14"/>
                  </a:cubicBezTo>
                  <a:cubicBezTo>
                    <a:pt x="9062" y="148"/>
                    <a:pt x="6542" y="1214"/>
                    <a:pt x="4562" y="2548"/>
                  </a:cubicBezTo>
                  <a:cubicBezTo>
                    <a:pt x="2582" y="3881"/>
                    <a:pt x="1142" y="5481"/>
                    <a:pt x="422" y="7081"/>
                  </a:cubicBezTo>
                  <a:cubicBezTo>
                    <a:pt x="-298" y="8681"/>
                    <a:pt x="-298" y="10281"/>
                    <a:pt x="2042" y="11481"/>
                  </a:cubicBezTo>
                  <a:cubicBezTo>
                    <a:pt x="4382" y="12681"/>
                    <a:pt x="9062" y="13481"/>
                    <a:pt x="12302" y="14014"/>
                  </a:cubicBezTo>
                  <a:cubicBezTo>
                    <a:pt x="15542" y="14548"/>
                    <a:pt x="17342" y="14814"/>
                    <a:pt x="18782" y="15614"/>
                  </a:cubicBezTo>
                  <a:cubicBezTo>
                    <a:pt x="20222" y="16414"/>
                    <a:pt x="21302" y="17748"/>
                    <a:pt x="21122" y="18814"/>
                  </a:cubicBezTo>
                  <a:cubicBezTo>
                    <a:pt x="20942" y="19881"/>
                    <a:pt x="19502" y="20681"/>
                    <a:pt x="1806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576756" y="8261579"/>
              <a:ext cx="140250" cy="16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854" fill="norm" stroke="1" extrusionOk="0">
                  <a:moveTo>
                    <a:pt x="4847" y="9717"/>
                  </a:moveTo>
                  <a:cubicBezTo>
                    <a:pt x="7388" y="8117"/>
                    <a:pt x="9929" y="6517"/>
                    <a:pt x="11359" y="4917"/>
                  </a:cubicBezTo>
                  <a:cubicBezTo>
                    <a:pt x="12788" y="3317"/>
                    <a:pt x="13106" y="1717"/>
                    <a:pt x="12312" y="784"/>
                  </a:cubicBezTo>
                  <a:cubicBezTo>
                    <a:pt x="11518" y="-149"/>
                    <a:pt x="9612" y="-416"/>
                    <a:pt x="7388" y="917"/>
                  </a:cubicBezTo>
                  <a:cubicBezTo>
                    <a:pt x="5165" y="2251"/>
                    <a:pt x="2623" y="5184"/>
                    <a:pt x="1194" y="8384"/>
                  </a:cubicBezTo>
                  <a:cubicBezTo>
                    <a:pt x="-235" y="11584"/>
                    <a:pt x="-553" y="15051"/>
                    <a:pt x="1194" y="17451"/>
                  </a:cubicBezTo>
                  <a:cubicBezTo>
                    <a:pt x="2941" y="19851"/>
                    <a:pt x="6753" y="21184"/>
                    <a:pt x="10406" y="20784"/>
                  </a:cubicBezTo>
                  <a:cubicBezTo>
                    <a:pt x="14059" y="20384"/>
                    <a:pt x="17553" y="18251"/>
                    <a:pt x="21047" y="1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706995" y="8177283"/>
              <a:ext cx="105261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87" fill="norm" stroke="1" extrusionOk="0">
                  <a:moveTo>
                    <a:pt x="21062" y="196"/>
                  </a:moveTo>
                  <a:cubicBezTo>
                    <a:pt x="18521" y="41"/>
                    <a:pt x="15980" y="-113"/>
                    <a:pt x="13862" y="118"/>
                  </a:cubicBezTo>
                  <a:cubicBezTo>
                    <a:pt x="11744" y="350"/>
                    <a:pt x="10050" y="967"/>
                    <a:pt x="7297" y="2741"/>
                  </a:cubicBezTo>
                  <a:cubicBezTo>
                    <a:pt x="4544" y="4516"/>
                    <a:pt x="733" y="7447"/>
                    <a:pt x="97" y="10456"/>
                  </a:cubicBezTo>
                  <a:cubicBezTo>
                    <a:pt x="-538" y="13464"/>
                    <a:pt x="2003" y="16550"/>
                    <a:pt x="6027" y="18401"/>
                  </a:cubicBezTo>
                  <a:cubicBezTo>
                    <a:pt x="10050" y="20253"/>
                    <a:pt x="15556" y="20870"/>
                    <a:pt x="2106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885575" y="8211710"/>
              <a:ext cx="110831" cy="22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51" fill="norm" stroke="1" extrusionOk="0">
                  <a:moveTo>
                    <a:pt x="15226" y="11507"/>
                  </a:moveTo>
                  <a:cubicBezTo>
                    <a:pt x="13188" y="11507"/>
                    <a:pt x="11150" y="11507"/>
                    <a:pt x="8705" y="12415"/>
                  </a:cubicBezTo>
                  <a:cubicBezTo>
                    <a:pt x="6260" y="13323"/>
                    <a:pt x="3407" y="15140"/>
                    <a:pt x="1777" y="16553"/>
                  </a:cubicBezTo>
                  <a:cubicBezTo>
                    <a:pt x="147" y="17966"/>
                    <a:pt x="-261" y="18976"/>
                    <a:pt x="147" y="19884"/>
                  </a:cubicBezTo>
                  <a:cubicBezTo>
                    <a:pt x="554" y="20793"/>
                    <a:pt x="1777" y="21600"/>
                    <a:pt x="5037" y="21095"/>
                  </a:cubicBezTo>
                  <a:cubicBezTo>
                    <a:pt x="8297" y="20591"/>
                    <a:pt x="13596" y="18774"/>
                    <a:pt x="16245" y="16755"/>
                  </a:cubicBezTo>
                  <a:cubicBezTo>
                    <a:pt x="18894" y="14736"/>
                    <a:pt x="18894" y="12516"/>
                    <a:pt x="17467" y="10497"/>
                  </a:cubicBezTo>
                  <a:cubicBezTo>
                    <a:pt x="16041" y="8479"/>
                    <a:pt x="13188" y="6662"/>
                    <a:pt x="10743" y="5551"/>
                  </a:cubicBezTo>
                  <a:cubicBezTo>
                    <a:pt x="8297" y="4441"/>
                    <a:pt x="6260" y="4037"/>
                    <a:pt x="6667" y="3331"/>
                  </a:cubicBezTo>
                  <a:cubicBezTo>
                    <a:pt x="7075" y="2624"/>
                    <a:pt x="9928" y="1615"/>
                    <a:pt x="12781" y="1009"/>
                  </a:cubicBezTo>
                  <a:cubicBezTo>
                    <a:pt x="15633" y="404"/>
                    <a:pt x="18486" y="202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841889" y="8082508"/>
              <a:ext cx="135467" cy="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1350" y="20952"/>
                  </a:moveTo>
                  <a:cubicBezTo>
                    <a:pt x="675" y="17577"/>
                    <a:pt x="0" y="14202"/>
                    <a:pt x="0" y="14202"/>
                  </a:cubicBezTo>
                  <a:cubicBezTo>
                    <a:pt x="0" y="14202"/>
                    <a:pt x="675" y="17577"/>
                    <a:pt x="1181" y="17577"/>
                  </a:cubicBezTo>
                  <a:cubicBezTo>
                    <a:pt x="1687" y="17577"/>
                    <a:pt x="2025" y="14202"/>
                    <a:pt x="2531" y="10827"/>
                  </a:cubicBezTo>
                  <a:cubicBezTo>
                    <a:pt x="3037" y="7452"/>
                    <a:pt x="3712" y="4077"/>
                    <a:pt x="4894" y="2052"/>
                  </a:cubicBezTo>
                  <a:cubicBezTo>
                    <a:pt x="6075" y="27"/>
                    <a:pt x="7762" y="-648"/>
                    <a:pt x="10631" y="702"/>
                  </a:cubicBezTo>
                  <a:cubicBezTo>
                    <a:pt x="13500" y="2052"/>
                    <a:pt x="17550" y="5427"/>
                    <a:pt x="21600" y="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028155" y="8072010"/>
              <a:ext cx="11581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0" y="0"/>
                  </a:moveTo>
                  <a:cubicBezTo>
                    <a:pt x="6442" y="1938"/>
                    <a:pt x="12884" y="3877"/>
                    <a:pt x="16674" y="6231"/>
                  </a:cubicBezTo>
                  <a:cubicBezTo>
                    <a:pt x="20463" y="8585"/>
                    <a:pt x="21600" y="11354"/>
                    <a:pt x="20084" y="13985"/>
                  </a:cubicBezTo>
                  <a:cubicBezTo>
                    <a:pt x="18568" y="16615"/>
                    <a:pt x="14400" y="19108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098081" y="5641681"/>
              <a:ext cx="502238" cy="67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8" fill="norm" stroke="1" extrusionOk="0">
                  <a:moveTo>
                    <a:pt x="15342" y="2546"/>
                  </a:moveTo>
                  <a:cubicBezTo>
                    <a:pt x="14167" y="1746"/>
                    <a:pt x="12993" y="946"/>
                    <a:pt x="11592" y="479"/>
                  </a:cubicBezTo>
                  <a:cubicBezTo>
                    <a:pt x="10191" y="12"/>
                    <a:pt x="8564" y="-121"/>
                    <a:pt x="7073" y="112"/>
                  </a:cubicBezTo>
                  <a:cubicBezTo>
                    <a:pt x="5582" y="346"/>
                    <a:pt x="4226" y="946"/>
                    <a:pt x="3051" y="2079"/>
                  </a:cubicBezTo>
                  <a:cubicBezTo>
                    <a:pt x="1876" y="3212"/>
                    <a:pt x="882" y="4879"/>
                    <a:pt x="385" y="6812"/>
                  </a:cubicBezTo>
                  <a:cubicBezTo>
                    <a:pt x="-112" y="8746"/>
                    <a:pt x="-112" y="10946"/>
                    <a:pt x="295" y="13046"/>
                  </a:cubicBezTo>
                  <a:cubicBezTo>
                    <a:pt x="701" y="15146"/>
                    <a:pt x="1515" y="17146"/>
                    <a:pt x="2554" y="18546"/>
                  </a:cubicBezTo>
                  <a:cubicBezTo>
                    <a:pt x="3593" y="19946"/>
                    <a:pt x="4859" y="20746"/>
                    <a:pt x="6711" y="21112"/>
                  </a:cubicBezTo>
                  <a:cubicBezTo>
                    <a:pt x="8564" y="21479"/>
                    <a:pt x="11004" y="21412"/>
                    <a:pt x="13219" y="20812"/>
                  </a:cubicBezTo>
                  <a:cubicBezTo>
                    <a:pt x="15433" y="20212"/>
                    <a:pt x="17421" y="19079"/>
                    <a:pt x="18912" y="17746"/>
                  </a:cubicBezTo>
                  <a:cubicBezTo>
                    <a:pt x="20403" y="16412"/>
                    <a:pt x="21398" y="14879"/>
                    <a:pt x="21443" y="13046"/>
                  </a:cubicBezTo>
                  <a:cubicBezTo>
                    <a:pt x="21488" y="11212"/>
                    <a:pt x="20584" y="9079"/>
                    <a:pt x="19500" y="7446"/>
                  </a:cubicBezTo>
                  <a:cubicBezTo>
                    <a:pt x="18415" y="5812"/>
                    <a:pt x="17150" y="4679"/>
                    <a:pt x="16246" y="3979"/>
                  </a:cubicBezTo>
                  <a:cubicBezTo>
                    <a:pt x="15342" y="3279"/>
                    <a:pt x="14800" y="3012"/>
                    <a:pt x="14348" y="2979"/>
                  </a:cubicBezTo>
                  <a:cubicBezTo>
                    <a:pt x="13896" y="2946"/>
                    <a:pt x="13535" y="3146"/>
                    <a:pt x="13173" y="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876505" y="5143681"/>
              <a:ext cx="101096" cy="102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2" fill="norm" stroke="1" extrusionOk="0">
                  <a:moveTo>
                    <a:pt x="0" y="556"/>
                  </a:moveTo>
                  <a:cubicBezTo>
                    <a:pt x="1350" y="377"/>
                    <a:pt x="2700" y="199"/>
                    <a:pt x="4950" y="88"/>
                  </a:cubicBezTo>
                  <a:cubicBezTo>
                    <a:pt x="7200" y="-23"/>
                    <a:pt x="10350" y="-68"/>
                    <a:pt x="13050" y="199"/>
                  </a:cubicBezTo>
                  <a:cubicBezTo>
                    <a:pt x="15750" y="466"/>
                    <a:pt x="18000" y="1045"/>
                    <a:pt x="19350" y="2181"/>
                  </a:cubicBezTo>
                  <a:cubicBezTo>
                    <a:pt x="20700" y="3317"/>
                    <a:pt x="21150" y="5009"/>
                    <a:pt x="21375" y="6701"/>
                  </a:cubicBezTo>
                  <a:cubicBezTo>
                    <a:pt x="21600" y="8394"/>
                    <a:pt x="21600" y="10086"/>
                    <a:pt x="20475" y="11779"/>
                  </a:cubicBezTo>
                  <a:cubicBezTo>
                    <a:pt x="19350" y="13471"/>
                    <a:pt x="17100" y="15163"/>
                    <a:pt x="15750" y="16611"/>
                  </a:cubicBezTo>
                  <a:cubicBezTo>
                    <a:pt x="14400" y="18058"/>
                    <a:pt x="13950" y="19261"/>
                    <a:pt x="13950" y="20040"/>
                  </a:cubicBezTo>
                  <a:cubicBezTo>
                    <a:pt x="13950" y="20819"/>
                    <a:pt x="14400" y="21176"/>
                    <a:pt x="1485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876505" y="5166597"/>
              <a:ext cx="1758588" cy="96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3" fill="norm" stroke="1" extrusionOk="0">
                  <a:moveTo>
                    <a:pt x="0" y="2907"/>
                  </a:moveTo>
                  <a:cubicBezTo>
                    <a:pt x="0" y="2671"/>
                    <a:pt x="0" y="2435"/>
                    <a:pt x="91" y="2247"/>
                  </a:cubicBezTo>
                  <a:cubicBezTo>
                    <a:pt x="182" y="2058"/>
                    <a:pt x="364" y="1917"/>
                    <a:pt x="884" y="1728"/>
                  </a:cubicBezTo>
                  <a:cubicBezTo>
                    <a:pt x="1404" y="1539"/>
                    <a:pt x="2261" y="1304"/>
                    <a:pt x="3145" y="1115"/>
                  </a:cubicBezTo>
                  <a:cubicBezTo>
                    <a:pt x="4029" y="926"/>
                    <a:pt x="4939" y="785"/>
                    <a:pt x="5874" y="667"/>
                  </a:cubicBezTo>
                  <a:cubicBezTo>
                    <a:pt x="6810" y="549"/>
                    <a:pt x="7772" y="455"/>
                    <a:pt x="8760" y="384"/>
                  </a:cubicBezTo>
                  <a:cubicBezTo>
                    <a:pt x="9747" y="313"/>
                    <a:pt x="10761" y="266"/>
                    <a:pt x="11775" y="242"/>
                  </a:cubicBezTo>
                  <a:cubicBezTo>
                    <a:pt x="12788" y="219"/>
                    <a:pt x="13802" y="219"/>
                    <a:pt x="14803" y="172"/>
                  </a:cubicBezTo>
                  <a:cubicBezTo>
                    <a:pt x="15804" y="124"/>
                    <a:pt x="16791" y="30"/>
                    <a:pt x="17740" y="7"/>
                  </a:cubicBezTo>
                  <a:cubicBezTo>
                    <a:pt x="18689" y="-17"/>
                    <a:pt x="19599" y="30"/>
                    <a:pt x="20118" y="54"/>
                  </a:cubicBezTo>
                  <a:cubicBezTo>
                    <a:pt x="20638" y="77"/>
                    <a:pt x="20768" y="77"/>
                    <a:pt x="20937" y="77"/>
                  </a:cubicBezTo>
                  <a:cubicBezTo>
                    <a:pt x="21106" y="77"/>
                    <a:pt x="21314" y="77"/>
                    <a:pt x="21431" y="195"/>
                  </a:cubicBezTo>
                  <a:cubicBezTo>
                    <a:pt x="21548" y="313"/>
                    <a:pt x="21574" y="549"/>
                    <a:pt x="21587" y="1327"/>
                  </a:cubicBezTo>
                  <a:cubicBezTo>
                    <a:pt x="21600" y="2105"/>
                    <a:pt x="21600" y="3426"/>
                    <a:pt x="21574" y="4982"/>
                  </a:cubicBezTo>
                  <a:cubicBezTo>
                    <a:pt x="21548" y="6538"/>
                    <a:pt x="21496" y="8331"/>
                    <a:pt x="21483" y="10099"/>
                  </a:cubicBezTo>
                  <a:cubicBezTo>
                    <a:pt x="21470" y="11868"/>
                    <a:pt x="21496" y="13613"/>
                    <a:pt x="21509" y="15098"/>
                  </a:cubicBezTo>
                  <a:cubicBezTo>
                    <a:pt x="21522" y="16584"/>
                    <a:pt x="21522" y="17810"/>
                    <a:pt x="21470" y="18659"/>
                  </a:cubicBezTo>
                  <a:cubicBezTo>
                    <a:pt x="21418" y="19508"/>
                    <a:pt x="21314" y="19980"/>
                    <a:pt x="21210" y="20286"/>
                  </a:cubicBezTo>
                  <a:cubicBezTo>
                    <a:pt x="21106" y="20593"/>
                    <a:pt x="21002" y="20734"/>
                    <a:pt x="20599" y="20899"/>
                  </a:cubicBezTo>
                  <a:cubicBezTo>
                    <a:pt x="20196" y="21064"/>
                    <a:pt x="19495" y="21253"/>
                    <a:pt x="18650" y="21371"/>
                  </a:cubicBezTo>
                  <a:cubicBezTo>
                    <a:pt x="17805" y="21489"/>
                    <a:pt x="16817" y="21536"/>
                    <a:pt x="15765" y="21559"/>
                  </a:cubicBezTo>
                  <a:cubicBezTo>
                    <a:pt x="14712" y="21583"/>
                    <a:pt x="13594" y="21583"/>
                    <a:pt x="12529" y="21583"/>
                  </a:cubicBezTo>
                  <a:cubicBezTo>
                    <a:pt x="11463" y="21583"/>
                    <a:pt x="10449" y="21583"/>
                    <a:pt x="9474" y="21536"/>
                  </a:cubicBezTo>
                  <a:cubicBezTo>
                    <a:pt x="8500" y="21489"/>
                    <a:pt x="7564" y="21394"/>
                    <a:pt x="6641" y="21300"/>
                  </a:cubicBezTo>
                  <a:cubicBezTo>
                    <a:pt x="5718" y="21206"/>
                    <a:pt x="4809" y="21111"/>
                    <a:pt x="3899" y="21041"/>
                  </a:cubicBezTo>
                  <a:cubicBezTo>
                    <a:pt x="2989" y="20970"/>
                    <a:pt x="2079" y="20923"/>
                    <a:pt x="1534" y="20923"/>
                  </a:cubicBezTo>
                  <a:cubicBezTo>
                    <a:pt x="988" y="20923"/>
                    <a:pt x="806" y="20970"/>
                    <a:pt x="624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