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8" name="Drawing"/>
          <p:cNvGrpSpPr/>
          <p:nvPr/>
        </p:nvGrpSpPr>
        <p:grpSpPr>
          <a:xfrm>
            <a:off x="310650" y="1479550"/>
            <a:ext cx="12256000" cy="8248651"/>
            <a:chOff x="0" y="0"/>
            <a:chExt cx="12255999" cy="8248649"/>
          </a:xfrm>
        </p:grpSpPr>
        <p:sp>
          <p:nvSpPr>
            <p:cNvPr id="119" name="Line"/>
            <p:cNvSpPr/>
            <p:nvPr/>
          </p:nvSpPr>
          <p:spPr>
            <a:xfrm>
              <a:off x="2591769" y="76199"/>
              <a:ext cx="31281" cy="49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21" fill="norm" stroke="1" extrusionOk="0">
                  <a:moveTo>
                    <a:pt x="12640" y="0"/>
                  </a:moveTo>
                  <a:cubicBezTo>
                    <a:pt x="14080" y="2318"/>
                    <a:pt x="15520" y="4635"/>
                    <a:pt x="13360" y="7185"/>
                  </a:cubicBezTo>
                  <a:cubicBezTo>
                    <a:pt x="11200" y="9734"/>
                    <a:pt x="5440" y="12515"/>
                    <a:pt x="2560" y="14740"/>
                  </a:cubicBezTo>
                  <a:cubicBezTo>
                    <a:pt x="-320" y="16965"/>
                    <a:pt x="-320" y="18633"/>
                    <a:pt x="400" y="19746"/>
                  </a:cubicBezTo>
                  <a:cubicBezTo>
                    <a:pt x="1120" y="20858"/>
                    <a:pt x="2560" y="21415"/>
                    <a:pt x="5440" y="21507"/>
                  </a:cubicBezTo>
                  <a:cubicBezTo>
                    <a:pt x="8320" y="21600"/>
                    <a:pt x="12640" y="21229"/>
                    <a:pt x="15520" y="20488"/>
                  </a:cubicBezTo>
                  <a:cubicBezTo>
                    <a:pt x="18400" y="19746"/>
                    <a:pt x="19840" y="18633"/>
                    <a:pt x="21280" y="17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610349" y="59266"/>
              <a:ext cx="298451" cy="44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5652"/>
                  </a:moveTo>
                  <a:cubicBezTo>
                    <a:pt x="153" y="4037"/>
                    <a:pt x="306" y="2422"/>
                    <a:pt x="613" y="1413"/>
                  </a:cubicBezTo>
                  <a:cubicBezTo>
                    <a:pt x="919" y="404"/>
                    <a:pt x="1379" y="0"/>
                    <a:pt x="1838" y="0"/>
                  </a:cubicBezTo>
                  <a:cubicBezTo>
                    <a:pt x="2298" y="0"/>
                    <a:pt x="2757" y="404"/>
                    <a:pt x="3600" y="1817"/>
                  </a:cubicBezTo>
                  <a:cubicBezTo>
                    <a:pt x="4443" y="3230"/>
                    <a:pt x="5668" y="5652"/>
                    <a:pt x="6970" y="8327"/>
                  </a:cubicBezTo>
                  <a:cubicBezTo>
                    <a:pt x="8272" y="11002"/>
                    <a:pt x="9651" y="13929"/>
                    <a:pt x="11106" y="16150"/>
                  </a:cubicBezTo>
                  <a:cubicBezTo>
                    <a:pt x="12562" y="18370"/>
                    <a:pt x="14094" y="19884"/>
                    <a:pt x="15319" y="20692"/>
                  </a:cubicBezTo>
                  <a:cubicBezTo>
                    <a:pt x="16545" y="21499"/>
                    <a:pt x="17464" y="21600"/>
                    <a:pt x="18460" y="21196"/>
                  </a:cubicBezTo>
                  <a:cubicBezTo>
                    <a:pt x="19455" y="20793"/>
                    <a:pt x="20528" y="19884"/>
                    <a:pt x="21064" y="17563"/>
                  </a:cubicBezTo>
                  <a:cubicBezTo>
                    <a:pt x="21600" y="15241"/>
                    <a:pt x="21600" y="11507"/>
                    <a:pt x="21447" y="8832"/>
                  </a:cubicBezTo>
                  <a:cubicBezTo>
                    <a:pt x="21294" y="6157"/>
                    <a:pt x="20987" y="4542"/>
                    <a:pt x="20681" y="3280"/>
                  </a:cubicBezTo>
                  <a:cubicBezTo>
                    <a:pt x="20374" y="2019"/>
                    <a:pt x="20068" y="1110"/>
                    <a:pt x="20221" y="1060"/>
                  </a:cubicBezTo>
                  <a:cubicBezTo>
                    <a:pt x="20374" y="1009"/>
                    <a:pt x="20987" y="1817"/>
                    <a:pt x="21600" y="2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980766" y="257672"/>
              <a:ext cx="123514" cy="23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92" fill="norm" stroke="1" extrusionOk="0">
                  <a:moveTo>
                    <a:pt x="11715" y="241"/>
                  </a:moveTo>
                  <a:cubicBezTo>
                    <a:pt x="9885" y="50"/>
                    <a:pt x="8054" y="-141"/>
                    <a:pt x="6590" y="146"/>
                  </a:cubicBezTo>
                  <a:cubicBezTo>
                    <a:pt x="5125" y="432"/>
                    <a:pt x="4027" y="1197"/>
                    <a:pt x="2746" y="3778"/>
                  </a:cubicBezTo>
                  <a:cubicBezTo>
                    <a:pt x="1464" y="6358"/>
                    <a:pt x="0" y="10755"/>
                    <a:pt x="0" y="14004"/>
                  </a:cubicBezTo>
                  <a:cubicBezTo>
                    <a:pt x="0" y="17254"/>
                    <a:pt x="1464" y="19356"/>
                    <a:pt x="3295" y="20408"/>
                  </a:cubicBezTo>
                  <a:cubicBezTo>
                    <a:pt x="5125" y="21459"/>
                    <a:pt x="7322" y="21459"/>
                    <a:pt x="10434" y="19261"/>
                  </a:cubicBezTo>
                  <a:cubicBezTo>
                    <a:pt x="13546" y="17063"/>
                    <a:pt x="17573" y="12666"/>
                    <a:pt x="19586" y="9894"/>
                  </a:cubicBezTo>
                  <a:cubicBezTo>
                    <a:pt x="21600" y="7123"/>
                    <a:pt x="21600" y="5976"/>
                    <a:pt x="21051" y="5020"/>
                  </a:cubicBezTo>
                  <a:cubicBezTo>
                    <a:pt x="20502" y="4064"/>
                    <a:pt x="19403" y="3300"/>
                    <a:pt x="17756" y="3204"/>
                  </a:cubicBezTo>
                  <a:cubicBezTo>
                    <a:pt x="16108" y="3109"/>
                    <a:pt x="13912" y="3682"/>
                    <a:pt x="11715" y="4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162799" y="221184"/>
              <a:ext cx="152401" cy="26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5108"/>
                  </a:moveTo>
                  <a:cubicBezTo>
                    <a:pt x="0" y="8959"/>
                    <a:pt x="0" y="12810"/>
                    <a:pt x="0" y="15489"/>
                  </a:cubicBezTo>
                  <a:cubicBezTo>
                    <a:pt x="0" y="18168"/>
                    <a:pt x="0" y="19675"/>
                    <a:pt x="0" y="19675"/>
                  </a:cubicBezTo>
                  <a:cubicBezTo>
                    <a:pt x="0" y="19675"/>
                    <a:pt x="0" y="18168"/>
                    <a:pt x="300" y="15573"/>
                  </a:cubicBezTo>
                  <a:cubicBezTo>
                    <a:pt x="600" y="12977"/>
                    <a:pt x="1200" y="9294"/>
                    <a:pt x="1800" y="6615"/>
                  </a:cubicBezTo>
                  <a:cubicBezTo>
                    <a:pt x="2400" y="3935"/>
                    <a:pt x="3000" y="2261"/>
                    <a:pt x="3900" y="1173"/>
                  </a:cubicBezTo>
                  <a:cubicBezTo>
                    <a:pt x="4800" y="84"/>
                    <a:pt x="6000" y="-418"/>
                    <a:pt x="8400" y="419"/>
                  </a:cubicBezTo>
                  <a:cubicBezTo>
                    <a:pt x="10800" y="1256"/>
                    <a:pt x="14400" y="3433"/>
                    <a:pt x="16500" y="6615"/>
                  </a:cubicBezTo>
                  <a:cubicBezTo>
                    <a:pt x="18600" y="9796"/>
                    <a:pt x="19200" y="13982"/>
                    <a:pt x="19500" y="16494"/>
                  </a:cubicBezTo>
                  <a:cubicBezTo>
                    <a:pt x="19800" y="19005"/>
                    <a:pt x="19800" y="19842"/>
                    <a:pt x="20100" y="20345"/>
                  </a:cubicBezTo>
                  <a:cubicBezTo>
                    <a:pt x="20400" y="20847"/>
                    <a:pt x="21000" y="21015"/>
                    <a:pt x="21600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410449" y="3175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666566" y="232432"/>
              <a:ext cx="146862" cy="46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888" fill="norm" stroke="1" extrusionOk="0">
                  <a:moveTo>
                    <a:pt x="617" y="2955"/>
                  </a:moveTo>
                  <a:cubicBezTo>
                    <a:pt x="309" y="5228"/>
                    <a:pt x="0" y="7502"/>
                    <a:pt x="0" y="10439"/>
                  </a:cubicBezTo>
                  <a:cubicBezTo>
                    <a:pt x="0" y="13376"/>
                    <a:pt x="309" y="16976"/>
                    <a:pt x="463" y="19012"/>
                  </a:cubicBezTo>
                  <a:cubicBezTo>
                    <a:pt x="617" y="21049"/>
                    <a:pt x="617" y="21523"/>
                    <a:pt x="926" y="19960"/>
                  </a:cubicBezTo>
                  <a:cubicBezTo>
                    <a:pt x="1234" y="18397"/>
                    <a:pt x="1851" y="14797"/>
                    <a:pt x="2623" y="11670"/>
                  </a:cubicBezTo>
                  <a:cubicBezTo>
                    <a:pt x="3394" y="8544"/>
                    <a:pt x="4320" y="5891"/>
                    <a:pt x="5091" y="4281"/>
                  </a:cubicBezTo>
                  <a:cubicBezTo>
                    <a:pt x="5863" y="2670"/>
                    <a:pt x="6480" y="2102"/>
                    <a:pt x="7097" y="1581"/>
                  </a:cubicBezTo>
                  <a:cubicBezTo>
                    <a:pt x="7714" y="1060"/>
                    <a:pt x="8331" y="586"/>
                    <a:pt x="9411" y="302"/>
                  </a:cubicBezTo>
                  <a:cubicBezTo>
                    <a:pt x="10491" y="18"/>
                    <a:pt x="12034" y="-77"/>
                    <a:pt x="13731" y="65"/>
                  </a:cubicBezTo>
                  <a:cubicBezTo>
                    <a:pt x="15429" y="207"/>
                    <a:pt x="17280" y="586"/>
                    <a:pt x="18669" y="1391"/>
                  </a:cubicBezTo>
                  <a:cubicBezTo>
                    <a:pt x="20057" y="2197"/>
                    <a:pt x="20983" y="3428"/>
                    <a:pt x="21291" y="4281"/>
                  </a:cubicBezTo>
                  <a:cubicBezTo>
                    <a:pt x="21600" y="5134"/>
                    <a:pt x="21291" y="5607"/>
                    <a:pt x="20520" y="5986"/>
                  </a:cubicBezTo>
                  <a:cubicBezTo>
                    <a:pt x="19749" y="6365"/>
                    <a:pt x="18514" y="6649"/>
                    <a:pt x="17280" y="6934"/>
                  </a:cubicBezTo>
                  <a:cubicBezTo>
                    <a:pt x="16046" y="7218"/>
                    <a:pt x="14811" y="7502"/>
                    <a:pt x="13423" y="7644"/>
                  </a:cubicBezTo>
                  <a:cubicBezTo>
                    <a:pt x="12034" y="7786"/>
                    <a:pt x="10491" y="7786"/>
                    <a:pt x="8949" y="7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903547" y="233818"/>
              <a:ext cx="205403" cy="18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00" fill="norm" stroke="1" extrusionOk="0">
                  <a:moveTo>
                    <a:pt x="11471" y="6022"/>
                  </a:moveTo>
                  <a:cubicBezTo>
                    <a:pt x="11471" y="4795"/>
                    <a:pt x="11471" y="3568"/>
                    <a:pt x="11030" y="2341"/>
                  </a:cubicBezTo>
                  <a:cubicBezTo>
                    <a:pt x="10589" y="1113"/>
                    <a:pt x="9707" y="-114"/>
                    <a:pt x="8275" y="9"/>
                  </a:cubicBezTo>
                  <a:cubicBezTo>
                    <a:pt x="6842" y="131"/>
                    <a:pt x="4858" y="1604"/>
                    <a:pt x="3316" y="4427"/>
                  </a:cubicBezTo>
                  <a:cubicBezTo>
                    <a:pt x="1773" y="7250"/>
                    <a:pt x="671" y="11422"/>
                    <a:pt x="230" y="14491"/>
                  </a:cubicBezTo>
                  <a:cubicBezTo>
                    <a:pt x="-211" y="17559"/>
                    <a:pt x="9" y="19522"/>
                    <a:pt x="671" y="20504"/>
                  </a:cubicBezTo>
                  <a:cubicBezTo>
                    <a:pt x="1332" y="21486"/>
                    <a:pt x="2434" y="21486"/>
                    <a:pt x="3867" y="20136"/>
                  </a:cubicBezTo>
                  <a:cubicBezTo>
                    <a:pt x="5299" y="18786"/>
                    <a:pt x="7062" y="16086"/>
                    <a:pt x="8165" y="14122"/>
                  </a:cubicBezTo>
                  <a:cubicBezTo>
                    <a:pt x="9267" y="12159"/>
                    <a:pt x="9707" y="10931"/>
                    <a:pt x="10038" y="9581"/>
                  </a:cubicBezTo>
                  <a:cubicBezTo>
                    <a:pt x="10369" y="8231"/>
                    <a:pt x="10589" y="6759"/>
                    <a:pt x="10920" y="7372"/>
                  </a:cubicBezTo>
                  <a:cubicBezTo>
                    <a:pt x="11250" y="7986"/>
                    <a:pt x="11691" y="10686"/>
                    <a:pt x="12242" y="13018"/>
                  </a:cubicBezTo>
                  <a:cubicBezTo>
                    <a:pt x="12793" y="15350"/>
                    <a:pt x="13454" y="17313"/>
                    <a:pt x="14997" y="18541"/>
                  </a:cubicBezTo>
                  <a:cubicBezTo>
                    <a:pt x="16540" y="19768"/>
                    <a:pt x="18965" y="20259"/>
                    <a:pt x="21389" y="20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4115299" y="238854"/>
              <a:ext cx="165101" cy="18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776"/>
                  </a:moveTo>
                  <a:cubicBezTo>
                    <a:pt x="831" y="783"/>
                    <a:pt x="1662" y="-210"/>
                    <a:pt x="2769" y="38"/>
                  </a:cubicBezTo>
                  <a:cubicBezTo>
                    <a:pt x="3877" y="287"/>
                    <a:pt x="5262" y="1776"/>
                    <a:pt x="6785" y="5128"/>
                  </a:cubicBezTo>
                  <a:cubicBezTo>
                    <a:pt x="8308" y="8480"/>
                    <a:pt x="9969" y="13693"/>
                    <a:pt x="10800" y="16921"/>
                  </a:cubicBezTo>
                  <a:cubicBezTo>
                    <a:pt x="11631" y="20149"/>
                    <a:pt x="11631" y="21390"/>
                    <a:pt x="11354" y="21390"/>
                  </a:cubicBezTo>
                  <a:cubicBezTo>
                    <a:pt x="11077" y="21390"/>
                    <a:pt x="10523" y="20149"/>
                    <a:pt x="10385" y="17666"/>
                  </a:cubicBezTo>
                  <a:cubicBezTo>
                    <a:pt x="10246" y="15183"/>
                    <a:pt x="10523" y="11459"/>
                    <a:pt x="12462" y="8604"/>
                  </a:cubicBezTo>
                  <a:cubicBezTo>
                    <a:pt x="14400" y="5749"/>
                    <a:pt x="18000" y="3762"/>
                    <a:pt x="21600" y="1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4300348" y="246724"/>
              <a:ext cx="176902" cy="19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625" fill="norm" stroke="1" extrusionOk="0">
                  <a:moveTo>
                    <a:pt x="13005" y="4823"/>
                  </a:moveTo>
                  <a:cubicBezTo>
                    <a:pt x="12491" y="3023"/>
                    <a:pt x="11977" y="1223"/>
                    <a:pt x="11077" y="436"/>
                  </a:cubicBezTo>
                  <a:cubicBezTo>
                    <a:pt x="10177" y="-352"/>
                    <a:pt x="8891" y="-127"/>
                    <a:pt x="7220" y="1561"/>
                  </a:cubicBezTo>
                  <a:cubicBezTo>
                    <a:pt x="5548" y="3248"/>
                    <a:pt x="3491" y="6398"/>
                    <a:pt x="2205" y="9210"/>
                  </a:cubicBezTo>
                  <a:cubicBezTo>
                    <a:pt x="920" y="12023"/>
                    <a:pt x="405" y="14498"/>
                    <a:pt x="148" y="16298"/>
                  </a:cubicBezTo>
                  <a:cubicBezTo>
                    <a:pt x="-109" y="18098"/>
                    <a:pt x="-109" y="19223"/>
                    <a:pt x="791" y="20011"/>
                  </a:cubicBezTo>
                  <a:cubicBezTo>
                    <a:pt x="1691" y="20798"/>
                    <a:pt x="3491" y="21248"/>
                    <a:pt x="5548" y="18661"/>
                  </a:cubicBezTo>
                  <a:cubicBezTo>
                    <a:pt x="7605" y="16073"/>
                    <a:pt x="9920" y="10448"/>
                    <a:pt x="11205" y="7073"/>
                  </a:cubicBezTo>
                  <a:cubicBezTo>
                    <a:pt x="12491" y="3698"/>
                    <a:pt x="12748" y="2573"/>
                    <a:pt x="12877" y="3136"/>
                  </a:cubicBezTo>
                  <a:cubicBezTo>
                    <a:pt x="13005" y="3698"/>
                    <a:pt x="13005" y="5948"/>
                    <a:pt x="13777" y="8535"/>
                  </a:cubicBezTo>
                  <a:cubicBezTo>
                    <a:pt x="14548" y="11123"/>
                    <a:pt x="16091" y="14048"/>
                    <a:pt x="17505" y="15623"/>
                  </a:cubicBezTo>
                  <a:cubicBezTo>
                    <a:pt x="18920" y="17198"/>
                    <a:pt x="20205" y="17423"/>
                    <a:pt x="21491" y="17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4528049" y="243019"/>
              <a:ext cx="196851" cy="20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5008"/>
                  </a:moveTo>
                  <a:cubicBezTo>
                    <a:pt x="0" y="3928"/>
                    <a:pt x="0" y="2848"/>
                    <a:pt x="116" y="2848"/>
                  </a:cubicBezTo>
                  <a:cubicBezTo>
                    <a:pt x="232" y="2848"/>
                    <a:pt x="465" y="3928"/>
                    <a:pt x="465" y="6844"/>
                  </a:cubicBezTo>
                  <a:cubicBezTo>
                    <a:pt x="465" y="9760"/>
                    <a:pt x="232" y="14512"/>
                    <a:pt x="116" y="17428"/>
                  </a:cubicBezTo>
                  <a:cubicBezTo>
                    <a:pt x="0" y="20344"/>
                    <a:pt x="0" y="21424"/>
                    <a:pt x="116" y="21424"/>
                  </a:cubicBezTo>
                  <a:cubicBezTo>
                    <a:pt x="232" y="21424"/>
                    <a:pt x="465" y="20344"/>
                    <a:pt x="1277" y="17536"/>
                  </a:cubicBezTo>
                  <a:cubicBezTo>
                    <a:pt x="2090" y="14728"/>
                    <a:pt x="3484" y="10192"/>
                    <a:pt x="4645" y="7384"/>
                  </a:cubicBezTo>
                  <a:cubicBezTo>
                    <a:pt x="5806" y="4576"/>
                    <a:pt x="6735" y="3496"/>
                    <a:pt x="7316" y="4036"/>
                  </a:cubicBezTo>
                  <a:cubicBezTo>
                    <a:pt x="7897" y="4576"/>
                    <a:pt x="8129" y="6736"/>
                    <a:pt x="8245" y="8356"/>
                  </a:cubicBezTo>
                  <a:cubicBezTo>
                    <a:pt x="8361" y="9976"/>
                    <a:pt x="8361" y="11056"/>
                    <a:pt x="8710" y="10948"/>
                  </a:cubicBezTo>
                  <a:cubicBezTo>
                    <a:pt x="9058" y="10840"/>
                    <a:pt x="9755" y="9544"/>
                    <a:pt x="10916" y="7708"/>
                  </a:cubicBezTo>
                  <a:cubicBezTo>
                    <a:pt x="12077" y="5872"/>
                    <a:pt x="13703" y="3496"/>
                    <a:pt x="15097" y="1984"/>
                  </a:cubicBezTo>
                  <a:cubicBezTo>
                    <a:pt x="16490" y="472"/>
                    <a:pt x="17652" y="-176"/>
                    <a:pt x="18348" y="40"/>
                  </a:cubicBezTo>
                  <a:cubicBezTo>
                    <a:pt x="19045" y="256"/>
                    <a:pt x="19277" y="1336"/>
                    <a:pt x="19277" y="4144"/>
                  </a:cubicBezTo>
                  <a:cubicBezTo>
                    <a:pt x="19277" y="6952"/>
                    <a:pt x="19045" y="11488"/>
                    <a:pt x="18929" y="14404"/>
                  </a:cubicBezTo>
                  <a:cubicBezTo>
                    <a:pt x="18813" y="17320"/>
                    <a:pt x="18813" y="18616"/>
                    <a:pt x="19277" y="18940"/>
                  </a:cubicBezTo>
                  <a:cubicBezTo>
                    <a:pt x="19742" y="19264"/>
                    <a:pt x="20671" y="18616"/>
                    <a:pt x="21600" y="17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779897" y="224609"/>
              <a:ext cx="116453" cy="20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148" fill="norm" stroke="1" extrusionOk="0">
                  <a:moveTo>
                    <a:pt x="385" y="10669"/>
                  </a:moveTo>
                  <a:cubicBezTo>
                    <a:pt x="4174" y="10027"/>
                    <a:pt x="7964" y="9386"/>
                    <a:pt x="10427" y="8423"/>
                  </a:cubicBezTo>
                  <a:cubicBezTo>
                    <a:pt x="12890" y="7461"/>
                    <a:pt x="14027" y="6178"/>
                    <a:pt x="14595" y="4681"/>
                  </a:cubicBezTo>
                  <a:cubicBezTo>
                    <a:pt x="15164" y="3184"/>
                    <a:pt x="15164" y="1473"/>
                    <a:pt x="14216" y="617"/>
                  </a:cubicBezTo>
                  <a:cubicBezTo>
                    <a:pt x="13269" y="-238"/>
                    <a:pt x="11374" y="-238"/>
                    <a:pt x="9101" y="831"/>
                  </a:cubicBezTo>
                  <a:cubicBezTo>
                    <a:pt x="6827" y="1901"/>
                    <a:pt x="4174" y="4039"/>
                    <a:pt x="2280" y="6926"/>
                  </a:cubicBezTo>
                  <a:cubicBezTo>
                    <a:pt x="385" y="9813"/>
                    <a:pt x="-752" y="13449"/>
                    <a:pt x="574" y="16015"/>
                  </a:cubicBezTo>
                  <a:cubicBezTo>
                    <a:pt x="1901" y="18582"/>
                    <a:pt x="5690" y="20079"/>
                    <a:pt x="9480" y="20720"/>
                  </a:cubicBezTo>
                  <a:cubicBezTo>
                    <a:pt x="13269" y="21362"/>
                    <a:pt x="17059" y="21148"/>
                    <a:pt x="20848" y="20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954822" y="0"/>
              <a:ext cx="74878" cy="42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57" fill="norm" stroke="1" extrusionOk="0">
                  <a:moveTo>
                    <a:pt x="17625" y="0"/>
                  </a:moveTo>
                  <a:cubicBezTo>
                    <a:pt x="14625" y="2700"/>
                    <a:pt x="11625" y="5400"/>
                    <a:pt x="8625" y="8262"/>
                  </a:cubicBezTo>
                  <a:cubicBezTo>
                    <a:pt x="5625" y="11124"/>
                    <a:pt x="2625" y="14148"/>
                    <a:pt x="1125" y="16308"/>
                  </a:cubicBezTo>
                  <a:cubicBezTo>
                    <a:pt x="-375" y="18468"/>
                    <a:pt x="-375" y="19764"/>
                    <a:pt x="1125" y="20520"/>
                  </a:cubicBezTo>
                  <a:cubicBezTo>
                    <a:pt x="2625" y="21276"/>
                    <a:pt x="5625" y="21492"/>
                    <a:pt x="8925" y="21546"/>
                  </a:cubicBezTo>
                  <a:cubicBezTo>
                    <a:pt x="12225" y="21600"/>
                    <a:pt x="15825" y="21492"/>
                    <a:pt x="17925" y="20358"/>
                  </a:cubicBezTo>
                  <a:cubicBezTo>
                    <a:pt x="20025" y="19224"/>
                    <a:pt x="20625" y="17064"/>
                    <a:pt x="21225" y="14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947149" y="217346"/>
              <a:ext cx="203201" cy="18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3554"/>
                  </a:moveTo>
                  <a:cubicBezTo>
                    <a:pt x="450" y="2313"/>
                    <a:pt x="900" y="1071"/>
                    <a:pt x="1688" y="451"/>
                  </a:cubicBezTo>
                  <a:cubicBezTo>
                    <a:pt x="2475" y="-170"/>
                    <a:pt x="3600" y="-170"/>
                    <a:pt x="5738" y="575"/>
                  </a:cubicBezTo>
                  <a:cubicBezTo>
                    <a:pt x="7875" y="1320"/>
                    <a:pt x="11025" y="2809"/>
                    <a:pt x="13162" y="5540"/>
                  </a:cubicBezTo>
                  <a:cubicBezTo>
                    <a:pt x="15300" y="8271"/>
                    <a:pt x="16425" y="12244"/>
                    <a:pt x="17100" y="14851"/>
                  </a:cubicBezTo>
                  <a:cubicBezTo>
                    <a:pt x="17775" y="17458"/>
                    <a:pt x="18000" y="18699"/>
                    <a:pt x="17662" y="19692"/>
                  </a:cubicBezTo>
                  <a:cubicBezTo>
                    <a:pt x="17325" y="20685"/>
                    <a:pt x="16425" y="21430"/>
                    <a:pt x="15862" y="21182"/>
                  </a:cubicBezTo>
                  <a:cubicBezTo>
                    <a:pt x="15300" y="20933"/>
                    <a:pt x="15075" y="19692"/>
                    <a:pt x="15637" y="16961"/>
                  </a:cubicBezTo>
                  <a:cubicBezTo>
                    <a:pt x="16200" y="14230"/>
                    <a:pt x="17550" y="10009"/>
                    <a:pt x="18675" y="7527"/>
                  </a:cubicBezTo>
                  <a:cubicBezTo>
                    <a:pt x="19800" y="5044"/>
                    <a:pt x="20700" y="4299"/>
                    <a:pt x="21600" y="3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220704" y="158750"/>
              <a:ext cx="56646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7009" y="8237"/>
                  </a:moveTo>
                  <a:cubicBezTo>
                    <a:pt x="5409" y="12081"/>
                    <a:pt x="3809" y="15925"/>
                    <a:pt x="2609" y="18305"/>
                  </a:cubicBezTo>
                  <a:cubicBezTo>
                    <a:pt x="1409" y="20685"/>
                    <a:pt x="609" y="21600"/>
                    <a:pt x="209" y="21600"/>
                  </a:cubicBezTo>
                  <a:cubicBezTo>
                    <a:pt x="-191" y="21600"/>
                    <a:pt x="-191" y="20685"/>
                    <a:pt x="1809" y="17847"/>
                  </a:cubicBezTo>
                  <a:cubicBezTo>
                    <a:pt x="3809" y="15010"/>
                    <a:pt x="7809" y="10251"/>
                    <a:pt x="11409" y="6956"/>
                  </a:cubicBezTo>
                  <a:cubicBezTo>
                    <a:pt x="15009" y="3661"/>
                    <a:pt x="18209" y="1831"/>
                    <a:pt x="214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303696" y="239699"/>
              <a:ext cx="183204" cy="16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981" fill="norm" stroke="1" extrusionOk="0">
                  <a:moveTo>
                    <a:pt x="11672" y="199"/>
                  </a:moveTo>
                  <a:cubicBezTo>
                    <a:pt x="10445" y="-65"/>
                    <a:pt x="9218" y="-328"/>
                    <a:pt x="7377" y="1252"/>
                  </a:cubicBezTo>
                  <a:cubicBezTo>
                    <a:pt x="5536" y="2833"/>
                    <a:pt x="3081" y="6257"/>
                    <a:pt x="1609" y="8760"/>
                  </a:cubicBezTo>
                  <a:cubicBezTo>
                    <a:pt x="136" y="11262"/>
                    <a:pt x="-355" y="12843"/>
                    <a:pt x="259" y="14818"/>
                  </a:cubicBezTo>
                  <a:cubicBezTo>
                    <a:pt x="872" y="16794"/>
                    <a:pt x="2590" y="19165"/>
                    <a:pt x="6272" y="20218"/>
                  </a:cubicBezTo>
                  <a:cubicBezTo>
                    <a:pt x="9954" y="21272"/>
                    <a:pt x="15600" y="21009"/>
                    <a:pt x="21245" y="20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055471" y="46334"/>
              <a:ext cx="41029" cy="43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23" fill="norm" stroke="1" extrusionOk="0">
                  <a:moveTo>
                    <a:pt x="20934" y="1159"/>
                  </a:moveTo>
                  <a:cubicBezTo>
                    <a:pt x="18774" y="533"/>
                    <a:pt x="16614" y="-93"/>
                    <a:pt x="15534" y="11"/>
                  </a:cubicBezTo>
                  <a:cubicBezTo>
                    <a:pt x="14454" y="116"/>
                    <a:pt x="14454" y="950"/>
                    <a:pt x="13374" y="2933"/>
                  </a:cubicBezTo>
                  <a:cubicBezTo>
                    <a:pt x="12294" y="4916"/>
                    <a:pt x="10134" y="8046"/>
                    <a:pt x="7434" y="11124"/>
                  </a:cubicBezTo>
                  <a:cubicBezTo>
                    <a:pt x="4734" y="14203"/>
                    <a:pt x="1494" y="17229"/>
                    <a:pt x="414" y="19003"/>
                  </a:cubicBezTo>
                  <a:cubicBezTo>
                    <a:pt x="-666" y="20777"/>
                    <a:pt x="414" y="21298"/>
                    <a:pt x="3114" y="21403"/>
                  </a:cubicBezTo>
                  <a:cubicBezTo>
                    <a:pt x="5814" y="21507"/>
                    <a:pt x="10134" y="21194"/>
                    <a:pt x="14454" y="20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135069" y="243008"/>
              <a:ext cx="126531" cy="19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14" fill="norm" stroke="1" extrusionOk="0">
                  <a:moveTo>
                    <a:pt x="2080" y="8086"/>
                  </a:moveTo>
                  <a:cubicBezTo>
                    <a:pt x="1720" y="11763"/>
                    <a:pt x="1360" y="15440"/>
                    <a:pt x="1000" y="17852"/>
                  </a:cubicBezTo>
                  <a:cubicBezTo>
                    <a:pt x="640" y="20265"/>
                    <a:pt x="280" y="21414"/>
                    <a:pt x="100" y="21414"/>
                  </a:cubicBezTo>
                  <a:cubicBezTo>
                    <a:pt x="-80" y="21414"/>
                    <a:pt x="-80" y="20265"/>
                    <a:pt x="640" y="17393"/>
                  </a:cubicBezTo>
                  <a:cubicBezTo>
                    <a:pt x="1360" y="14520"/>
                    <a:pt x="2800" y="9925"/>
                    <a:pt x="3880" y="6937"/>
                  </a:cubicBezTo>
                  <a:cubicBezTo>
                    <a:pt x="4960" y="3950"/>
                    <a:pt x="5680" y="2571"/>
                    <a:pt x="6760" y="1537"/>
                  </a:cubicBezTo>
                  <a:cubicBezTo>
                    <a:pt x="7840" y="503"/>
                    <a:pt x="9280" y="-186"/>
                    <a:pt x="10720" y="44"/>
                  </a:cubicBezTo>
                  <a:cubicBezTo>
                    <a:pt x="12160" y="274"/>
                    <a:pt x="13600" y="1423"/>
                    <a:pt x="15400" y="5099"/>
                  </a:cubicBezTo>
                  <a:cubicBezTo>
                    <a:pt x="17200" y="8776"/>
                    <a:pt x="19360" y="14980"/>
                    <a:pt x="21520" y="2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379789" y="10547"/>
              <a:ext cx="110411" cy="4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06" fill="norm" stroke="1" extrusionOk="0">
                  <a:moveTo>
                    <a:pt x="21259" y="2665"/>
                  </a:moveTo>
                  <a:cubicBezTo>
                    <a:pt x="20851" y="2095"/>
                    <a:pt x="20444" y="1524"/>
                    <a:pt x="19425" y="1048"/>
                  </a:cubicBezTo>
                  <a:cubicBezTo>
                    <a:pt x="18406" y="572"/>
                    <a:pt x="16776" y="191"/>
                    <a:pt x="14942" y="49"/>
                  </a:cubicBezTo>
                  <a:cubicBezTo>
                    <a:pt x="13108" y="-94"/>
                    <a:pt x="11070" y="1"/>
                    <a:pt x="8625" y="1333"/>
                  </a:cubicBezTo>
                  <a:cubicBezTo>
                    <a:pt x="6180" y="2665"/>
                    <a:pt x="3327" y="5235"/>
                    <a:pt x="1697" y="8089"/>
                  </a:cubicBezTo>
                  <a:cubicBezTo>
                    <a:pt x="67" y="10944"/>
                    <a:pt x="-341" y="14084"/>
                    <a:pt x="270" y="16368"/>
                  </a:cubicBezTo>
                  <a:cubicBezTo>
                    <a:pt x="882" y="18651"/>
                    <a:pt x="2512" y="20079"/>
                    <a:pt x="4142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375899" y="311150"/>
              <a:ext cx="44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540999" y="265244"/>
              <a:ext cx="165101" cy="16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16" fill="norm" stroke="1" extrusionOk="0">
                  <a:moveTo>
                    <a:pt x="0" y="10851"/>
                  </a:moveTo>
                  <a:cubicBezTo>
                    <a:pt x="1914" y="8937"/>
                    <a:pt x="3828" y="7023"/>
                    <a:pt x="5469" y="5109"/>
                  </a:cubicBezTo>
                  <a:cubicBezTo>
                    <a:pt x="7109" y="3195"/>
                    <a:pt x="8476" y="1282"/>
                    <a:pt x="8476" y="461"/>
                  </a:cubicBezTo>
                  <a:cubicBezTo>
                    <a:pt x="8476" y="-359"/>
                    <a:pt x="7109" y="-86"/>
                    <a:pt x="5605" y="1282"/>
                  </a:cubicBezTo>
                  <a:cubicBezTo>
                    <a:pt x="4102" y="2649"/>
                    <a:pt x="2461" y="5109"/>
                    <a:pt x="1368" y="8254"/>
                  </a:cubicBezTo>
                  <a:cubicBezTo>
                    <a:pt x="274" y="11398"/>
                    <a:pt x="-273" y="15226"/>
                    <a:pt x="821" y="17687"/>
                  </a:cubicBezTo>
                  <a:cubicBezTo>
                    <a:pt x="1914" y="20147"/>
                    <a:pt x="4649" y="21241"/>
                    <a:pt x="8203" y="21104"/>
                  </a:cubicBezTo>
                  <a:cubicBezTo>
                    <a:pt x="11757" y="20968"/>
                    <a:pt x="16132" y="19600"/>
                    <a:pt x="18456" y="18780"/>
                  </a:cubicBezTo>
                  <a:cubicBezTo>
                    <a:pt x="20780" y="17960"/>
                    <a:pt x="21054" y="17687"/>
                    <a:pt x="21327" y="17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725149" y="247650"/>
              <a:ext cx="139701" cy="18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0"/>
                  </a:moveTo>
                  <a:cubicBezTo>
                    <a:pt x="3273" y="2763"/>
                    <a:pt x="6545" y="5526"/>
                    <a:pt x="8509" y="8540"/>
                  </a:cubicBezTo>
                  <a:cubicBezTo>
                    <a:pt x="10473" y="11553"/>
                    <a:pt x="11127" y="14819"/>
                    <a:pt x="11291" y="17205"/>
                  </a:cubicBezTo>
                  <a:cubicBezTo>
                    <a:pt x="11455" y="19591"/>
                    <a:pt x="11127" y="21098"/>
                    <a:pt x="10473" y="21349"/>
                  </a:cubicBezTo>
                  <a:cubicBezTo>
                    <a:pt x="9818" y="21600"/>
                    <a:pt x="8836" y="20595"/>
                    <a:pt x="8673" y="18586"/>
                  </a:cubicBezTo>
                  <a:cubicBezTo>
                    <a:pt x="8509" y="16577"/>
                    <a:pt x="9164" y="13563"/>
                    <a:pt x="11455" y="10674"/>
                  </a:cubicBezTo>
                  <a:cubicBezTo>
                    <a:pt x="13745" y="7786"/>
                    <a:pt x="17673" y="5023"/>
                    <a:pt x="21600" y="2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901306" y="223979"/>
              <a:ext cx="263211" cy="214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27" fill="norm" stroke="1" extrusionOk="0">
                  <a:moveTo>
                    <a:pt x="647" y="6180"/>
                  </a:moveTo>
                  <a:cubicBezTo>
                    <a:pt x="2019" y="4909"/>
                    <a:pt x="3390" y="3639"/>
                    <a:pt x="4247" y="2474"/>
                  </a:cubicBezTo>
                  <a:cubicBezTo>
                    <a:pt x="5104" y="1309"/>
                    <a:pt x="5447" y="251"/>
                    <a:pt x="5190" y="39"/>
                  </a:cubicBezTo>
                  <a:cubicBezTo>
                    <a:pt x="4933" y="-173"/>
                    <a:pt x="4076" y="462"/>
                    <a:pt x="3133" y="2474"/>
                  </a:cubicBezTo>
                  <a:cubicBezTo>
                    <a:pt x="2190" y="4486"/>
                    <a:pt x="1161" y="7874"/>
                    <a:pt x="561" y="10415"/>
                  </a:cubicBezTo>
                  <a:cubicBezTo>
                    <a:pt x="-39" y="12956"/>
                    <a:pt x="-210" y="14651"/>
                    <a:pt x="304" y="16133"/>
                  </a:cubicBezTo>
                  <a:cubicBezTo>
                    <a:pt x="819" y="17615"/>
                    <a:pt x="2019" y="18886"/>
                    <a:pt x="3390" y="18992"/>
                  </a:cubicBezTo>
                  <a:cubicBezTo>
                    <a:pt x="4761" y="19098"/>
                    <a:pt x="6304" y="18039"/>
                    <a:pt x="7419" y="16662"/>
                  </a:cubicBezTo>
                  <a:cubicBezTo>
                    <a:pt x="8533" y="15286"/>
                    <a:pt x="9219" y="13592"/>
                    <a:pt x="9819" y="12109"/>
                  </a:cubicBezTo>
                  <a:cubicBezTo>
                    <a:pt x="10419" y="10627"/>
                    <a:pt x="10933" y="9356"/>
                    <a:pt x="11190" y="9251"/>
                  </a:cubicBezTo>
                  <a:cubicBezTo>
                    <a:pt x="11447" y="9145"/>
                    <a:pt x="11447" y="10203"/>
                    <a:pt x="11361" y="12003"/>
                  </a:cubicBezTo>
                  <a:cubicBezTo>
                    <a:pt x="11276" y="13803"/>
                    <a:pt x="11104" y="16345"/>
                    <a:pt x="10933" y="18145"/>
                  </a:cubicBezTo>
                  <a:cubicBezTo>
                    <a:pt x="10761" y="19945"/>
                    <a:pt x="10590" y="21003"/>
                    <a:pt x="10590" y="20898"/>
                  </a:cubicBezTo>
                  <a:cubicBezTo>
                    <a:pt x="10590" y="20792"/>
                    <a:pt x="10761" y="19521"/>
                    <a:pt x="11619" y="16556"/>
                  </a:cubicBezTo>
                  <a:cubicBezTo>
                    <a:pt x="12476" y="13592"/>
                    <a:pt x="14019" y="8933"/>
                    <a:pt x="15047" y="6180"/>
                  </a:cubicBezTo>
                  <a:cubicBezTo>
                    <a:pt x="16076" y="3427"/>
                    <a:pt x="16590" y="2580"/>
                    <a:pt x="17447" y="2156"/>
                  </a:cubicBezTo>
                  <a:cubicBezTo>
                    <a:pt x="18304" y="1733"/>
                    <a:pt x="19504" y="1733"/>
                    <a:pt x="20276" y="2262"/>
                  </a:cubicBezTo>
                  <a:cubicBezTo>
                    <a:pt x="21047" y="2792"/>
                    <a:pt x="21390" y="3851"/>
                    <a:pt x="21304" y="7133"/>
                  </a:cubicBezTo>
                  <a:cubicBezTo>
                    <a:pt x="21219" y="10415"/>
                    <a:pt x="20704" y="15921"/>
                    <a:pt x="2019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225445" y="210494"/>
              <a:ext cx="356955" cy="18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34" fill="norm" stroke="1" extrusionOk="0">
                  <a:moveTo>
                    <a:pt x="5418" y="6445"/>
                  </a:moveTo>
                  <a:cubicBezTo>
                    <a:pt x="5418" y="5231"/>
                    <a:pt x="5418" y="4018"/>
                    <a:pt x="4973" y="3896"/>
                  </a:cubicBezTo>
                  <a:cubicBezTo>
                    <a:pt x="4528" y="3775"/>
                    <a:pt x="3639" y="4746"/>
                    <a:pt x="2749" y="6809"/>
                  </a:cubicBezTo>
                  <a:cubicBezTo>
                    <a:pt x="1860" y="8872"/>
                    <a:pt x="971" y="12027"/>
                    <a:pt x="462" y="14332"/>
                  </a:cubicBezTo>
                  <a:cubicBezTo>
                    <a:pt x="-46" y="16638"/>
                    <a:pt x="-173" y="18094"/>
                    <a:pt x="272" y="19308"/>
                  </a:cubicBezTo>
                  <a:cubicBezTo>
                    <a:pt x="716" y="20521"/>
                    <a:pt x="1733" y="21492"/>
                    <a:pt x="3385" y="21007"/>
                  </a:cubicBezTo>
                  <a:cubicBezTo>
                    <a:pt x="5036" y="20521"/>
                    <a:pt x="7323" y="18580"/>
                    <a:pt x="9039" y="15789"/>
                  </a:cubicBezTo>
                  <a:cubicBezTo>
                    <a:pt x="10754" y="12998"/>
                    <a:pt x="11898" y="9357"/>
                    <a:pt x="12660" y="6930"/>
                  </a:cubicBezTo>
                  <a:cubicBezTo>
                    <a:pt x="13422" y="4503"/>
                    <a:pt x="13803" y="3290"/>
                    <a:pt x="13803" y="2198"/>
                  </a:cubicBezTo>
                  <a:cubicBezTo>
                    <a:pt x="13803" y="1105"/>
                    <a:pt x="13422" y="135"/>
                    <a:pt x="12914" y="13"/>
                  </a:cubicBezTo>
                  <a:cubicBezTo>
                    <a:pt x="12406" y="-108"/>
                    <a:pt x="11771" y="620"/>
                    <a:pt x="11008" y="2076"/>
                  </a:cubicBezTo>
                  <a:cubicBezTo>
                    <a:pt x="10246" y="3532"/>
                    <a:pt x="9356" y="5717"/>
                    <a:pt x="8912" y="7537"/>
                  </a:cubicBezTo>
                  <a:cubicBezTo>
                    <a:pt x="8467" y="9357"/>
                    <a:pt x="8467" y="10813"/>
                    <a:pt x="8594" y="12148"/>
                  </a:cubicBezTo>
                  <a:cubicBezTo>
                    <a:pt x="8721" y="13483"/>
                    <a:pt x="8975" y="14696"/>
                    <a:pt x="11135" y="15910"/>
                  </a:cubicBezTo>
                  <a:cubicBezTo>
                    <a:pt x="13295" y="17123"/>
                    <a:pt x="17361" y="18337"/>
                    <a:pt x="21427" y="19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994399" y="717550"/>
              <a:ext cx="5581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" y="20400"/>
                    <a:pt x="590" y="19200"/>
                    <a:pt x="876" y="18200"/>
                  </a:cubicBezTo>
                  <a:cubicBezTo>
                    <a:pt x="1163" y="17200"/>
                    <a:pt x="1442" y="16400"/>
                    <a:pt x="1741" y="15600"/>
                  </a:cubicBezTo>
                  <a:cubicBezTo>
                    <a:pt x="2040" y="14800"/>
                    <a:pt x="2359" y="14000"/>
                    <a:pt x="2674" y="13000"/>
                  </a:cubicBezTo>
                  <a:cubicBezTo>
                    <a:pt x="2990" y="12000"/>
                    <a:pt x="3301" y="10800"/>
                    <a:pt x="3588" y="10000"/>
                  </a:cubicBezTo>
                  <a:cubicBezTo>
                    <a:pt x="3874" y="9200"/>
                    <a:pt x="4137" y="8800"/>
                    <a:pt x="4407" y="8400"/>
                  </a:cubicBezTo>
                  <a:cubicBezTo>
                    <a:pt x="4677" y="8000"/>
                    <a:pt x="4956" y="7600"/>
                    <a:pt x="5242" y="7000"/>
                  </a:cubicBezTo>
                  <a:cubicBezTo>
                    <a:pt x="5529" y="6400"/>
                    <a:pt x="5824" y="5600"/>
                    <a:pt x="6139" y="5000"/>
                  </a:cubicBezTo>
                  <a:cubicBezTo>
                    <a:pt x="6455" y="4400"/>
                    <a:pt x="6790" y="4000"/>
                    <a:pt x="7134" y="3600"/>
                  </a:cubicBezTo>
                  <a:cubicBezTo>
                    <a:pt x="7478" y="3200"/>
                    <a:pt x="7831" y="2800"/>
                    <a:pt x="8130" y="2600"/>
                  </a:cubicBezTo>
                  <a:cubicBezTo>
                    <a:pt x="8429" y="2400"/>
                    <a:pt x="8674" y="2400"/>
                    <a:pt x="8928" y="2200"/>
                  </a:cubicBezTo>
                  <a:cubicBezTo>
                    <a:pt x="9182" y="2000"/>
                    <a:pt x="9444" y="1600"/>
                    <a:pt x="9706" y="1400"/>
                  </a:cubicBezTo>
                  <a:cubicBezTo>
                    <a:pt x="9969" y="1200"/>
                    <a:pt x="10231" y="1200"/>
                    <a:pt x="10501" y="1000"/>
                  </a:cubicBezTo>
                  <a:cubicBezTo>
                    <a:pt x="10771" y="800"/>
                    <a:pt x="11050" y="400"/>
                    <a:pt x="11324" y="200"/>
                  </a:cubicBezTo>
                  <a:cubicBezTo>
                    <a:pt x="11599" y="0"/>
                    <a:pt x="11869" y="0"/>
                    <a:pt x="12135" y="0"/>
                  </a:cubicBezTo>
                  <a:cubicBezTo>
                    <a:pt x="12401" y="0"/>
                    <a:pt x="12663" y="0"/>
                    <a:pt x="12926" y="200"/>
                  </a:cubicBezTo>
                  <a:cubicBezTo>
                    <a:pt x="13188" y="400"/>
                    <a:pt x="13450" y="800"/>
                    <a:pt x="13724" y="1200"/>
                  </a:cubicBezTo>
                  <a:cubicBezTo>
                    <a:pt x="13999" y="1600"/>
                    <a:pt x="14285" y="2000"/>
                    <a:pt x="14556" y="2400"/>
                  </a:cubicBezTo>
                  <a:cubicBezTo>
                    <a:pt x="14826" y="2800"/>
                    <a:pt x="15080" y="3200"/>
                    <a:pt x="15334" y="3600"/>
                  </a:cubicBezTo>
                  <a:cubicBezTo>
                    <a:pt x="15588" y="4000"/>
                    <a:pt x="15842" y="4400"/>
                    <a:pt x="16091" y="4800"/>
                  </a:cubicBezTo>
                  <a:cubicBezTo>
                    <a:pt x="16341" y="5200"/>
                    <a:pt x="16587" y="5600"/>
                    <a:pt x="16882" y="6000"/>
                  </a:cubicBezTo>
                  <a:cubicBezTo>
                    <a:pt x="17177" y="6400"/>
                    <a:pt x="17521" y="6800"/>
                    <a:pt x="17853" y="7400"/>
                  </a:cubicBezTo>
                  <a:cubicBezTo>
                    <a:pt x="18184" y="8000"/>
                    <a:pt x="18504" y="8800"/>
                    <a:pt x="18831" y="9600"/>
                  </a:cubicBezTo>
                  <a:cubicBezTo>
                    <a:pt x="19159" y="10400"/>
                    <a:pt x="19495" y="11200"/>
                    <a:pt x="19823" y="12000"/>
                  </a:cubicBezTo>
                  <a:cubicBezTo>
                    <a:pt x="20150" y="12800"/>
                    <a:pt x="20470" y="13600"/>
                    <a:pt x="20765" y="14600"/>
                  </a:cubicBezTo>
                  <a:cubicBezTo>
                    <a:pt x="21059" y="15600"/>
                    <a:pt x="21330" y="16800"/>
                    <a:pt x="21600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001249" y="1879600"/>
              <a:ext cx="355238" cy="636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20057" y="0"/>
                  </a:moveTo>
                  <a:cubicBezTo>
                    <a:pt x="18900" y="122"/>
                    <a:pt x="17743" y="244"/>
                    <a:pt x="17036" y="449"/>
                  </a:cubicBezTo>
                  <a:cubicBezTo>
                    <a:pt x="16329" y="653"/>
                    <a:pt x="16071" y="940"/>
                    <a:pt x="16071" y="1217"/>
                  </a:cubicBezTo>
                  <a:cubicBezTo>
                    <a:pt x="16071" y="1493"/>
                    <a:pt x="16329" y="1759"/>
                    <a:pt x="16714" y="2035"/>
                  </a:cubicBezTo>
                  <a:cubicBezTo>
                    <a:pt x="17100" y="2311"/>
                    <a:pt x="17614" y="2599"/>
                    <a:pt x="18000" y="2893"/>
                  </a:cubicBezTo>
                  <a:cubicBezTo>
                    <a:pt x="18386" y="3187"/>
                    <a:pt x="18643" y="3489"/>
                    <a:pt x="18836" y="3769"/>
                  </a:cubicBezTo>
                  <a:cubicBezTo>
                    <a:pt x="19029" y="4049"/>
                    <a:pt x="19157" y="4307"/>
                    <a:pt x="19350" y="4569"/>
                  </a:cubicBezTo>
                  <a:cubicBezTo>
                    <a:pt x="19543" y="4831"/>
                    <a:pt x="19800" y="5097"/>
                    <a:pt x="20057" y="5369"/>
                  </a:cubicBezTo>
                  <a:cubicBezTo>
                    <a:pt x="20314" y="5642"/>
                    <a:pt x="20571" y="5922"/>
                    <a:pt x="20829" y="6213"/>
                  </a:cubicBezTo>
                  <a:cubicBezTo>
                    <a:pt x="21086" y="6504"/>
                    <a:pt x="21343" y="6805"/>
                    <a:pt x="21471" y="7110"/>
                  </a:cubicBezTo>
                  <a:cubicBezTo>
                    <a:pt x="21600" y="7415"/>
                    <a:pt x="21600" y="7724"/>
                    <a:pt x="21536" y="7986"/>
                  </a:cubicBezTo>
                  <a:cubicBezTo>
                    <a:pt x="21471" y="8248"/>
                    <a:pt x="21343" y="8463"/>
                    <a:pt x="21214" y="8682"/>
                  </a:cubicBezTo>
                  <a:cubicBezTo>
                    <a:pt x="21086" y="8901"/>
                    <a:pt x="20957" y="9124"/>
                    <a:pt x="20764" y="9357"/>
                  </a:cubicBezTo>
                  <a:cubicBezTo>
                    <a:pt x="20571" y="9590"/>
                    <a:pt x="20314" y="9834"/>
                    <a:pt x="19993" y="10068"/>
                  </a:cubicBezTo>
                  <a:cubicBezTo>
                    <a:pt x="19671" y="10301"/>
                    <a:pt x="19286" y="10524"/>
                    <a:pt x="18900" y="10757"/>
                  </a:cubicBezTo>
                  <a:cubicBezTo>
                    <a:pt x="18514" y="10990"/>
                    <a:pt x="18129" y="11234"/>
                    <a:pt x="17743" y="11489"/>
                  </a:cubicBezTo>
                  <a:cubicBezTo>
                    <a:pt x="17357" y="11744"/>
                    <a:pt x="16971" y="12010"/>
                    <a:pt x="16586" y="12261"/>
                  </a:cubicBezTo>
                  <a:cubicBezTo>
                    <a:pt x="16200" y="12512"/>
                    <a:pt x="15814" y="12749"/>
                    <a:pt x="15364" y="13000"/>
                  </a:cubicBezTo>
                  <a:cubicBezTo>
                    <a:pt x="14914" y="13251"/>
                    <a:pt x="14400" y="13517"/>
                    <a:pt x="13950" y="13775"/>
                  </a:cubicBezTo>
                  <a:cubicBezTo>
                    <a:pt x="13500" y="14034"/>
                    <a:pt x="13114" y="14285"/>
                    <a:pt x="12729" y="14529"/>
                  </a:cubicBezTo>
                  <a:cubicBezTo>
                    <a:pt x="12343" y="14773"/>
                    <a:pt x="11957" y="15010"/>
                    <a:pt x="11636" y="15251"/>
                  </a:cubicBezTo>
                  <a:cubicBezTo>
                    <a:pt x="11314" y="15491"/>
                    <a:pt x="11057" y="15735"/>
                    <a:pt x="10800" y="15983"/>
                  </a:cubicBezTo>
                  <a:cubicBezTo>
                    <a:pt x="10543" y="16231"/>
                    <a:pt x="10286" y="16482"/>
                    <a:pt x="9964" y="16762"/>
                  </a:cubicBezTo>
                  <a:cubicBezTo>
                    <a:pt x="9643" y="17042"/>
                    <a:pt x="9257" y="17350"/>
                    <a:pt x="8871" y="17652"/>
                  </a:cubicBezTo>
                  <a:cubicBezTo>
                    <a:pt x="8486" y="17953"/>
                    <a:pt x="8100" y="18248"/>
                    <a:pt x="7650" y="18528"/>
                  </a:cubicBezTo>
                  <a:cubicBezTo>
                    <a:pt x="7200" y="18808"/>
                    <a:pt x="6686" y="19073"/>
                    <a:pt x="6043" y="19360"/>
                  </a:cubicBezTo>
                  <a:cubicBezTo>
                    <a:pt x="5400" y="19647"/>
                    <a:pt x="4629" y="19956"/>
                    <a:pt x="3793" y="20276"/>
                  </a:cubicBezTo>
                  <a:cubicBezTo>
                    <a:pt x="2957" y="20595"/>
                    <a:pt x="2057" y="20925"/>
                    <a:pt x="1414" y="21148"/>
                  </a:cubicBezTo>
                  <a:cubicBezTo>
                    <a:pt x="771" y="21370"/>
                    <a:pt x="386" y="214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00549" y="2082800"/>
              <a:ext cx="127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45"/>
                    <a:pt x="0" y="5891"/>
                    <a:pt x="3600" y="9491"/>
                  </a:cubicBezTo>
                  <a:cubicBezTo>
                    <a:pt x="7200" y="13091"/>
                    <a:pt x="14400" y="173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49860" y="1926176"/>
              <a:ext cx="360748" cy="58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43" fill="norm" stroke="1" extrusionOk="0">
                  <a:moveTo>
                    <a:pt x="11136" y="2236"/>
                  </a:moveTo>
                  <a:cubicBezTo>
                    <a:pt x="10387" y="1619"/>
                    <a:pt x="9638" y="1002"/>
                    <a:pt x="8951" y="655"/>
                  </a:cubicBezTo>
                  <a:cubicBezTo>
                    <a:pt x="8264" y="308"/>
                    <a:pt x="7640" y="231"/>
                    <a:pt x="7016" y="231"/>
                  </a:cubicBezTo>
                  <a:cubicBezTo>
                    <a:pt x="6391" y="231"/>
                    <a:pt x="5767" y="308"/>
                    <a:pt x="4831" y="1118"/>
                  </a:cubicBezTo>
                  <a:cubicBezTo>
                    <a:pt x="3894" y="1928"/>
                    <a:pt x="2646" y="3471"/>
                    <a:pt x="1709" y="5631"/>
                  </a:cubicBezTo>
                  <a:cubicBezTo>
                    <a:pt x="773" y="7791"/>
                    <a:pt x="149" y="10568"/>
                    <a:pt x="24" y="12921"/>
                  </a:cubicBezTo>
                  <a:cubicBezTo>
                    <a:pt x="-101" y="15273"/>
                    <a:pt x="274" y="17202"/>
                    <a:pt x="898" y="18591"/>
                  </a:cubicBezTo>
                  <a:cubicBezTo>
                    <a:pt x="1522" y="19979"/>
                    <a:pt x="2396" y="20828"/>
                    <a:pt x="3770" y="21175"/>
                  </a:cubicBezTo>
                  <a:cubicBezTo>
                    <a:pt x="5143" y="21522"/>
                    <a:pt x="7016" y="21368"/>
                    <a:pt x="9575" y="20365"/>
                  </a:cubicBezTo>
                  <a:cubicBezTo>
                    <a:pt x="12135" y="19362"/>
                    <a:pt x="15381" y="17511"/>
                    <a:pt x="17566" y="15736"/>
                  </a:cubicBezTo>
                  <a:cubicBezTo>
                    <a:pt x="19751" y="13962"/>
                    <a:pt x="20875" y="12265"/>
                    <a:pt x="21187" y="10221"/>
                  </a:cubicBezTo>
                  <a:cubicBezTo>
                    <a:pt x="21499" y="8176"/>
                    <a:pt x="21000" y="5785"/>
                    <a:pt x="20001" y="4011"/>
                  </a:cubicBezTo>
                  <a:cubicBezTo>
                    <a:pt x="19002" y="2236"/>
                    <a:pt x="17504" y="1079"/>
                    <a:pt x="15881" y="501"/>
                  </a:cubicBezTo>
                  <a:cubicBezTo>
                    <a:pt x="14257" y="-78"/>
                    <a:pt x="12509" y="-78"/>
                    <a:pt x="11448" y="115"/>
                  </a:cubicBezTo>
                  <a:cubicBezTo>
                    <a:pt x="10387" y="308"/>
                    <a:pt x="10012" y="693"/>
                    <a:pt x="9638" y="1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867536" y="2127373"/>
              <a:ext cx="187064" cy="21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43" fill="norm" stroke="1" extrusionOk="0">
                  <a:moveTo>
                    <a:pt x="4650" y="8628"/>
                  </a:moveTo>
                  <a:cubicBezTo>
                    <a:pt x="5850" y="8833"/>
                    <a:pt x="7050" y="9039"/>
                    <a:pt x="8610" y="8628"/>
                  </a:cubicBezTo>
                  <a:cubicBezTo>
                    <a:pt x="10170" y="8216"/>
                    <a:pt x="12090" y="7188"/>
                    <a:pt x="13170" y="6056"/>
                  </a:cubicBezTo>
                  <a:cubicBezTo>
                    <a:pt x="14250" y="4925"/>
                    <a:pt x="14490" y="3691"/>
                    <a:pt x="14490" y="2559"/>
                  </a:cubicBezTo>
                  <a:cubicBezTo>
                    <a:pt x="14490" y="1428"/>
                    <a:pt x="14250" y="399"/>
                    <a:pt x="12690" y="91"/>
                  </a:cubicBezTo>
                  <a:cubicBezTo>
                    <a:pt x="11130" y="-218"/>
                    <a:pt x="8250" y="193"/>
                    <a:pt x="5610" y="2353"/>
                  </a:cubicBezTo>
                  <a:cubicBezTo>
                    <a:pt x="2970" y="4513"/>
                    <a:pt x="570" y="8422"/>
                    <a:pt x="90" y="11816"/>
                  </a:cubicBezTo>
                  <a:cubicBezTo>
                    <a:pt x="-390" y="15211"/>
                    <a:pt x="1050" y="18091"/>
                    <a:pt x="4290" y="19633"/>
                  </a:cubicBezTo>
                  <a:cubicBezTo>
                    <a:pt x="7530" y="21176"/>
                    <a:pt x="12570" y="21382"/>
                    <a:pt x="15690" y="21176"/>
                  </a:cubicBezTo>
                  <a:cubicBezTo>
                    <a:pt x="18810" y="20971"/>
                    <a:pt x="20010" y="20353"/>
                    <a:pt x="21210" y="19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185832" y="2101850"/>
              <a:ext cx="846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37"/>
                    <a:pt x="0" y="9474"/>
                    <a:pt x="0" y="13074"/>
                  </a:cubicBezTo>
                  <a:cubicBezTo>
                    <a:pt x="0" y="16674"/>
                    <a:pt x="10800" y="191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184509" y="1954449"/>
              <a:ext cx="101566" cy="38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41" fill="norm" stroke="1" extrusionOk="0">
                  <a:moveTo>
                    <a:pt x="1998" y="21441"/>
                  </a:moveTo>
                  <a:cubicBezTo>
                    <a:pt x="1134" y="17121"/>
                    <a:pt x="270" y="12801"/>
                    <a:pt x="54" y="9590"/>
                  </a:cubicBezTo>
                  <a:cubicBezTo>
                    <a:pt x="-162" y="6379"/>
                    <a:pt x="270" y="4278"/>
                    <a:pt x="1350" y="2818"/>
                  </a:cubicBezTo>
                  <a:cubicBezTo>
                    <a:pt x="2430" y="1359"/>
                    <a:pt x="4158" y="542"/>
                    <a:pt x="6102" y="191"/>
                  </a:cubicBezTo>
                  <a:cubicBezTo>
                    <a:pt x="8046" y="-159"/>
                    <a:pt x="10206" y="-42"/>
                    <a:pt x="13014" y="658"/>
                  </a:cubicBezTo>
                  <a:cubicBezTo>
                    <a:pt x="15822" y="1359"/>
                    <a:pt x="19278" y="2643"/>
                    <a:pt x="20358" y="3986"/>
                  </a:cubicBezTo>
                  <a:cubicBezTo>
                    <a:pt x="21438" y="5329"/>
                    <a:pt x="20142" y="6730"/>
                    <a:pt x="16686" y="7664"/>
                  </a:cubicBezTo>
                  <a:cubicBezTo>
                    <a:pt x="13230" y="8598"/>
                    <a:pt x="7614" y="9065"/>
                    <a:pt x="1998" y="9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353578" y="1993908"/>
              <a:ext cx="195681" cy="36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98" fill="norm" stroke="1" extrusionOk="0">
                  <a:moveTo>
                    <a:pt x="2032" y="4468"/>
                  </a:moveTo>
                  <a:cubicBezTo>
                    <a:pt x="1800" y="8317"/>
                    <a:pt x="1568" y="12165"/>
                    <a:pt x="1452" y="14772"/>
                  </a:cubicBezTo>
                  <a:cubicBezTo>
                    <a:pt x="1336" y="17379"/>
                    <a:pt x="1336" y="18744"/>
                    <a:pt x="1103" y="19737"/>
                  </a:cubicBezTo>
                  <a:cubicBezTo>
                    <a:pt x="871" y="20730"/>
                    <a:pt x="407" y="21351"/>
                    <a:pt x="174" y="21165"/>
                  </a:cubicBezTo>
                  <a:cubicBezTo>
                    <a:pt x="-58" y="20979"/>
                    <a:pt x="-58" y="19985"/>
                    <a:pt x="174" y="17192"/>
                  </a:cubicBezTo>
                  <a:cubicBezTo>
                    <a:pt x="407" y="14399"/>
                    <a:pt x="871" y="9806"/>
                    <a:pt x="1452" y="6765"/>
                  </a:cubicBezTo>
                  <a:cubicBezTo>
                    <a:pt x="2032" y="3723"/>
                    <a:pt x="2729" y="2234"/>
                    <a:pt x="3426" y="1241"/>
                  </a:cubicBezTo>
                  <a:cubicBezTo>
                    <a:pt x="4123" y="248"/>
                    <a:pt x="4819" y="-249"/>
                    <a:pt x="5632" y="123"/>
                  </a:cubicBezTo>
                  <a:cubicBezTo>
                    <a:pt x="6445" y="496"/>
                    <a:pt x="7374" y="1737"/>
                    <a:pt x="8187" y="3103"/>
                  </a:cubicBezTo>
                  <a:cubicBezTo>
                    <a:pt x="9000" y="4468"/>
                    <a:pt x="9697" y="5958"/>
                    <a:pt x="10510" y="6951"/>
                  </a:cubicBezTo>
                  <a:cubicBezTo>
                    <a:pt x="11323" y="7944"/>
                    <a:pt x="12252" y="8441"/>
                    <a:pt x="13181" y="8503"/>
                  </a:cubicBezTo>
                  <a:cubicBezTo>
                    <a:pt x="14110" y="8565"/>
                    <a:pt x="15039" y="8192"/>
                    <a:pt x="16084" y="7137"/>
                  </a:cubicBezTo>
                  <a:cubicBezTo>
                    <a:pt x="17129" y="6082"/>
                    <a:pt x="18290" y="4344"/>
                    <a:pt x="19219" y="3227"/>
                  </a:cubicBezTo>
                  <a:cubicBezTo>
                    <a:pt x="20148" y="2110"/>
                    <a:pt x="20845" y="1613"/>
                    <a:pt x="21194" y="1737"/>
                  </a:cubicBezTo>
                  <a:cubicBezTo>
                    <a:pt x="21542" y="1861"/>
                    <a:pt x="21542" y="2606"/>
                    <a:pt x="21310" y="4592"/>
                  </a:cubicBezTo>
                  <a:cubicBezTo>
                    <a:pt x="21077" y="6579"/>
                    <a:pt x="20613" y="9806"/>
                    <a:pt x="20381" y="12103"/>
                  </a:cubicBezTo>
                  <a:cubicBezTo>
                    <a:pt x="20148" y="14399"/>
                    <a:pt x="20148" y="15765"/>
                    <a:pt x="20148" y="17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619749" y="2019300"/>
              <a:ext cx="254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08"/>
                    <a:pt x="21600" y="9216"/>
                    <a:pt x="18000" y="12816"/>
                  </a:cubicBezTo>
                  <a:cubicBezTo>
                    <a:pt x="14400" y="16416"/>
                    <a:pt x="7200" y="190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613399" y="1993900"/>
              <a:ext cx="203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8327"/>
                    <a:pt x="450" y="15055"/>
                    <a:pt x="2700" y="11455"/>
                  </a:cubicBezTo>
                  <a:cubicBezTo>
                    <a:pt x="4950" y="7855"/>
                    <a:pt x="9225" y="3927"/>
                    <a:pt x="12713" y="1964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676899" y="208280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200"/>
                    <a:pt x="11400" y="10800"/>
                    <a:pt x="15000" y="7200"/>
                  </a:cubicBezTo>
                  <a:cubicBezTo>
                    <a:pt x="18600" y="3600"/>
                    <a:pt x="201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041899" y="2419350"/>
              <a:ext cx="5080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0" y="19938"/>
                    <a:pt x="5580" y="18277"/>
                    <a:pt x="8955" y="15231"/>
                  </a:cubicBezTo>
                  <a:cubicBezTo>
                    <a:pt x="12330" y="12185"/>
                    <a:pt x="16290" y="7754"/>
                    <a:pt x="18495" y="4985"/>
                  </a:cubicBezTo>
                  <a:cubicBezTo>
                    <a:pt x="20700" y="2215"/>
                    <a:pt x="21150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139831" y="2451100"/>
              <a:ext cx="416419" cy="6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8" fill="norm" stroke="1" extrusionOk="0">
                  <a:moveTo>
                    <a:pt x="1171" y="19440"/>
                  </a:moveTo>
                  <a:cubicBezTo>
                    <a:pt x="517" y="20160"/>
                    <a:pt x="-138" y="20880"/>
                    <a:pt x="26" y="21240"/>
                  </a:cubicBezTo>
                  <a:cubicBezTo>
                    <a:pt x="189" y="21600"/>
                    <a:pt x="1171" y="21600"/>
                    <a:pt x="3407" y="19800"/>
                  </a:cubicBezTo>
                  <a:cubicBezTo>
                    <a:pt x="5644" y="18000"/>
                    <a:pt x="9135" y="14400"/>
                    <a:pt x="12353" y="10800"/>
                  </a:cubicBezTo>
                  <a:cubicBezTo>
                    <a:pt x="15571" y="7200"/>
                    <a:pt x="18517" y="3600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861049" y="21526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880099" y="22796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302119" y="2252563"/>
              <a:ext cx="147110" cy="50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13" fill="norm" stroke="1" extrusionOk="0">
                  <a:moveTo>
                    <a:pt x="3231" y="3312"/>
                  </a:moveTo>
                  <a:cubicBezTo>
                    <a:pt x="3231" y="6732"/>
                    <a:pt x="3231" y="10152"/>
                    <a:pt x="3079" y="13032"/>
                  </a:cubicBezTo>
                  <a:cubicBezTo>
                    <a:pt x="2927" y="15912"/>
                    <a:pt x="2623" y="18252"/>
                    <a:pt x="2319" y="19647"/>
                  </a:cubicBezTo>
                  <a:cubicBezTo>
                    <a:pt x="2015" y="21042"/>
                    <a:pt x="1710" y="21492"/>
                    <a:pt x="1558" y="21402"/>
                  </a:cubicBezTo>
                  <a:cubicBezTo>
                    <a:pt x="1406" y="21312"/>
                    <a:pt x="1406" y="20682"/>
                    <a:pt x="1102" y="18747"/>
                  </a:cubicBezTo>
                  <a:cubicBezTo>
                    <a:pt x="798" y="16812"/>
                    <a:pt x="189" y="13572"/>
                    <a:pt x="37" y="10692"/>
                  </a:cubicBezTo>
                  <a:cubicBezTo>
                    <a:pt x="-115" y="7812"/>
                    <a:pt x="189" y="5292"/>
                    <a:pt x="1254" y="3582"/>
                  </a:cubicBezTo>
                  <a:cubicBezTo>
                    <a:pt x="2319" y="1872"/>
                    <a:pt x="4144" y="972"/>
                    <a:pt x="5817" y="477"/>
                  </a:cubicBezTo>
                  <a:cubicBezTo>
                    <a:pt x="7491" y="-18"/>
                    <a:pt x="9012" y="-108"/>
                    <a:pt x="11293" y="117"/>
                  </a:cubicBezTo>
                  <a:cubicBezTo>
                    <a:pt x="13575" y="342"/>
                    <a:pt x="16617" y="882"/>
                    <a:pt x="18595" y="1602"/>
                  </a:cubicBezTo>
                  <a:cubicBezTo>
                    <a:pt x="20572" y="2322"/>
                    <a:pt x="21485" y="3222"/>
                    <a:pt x="21029" y="4392"/>
                  </a:cubicBezTo>
                  <a:cubicBezTo>
                    <a:pt x="20572" y="5562"/>
                    <a:pt x="18747" y="7002"/>
                    <a:pt x="16009" y="7767"/>
                  </a:cubicBezTo>
                  <a:cubicBezTo>
                    <a:pt x="13271" y="8532"/>
                    <a:pt x="9620" y="8622"/>
                    <a:pt x="5970" y="8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306832" y="2054135"/>
              <a:ext cx="138418" cy="16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75" fill="norm" stroke="1" extrusionOk="0">
                  <a:moveTo>
                    <a:pt x="7657" y="9445"/>
                  </a:moveTo>
                  <a:cubicBezTo>
                    <a:pt x="6347" y="12179"/>
                    <a:pt x="5038" y="14913"/>
                    <a:pt x="3729" y="17237"/>
                  </a:cubicBezTo>
                  <a:cubicBezTo>
                    <a:pt x="2420" y="19561"/>
                    <a:pt x="1111" y="21475"/>
                    <a:pt x="457" y="21475"/>
                  </a:cubicBezTo>
                  <a:cubicBezTo>
                    <a:pt x="-198" y="21475"/>
                    <a:pt x="-198" y="19561"/>
                    <a:pt x="784" y="16553"/>
                  </a:cubicBezTo>
                  <a:cubicBezTo>
                    <a:pt x="1766" y="13546"/>
                    <a:pt x="3729" y="9445"/>
                    <a:pt x="5202" y="6847"/>
                  </a:cubicBezTo>
                  <a:cubicBezTo>
                    <a:pt x="6675" y="4250"/>
                    <a:pt x="7657" y="3156"/>
                    <a:pt x="9129" y="2062"/>
                  </a:cubicBezTo>
                  <a:cubicBezTo>
                    <a:pt x="10602" y="969"/>
                    <a:pt x="12566" y="-125"/>
                    <a:pt x="13547" y="12"/>
                  </a:cubicBezTo>
                  <a:cubicBezTo>
                    <a:pt x="14529" y="148"/>
                    <a:pt x="14529" y="1516"/>
                    <a:pt x="15347" y="4386"/>
                  </a:cubicBezTo>
                  <a:cubicBezTo>
                    <a:pt x="16166" y="7257"/>
                    <a:pt x="17802" y="11632"/>
                    <a:pt x="18947" y="14366"/>
                  </a:cubicBezTo>
                  <a:cubicBezTo>
                    <a:pt x="20093" y="17100"/>
                    <a:pt x="20747" y="18194"/>
                    <a:pt x="21402" y="19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426199" y="2508250"/>
              <a:ext cx="952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5635"/>
                    <a:pt x="10560" y="11270"/>
                    <a:pt x="14160" y="14870"/>
                  </a:cubicBezTo>
                  <a:cubicBezTo>
                    <a:pt x="17760" y="18470"/>
                    <a:pt x="19680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451599" y="2501900"/>
              <a:ext cx="889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467"/>
                    <a:pt x="13371" y="6933"/>
                    <a:pt x="9771" y="10533"/>
                  </a:cubicBezTo>
                  <a:cubicBezTo>
                    <a:pt x="6171" y="14133"/>
                    <a:pt x="3086" y="178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596126" y="2287736"/>
              <a:ext cx="77724" cy="249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79" fill="norm" stroke="1" extrusionOk="0">
                  <a:moveTo>
                    <a:pt x="20872" y="2029"/>
                  </a:moveTo>
                  <a:cubicBezTo>
                    <a:pt x="20872" y="1122"/>
                    <a:pt x="20872" y="214"/>
                    <a:pt x="19451" y="33"/>
                  </a:cubicBezTo>
                  <a:cubicBezTo>
                    <a:pt x="18030" y="-149"/>
                    <a:pt x="15188" y="396"/>
                    <a:pt x="11493" y="2483"/>
                  </a:cubicBezTo>
                  <a:cubicBezTo>
                    <a:pt x="7798" y="4570"/>
                    <a:pt x="3251" y="8201"/>
                    <a:pt x="1261" y="11559"/>
                  </a:cubicBezTo>
                  <a:cubicBezTo>
                    <a:pt x="-728" y="14917"/>
                    <a:pt x="-160" y="18002"/>
                    <a:pt x="1546" y="19636"/>
                  </a:cubicBezTo>
                  <a:cubicBezTo>
                    <a:pt x="3251" y="21269"/>
                    <a:pt x="6093" y="21451"/>
                    <a:pt x="8935" y="21360"/>
                  </a:cubicBezTo>
                  <a:cubicBezTo>
                    <a:pt x="11777" y="21269"/>
                    <a:pt x="14619" y="20906"/>
                    <a:pt x="17461" y="20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699265" y="2330450"/>
              <a:ext cx="13333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16197" y="0"/>
                  </a:moveTo>
                  <a:cubicBezTo>
                    <a:pt x="15860" y="2829"/>
                    <a:pt x="15522" y="5657"/>
                    <a:pt x="14341" y="8357"/>
                  </a:cubicBezTo>
                  <a:cubicBezTo>
                    <a:pt x="13160" y="11057"/>
                    <a:pt x="11135" y="13629"/>
                    <a:pt x="9279" y="15300"/>
                  </a:cubicBezTo>
                  <a:cubicBezTo>
                    <a:pt x="7423" y="16971"/>
                    <a:pt x="5735" y="17743"/>
                    <a:pt x="4047" y="17871"/>
                  </a:cubicBezTo>
                  <a:cubicBezTo>
                    <a:pt x="2360" y="18000"/>
                    <a:pt x="673" y="17486"/>
                    <a:pt x="166" y="16586"/>
                  </a:cubicBezTo>
                  <a:cubicBezTo>
                    <a:pt x="-340" y="15686"/>
                    <a:pt x="335" y="14400"/>
                    <a:pt x="1854" y="13500"/>
                  </a:cubicBezTo>
                  <a:cubicBezTo>
                    <a:pt x="3372" y="12600"/>
                    <a:pt x="5735" y="12086"/>
                    <a:pt x="9110" y="13500"/>
                  </a:cubicBezTo>
                  <a:cubicBezTo>
                    <a:pt x="12485" y="14914"/>
                    <a:pt x="16872" y="18257"/>
                    <a:pt x="212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908799" y="2260600"/>
              <a:ext cx="704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0" y="0"/>
                  </a:moveTo>
                  <a:cubicBezTo>
                    <a:pt x="7406" y="2700"/>
                    <a:pt x="14811" y="5400"/>
                    <a:pt x="18206" y="8325"/>
                  </a:cubicBezTo>
                  <a:cubicBezTo>
                    <a:pt x="21600" y="11250"/>
                    <a:pt x="20983" y="14400"/>
                    <a:pt x="18206" y="16650"/>
                  </a:cubicBezTo>
                  <a:cubicBezTo>
                    <a:pt x="15429" y="18900"/>
                    <a:pt x="10491" y="20250"/>
                    <a:pt x="55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251699" y="238125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277099" y="24955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746999" y="2197100"/>
              <a:ext cx="190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82"/>
                    <a:pt x="12000" y="9164"/>
                    <a:pt x="8400" y="12764"/>
                  </a:cubicBezTo>
                  <a:cubicBezTo>
                    <a:pt x="4800" y="16364"/>
                    <a:pt x="2400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651749" y="25463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680822" y="2660650"/>
              <a:ext cx="14237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4214" y="0"/>
                  </a:moveTo>
                  <a:cubicBezTo>
                    <a:pt x="3261" y="5040"/>
                    <a:pt x="2308" y="10080"/>
                    <a:pt x="1832" y="13200"/>
                  </a:cubicBezTo>
                  <a:cubicBezTo>
                    <a:pt x="1355" y="16320"/>
                    <a:pt x="1355" y="17520"/>
                    <a:pt x="1196" y="18720"/>
                  </a:cubicBezTo>
                  <a:cubicBezTo>
                    <a:pt x="1038" y="19920"/>
                    <a:pt x="720" y="21120"/>
                    <a:pt x="402" y="21000"/>
                  </a:cubicBezTo>
                  <a:cubicBezTo>
                    <a:pt x="85" y="20880"/>
                    <a:pt x="-233" y="19440"/>
                    <a:pt x="243" y="16320"/>
                  </a:cubicBezTo>
                  <a:cubicBezTo>
                    <a:pt x="720" y="13200"/>
                    <a:pt x="1991" y="8400"/>
                    <a:pt x="4055" y="5280"/>
                  </a:cubicBezTo>
                  <a:cubicBezTo>
                    <a:pt x="6120" y="2160"/>
                    <a:pt x="8979" y="720"/>
                    <a:pt x="11996" y="1080"/>
                  </a:cubicBezTo>
                  <a:cubicBezTo>
                    <a:pt x="15014" y="1440"/>
                    <a:pt x="18191" y="3600"/>
                    <a:pt x="19779" y="7320"/>
                  </a:cubicBezTo>
                  <a:cubicBezTo>
                    <a:pt x="21367" y="11040"/>
                    <a:pt x="21367" y="16320"/>
                    <a:pt x="213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198799" y="2305050"/>
              <a:ext cx="348301" cy="32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69" fill="norm" stroke="1" extrusionOk="0">
                  <a:moveTo>
                    <a:pt x="21541" y="0"/>
                  </a:moveTo>
                  <a:cubicBezTo>
                    <a:pt x="17221" y="1976"/>
                    <a:pt x="12901" y="3953"/>
                    <a:pt x="10348" y="5153"/>
                  </a:cubicBezTo>
                  <a:cubicBezTo>
                    <a:pt x="7796" y="6353"/>
                    <a:pt x="7010" y="6776"/>
                    <a:pt x="6356" y="7271"/>
                  </a:cubicBezTo>
                  <a:cubicBezTo>
                    <a:pt x="5701" y="7765"/>
                    <a:pt x="5177" y="8329"/>
                    <a:pt x="5308" y="8682"/>
                  </a:cubicBezTo>
                  <a:cubicBezTo>
                    <a:pt x="5439" y="9035"/>
                    <a:pt x="6225" y="9176"/>
                    <a:pt x="7468" y="9247"/>
                  </a:cubicBezTo>
                  <a:cubicBezTo>
                    <a:pt x="8712" y="9318"/>
                    <a:pt x="10414" y="9318"/>
                    <a:pt x="11657" y="9318"/>
                  </a:cubicBezTo>
                  <a:cubicBezTo>
                    <a:pt x="12901" y="9318"/>
                    <a:pt x="13686" y="9318"/>
                    <a:pt x="13817" y="9529"/>
                  </a:cubicBezTo>
                  <a:cubicBezTo>
                    <a:pt x="13948" y="9741"/>
                    <a:pt x="13425" y="10165"/>
                    <a:pt x="11592" y="11435"/>
                  </a:cubicBezTo>
                  <a:cubicBezTo>
                    <a:pt x="9759" y="12706"/>
                    <a:pt x="6617" y="14824"/>
                    <a:pt x="4654" y="16094"/>
                  </a:cubicBezTo>
                  <a:cubicBezTo>
                    <a:pt x="2690" y="17365"/>
                    <a:pt x="1905" y="17788"/>
                    <a:pt x="1250" y="18282"/>
                  </a:cubicBezTo>
                  <a:cubicBezTo>
                    <a:pt x="596" y="18776"/>
                    <a:pt x="72" y="19341"/>
                    <a:pt x="6" y="19906"/>
                  </a:cubicBezTo>
                  <a:cubicBezTo>
                    <a:pt x="-59" y="20471"/>
                    <a:pt x="334" y="21035"/>
                    <a:pt x="2101" y="21318"/>
                  </a:cubicBezTo>
                  <a:cubicBezTo>
                    <a:pt x="3868" y="21600"/>
                    <a:pt x="7010" y="21600"/>
                    <a:pt x="9694" y="21529"/>
                  </a:cubicBezTo>
                  <a:cubicBezTo>
                    <a:pt x="12377" y="21459"/>
                    <a:pt x="14603" y="21318"/>
                    <a:pt x="16828" y="21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248649" y="27241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239034" y="2679700"/>
              <a:ext cx="22316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015" fill="norm" stroke="1" extrusionOk="0">
                  <a:moveTo>
                    <a:pt x="14811" y="0"/>
                  </a:moveTo>
                  <a:cubicBezTo>
                    <a:pt x="6957" y="8640"/>
                    <a:pt x="-898" y="17280"/>
                    <a:pt x="84" y="19440"/>
                  </a:cubicBezTo>
                  <a:cubicBezTo>
                    <a:pt x="1066" y="21600"/>
                    <a:pt x="10884" y="17280"/>
                    <a:pt x="20702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318499" y="2781300"/>
              <a:ext cx="50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337549" y="2825750"/>
              <a:ext cx="38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445499" y="27559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4315506" y="2158518"/>
              <a:ext cx="72844" cy="13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39" fill="norm" stroke="1" extrusionOk="0">
                  <a:moveTo>
                    <a:pt x="872" y="7164"/>
                  </a:moveTo>
                  <a:cubicBezTo>
                    <a:pt x="255" y="8514"/>
                    <a:pt x="-362" y="9864"/>
                    <a:pt x="255" y="9189"/>
                  </a:cubicBezTo>
                  <a:cubicBezTo>
                    <a:pt x="872" y="8514"/>
                    <a:pt x="2724" y="5814"/>
                    <a:pt x="4575" y="3789"/>
                  </a:cubicBezTo>
                  <a:cubicBezTo>
                    <a:pt x="6427" y="1764"/>
                    <a:pt x="8278" y="414"/>
                    <a:pt x="10747" y="77"/>
                  </a:cubicBezTo>
                  <a:cubicBezTo>
                    <a:pt x="13215" y="-261"/>
                    <a:pt x="16301" y="414"/>
                    <a:pt x="18152" y="4126"/>
                  </a:cubicBezTo>
                  <a:cubicBezTo>
                    <a:pt x="20004" y="7839"/>
                    <a:pt x="20621" y="14589"/>
                    <a:pt x="21238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305799" y="21717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737599" y="2333131"/>
              <a:ext cx="44451" cy="31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1546"/>
                  </a:moveTo>
                  <a:cubicBezTo>
                    <a:pt x="17486" y="682"/>
                    <a:pt x="13371" y="-182"/>
                    <a:pt x="11314" y="34"/>
                  </a:cubicBezTo>
                  <a:cubicBezTo>
                    <a:pt x="9257" y="250"/>
                    <a:pt x="9257" y="1546"/>
                    <a:pt x="7714" y="4570"/>
                  </a:cubicBezTo>
                  <a:cubicBezTo>
                    <a:pt x="6171" y="7594"/>
                    <a:pt x="3086" y="12346"/>
                    <a:pt x="1543" y="15442"/>
                  </a:cubicBezTo>
                  <a:cubicBezTo>
                    <a:pt x="0" y="18538"/>
                    <a:pt x="0" y="19978"/>
                    <a:pt x="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661399" y="2347493"/>
              <a:ext cx="209551" cy="3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fill="norm" stroke="1" extrusionOk="0">
                  <a:moveTo>
                    <a:pt x="0" y="20263"/>
                  </a:moveTo>
                  <a:cubicBezTo>
                    <a:pt x="1745" y="12639"/>
                    <a:pt x="3491" y="5016"/>
                    <a:pt x="6327" y="1839"/>
                  </a:cubicBezTo>
                  <a:cubicBezTo>
                    <a:pt x="9164" y="-1337"/>
                    <a:pt x="13091" y="-66"/>
                    <a:pt x="15818" y="3110"/>
                  </a:cubicBezTo>
                  <a:cubicBezTo>
                    <a:pt x="18545" y="6287"/>
                    <a:pt x="20073" y="11369"/>
                    <a:pt x="21600" y="16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616949" y="2660650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966701" y="2290080"/>
              <a:ext cx="158249" cy="34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12" fill="norm" stroke="1" extrusionOk="0">
                  <a:moveTo>
                    <a:pt x="21248" y="1335"/>
                  </a:moveTo>
                  <a:cubicBezTo>
                    <a:pt x="20395" y="805"/>
                    <a:pt x="19543" y="275"/>
                    <a:pt x="18406" y="76"/>
                  </a:cubicBezTo>
                  <a:cubicBezTo>
                    <a:pt x="17269" y="-123"/>
                    <a:pt x="15848" y="10"/>
                    <a:pt x="13574" y="1202"/>
                  </a:cubicBezTo>
                  <a:cubicBezTo>
                    <a:pt x="11301" y="2395"/>
                    <a:pt x="8174" y="4648"/>
                    <a:pt x="5474" y="7364"/>
                  </a:cubicBezTo>
                  <a:cubicBezTo>
                    <a:pt x="2774" y="10081"/>
                    <a:pt x="501" y="13261"/>
                    <a:pt x="74" y="15713"/>
                  </a:cubicBezTo>
                  <a:cubicBezTo>
                    <a:pt x="-352" y="18164"/>
                    <a:pt x="1069" y="19887"/>
                    <a:pt x="3769" y="20682"/>
                  </a:cubicBezTo>
                  <a:cubicBezTo>
                    <a:pt x="6469" y="21477"/>
                    <a:pt x="10448" y="21344"/>
                    <a:pt x="14427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150349" y="2393950"/>
              <a:ext cx="158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979"/>
                    <a:pt x="5760" y="7958"/>
                    <a:pt x="9360" y="11558"/>
                  </a:cubicBezTo>
                  <a:cubicBezTo>
                    <a:pt x="12960" y="15158"/>
                    <a:pt x="17280" y="183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205899" y="2349500"/>
              <a:ext cx="1349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21187" y="0"/>
                  </a:moveTo>
                  <a:cubicBezTo>
                    <a:pt x="18196" y="1910"/>
                    <a:pt x="15205" y="3820"/>
                    <a:pt x="11550" y="7053"/>
                  </a:cubicBezTo>
                  <a:cubicBezTo>
                    <a:pt x="7895" y="10286"/>
                    <a:pt x="3575" y="14841"/>
                    <a:pt x="1581" y="17486"/>
                  </a:cubicBezTo>
                  <a:cubicBezTo>
                    <a:pt x="-413" y="20131"/>
                    <a:pt x="-81" y="20865"/>
                    <a:pt x="2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372599" y="25273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417049" y="2419299"/>
              <a:ext cx="42897" cy="5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0144" fill="norm" stroke="1" extrusionOk="0">
                  <a:moveTo>
                    <a:pt x="9257" y="7219"/>
                  </a:moveTo>
                  <a:cubicBezTo>
                    <a:pt x="5143" y="9619"/>
                    <a:pt x="1029" y="12019"/>
                    <a:pt x="514" y="14819"/>
                  </a:cubicBezTo>
                  <a:cubicBezTo>
                    <a:pt x="0" y="17619"/>
                    <a:pt x="3086" y="20819"/>
                    <a:pt x="7200" y="20019"/>
                  </a:cubicBezTo>
                  <a:cubicBezTo>
                    <a:pt x="11314" y="19219"/>
                    <a:pt x="16457" y="14419"/>
                    <a:pt x="19029" y="10019"/>
                  </a:cubicBezTo>
                  <a:cubicBezTo>
                    <a:pt x="21600" y="5619"/>
                    <a:pt x="21600" y="1619"/>
                    <a:pt x="18000" y="419"/>
                  </a:cubicBezTo>
                  <a:cubicBezTo>
                    <a:pt x="14400" y="-781"/>
                    <a:pt x="7200" y="819"/>
                    <a:pt x="0" y="2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626599" y="2451100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632949" y="252095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5814897" y="2374900"/>
              <a:ext cx="173653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0569" y="0"/>
                  </a:moveTo>
                  <a:cubicBezTo>
                    <a:pt x="17707" y="4966"/>
                    <a:pt x="14844" y="9931"/>
                    <a:pt x="12111" y="12910"/>
                  </a:cubicBezTo>
                  <a:cubicBezTo>
                    <a:pt x="9379" y="15890"/>
                    <a:pt x="6777" y="16883"/>
                    <a:pt x="4825" y="17131"/>
                  </a:cubicBezTo>
                  <a:cubicBezTo>
                    <a:pt x="2873" y="17379"/>
                    <a:pt x="1572" y="16883"/>
                    <a:pt x="791" y="16014"/>
                  </a:cubicBezTo>
                  <a:cubicBezTo>
                    <a:pt x="10" y="15145"/>
                    <a:pt x="-250" y="13903"/>
                    <a:pt x="270" y="13034"/>
                  </a:cubicBezTo>
                  <a:cubicBezTo>
                    <a:pt x="791" y="12166"/>
                    <a:pt x="2092" y="11669"/>
                    <a:pt x="4174" y="12041"/>
                  </a:cubicBezTo>
                  <a:cubicBezTo>
                    <a:pt x="6256" y="12414"/>
                    <a:pt x="9119" y="13655"/>
                    <a:pt x="12111" y="15393"/>
                  </a:cubicBezTo>
                  <a:cubicBezTo>
                    <a:pt x="15104" y="17131"/>
                    <a:pt x="18227" y="19366"/>
                    <a:pt x="213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064749" y="2279650"/>
              <a:ext cx="102739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6480" y="0"/>
                  </a:moveTo>
                  <a:cubicBezTo>
                    <a:pt x="8640" y="114"/>
                    <a:pt x="10800" y="229"/>
                    <a:pt x="13392" y="1029"/>
                  </a:cubicBezTo>
                  <a:cubicBezTo>
                    <a:pt x="15984" y="1829"/>
                    <a:pt x="19008" y="3314"/>
                    <a:pt x="20304" y="5600"/>
                  </a:cubicBezTo>
                  <a:cubicBezTo>
                    <a:pt x="21600" y="7886"/>
                    <a:pt x="21168" y="10971"/>
                    <a:pt x="17496" y="13771"/>
                  </a:cubicBezTo>
                  <a:cubicBezTo>
                    <a:pt x="13824" y="16571"/>
                    <a:pt x="6912" y="19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46549" y="4106014"/>
              <a:ext cx="222251" cy="17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3464"/>
                  </a:moveTo>
                  <a:cubicBezTo>
                    <a:pt x="1646" y="1883"/>
                    <a:pt x="3291" y="303"/>
                    <a:pt x="5246" y="39"/>
                  </a:cubicBezTo>
                  <a:cubicBezTo>
                    <a:pt x="7200" y="-224"/>
                    <a:pt x="9463" y="830"/>
                    <a:pt x="10491" y="3069"/>
                  </a:cubicBezTo>
                  <a:cubicBezTo>
                    <a:pt x="11520" y="5308"/>
                    <a:pt x="11314" y="8732"/>
                    <a:pt x="10594" y="11498"/>
                  </a:cubicBezTo>
                  <a:cubicBezTo>
                    <a:pt x="9874" y="14264"/>
                    <a:pt x="8640" y="16371"/>
                    <a:pt x="7509" y="17952"/>
                  </a:cubicBezTo>
                  <a:cubicBezTo>
                    <a:pt x="6377" y="19532"/>
                    <a:pt x="5349" y="20586"/>
                    <a:pt x="5554" y="20981"/>
                  </a:cubicBezTo>
                  <a:cubicBezTo>
                    <a:pt x="5760" y="21376"/>
                    <a:pt x="7200" y="21113"/>
                    <a:pt x="10080" y="20191"/>
                  </a:cubicBezTo>
                  <a:cubicBezTo>
                    <a:pt x="12960" y="19269"/>
                    <a:pt x="17280" y="17688"/>
                    <a:pt x="21600" y="16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91735" y="3975585"/>
              <a:ext cx="326895" cy="513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29" fill="norm" stroke="1" extrusionOk="0">
                  <a:moveTo>
                    <a:pt x="15023" y="766"/>
                  </a:moveTo>
                  <a:cubicBezTo>
                    <a:pt x="13383" y="329"/>
                    <a:pt x="11742" y="-108"/>
                    <a:pt x="9965" y="23"/>
                  </a:cubicBezTo>
                  <a:cubicBezTo>
                    <a:pt x="8188" y="154"/>
                    <a:pt x="6274" y="854"/>
                    <a:pt x="4497" y="2297"/>
                  </a:cubicBezTo>
                  <a:cubicBezTo>
                    <a:pt x="2720" y="3740"/>
                    <a:pt x="1079" y="5926"/>
                    <a:pt x="396" y="8506"/>
                  </a:cubicBezTo>
                  <a:cubicBezTo>
                    <a:pt x="-288" y="11086"/>
                    <a:pt x="-15" y="14059"/>
                    <a:pt x="669" y="16201"/>
                  </a:cubicBezTo>
                  <a:cubicBezTo>
                    <a:pt x="1353" y="18344"/>
                    <a:pt x="2446" y="19656"/>
                    <a:pt x="4292" y="20443"/>
                  </a:cubicBezTo>
                  <a:cubicBezTo>
                    <a:pt x="6137" y="21230"/>
                    <a:pt x="8735" y="21492"/>
                    <a:pt x="11264" y="20924"/>
                  </a:cubicBezTo>
                  <a:cubicBezTo>
                    <a:pt x="13793" y="20355"/>
                    <a:pt x="16254" y="18956"/>
                    <a:pt x="17963" y="16901"/>
                  </a:cubicBezTo>
                  <a:cubicBezTo>
                    <a:pt x="19671" y="14846"/>
                    <a:pt x="20628" y="12135"/>
                    <a:pt x="20970" y="9599"/>
                  </a:cubicBezTo>
                  <a:cubicBezTo>
                    <a:pt x="21312" y="7063"/>
                    <a:pt x="21039" y="4702"/>
                    <a:pt x="20150" y="3303"/>
                  </a:cubicBezTo>
                  <a:cubicBezTo>
                    <a:pt x="19261" y="1903"/>
                    <a:pt x="17758" y="1466"/>
                    <a:pt x="16185" y="1466"/>
                  </a:cubicBezTo>
                  <a:cubicBezTo>
                    <a:pt x="14613" y="1466"/>
                    <a:pt x="12973" y="1903"/>
                    <a:pt x="11332" y="2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30769" y="4030477"/>
              <a:ext cx="222231" cy="34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02" fill="norm" stroke="1" extrusionOk="0">
                  <a:moveTo>
                    <a:pt x="10899" y="1691"/>
                  </a:moveTo>
                  <a:cubicBezTo>
                    <a:pt x="10293" y="1032"/>
                    <a:pt x="9687" y="374"/>
                    <a:pt x="8073" y="110"/>
                  </a:cubicBezTo>
                  <a:cubicBezTo>
                    <a:pt x="6458" y="-153"/>
                    <a:pt x="3833" y="-21"/>
                    <a:pt x="2117" y="1362"/>
                  </a:cubicBezTo>
                  <a:cubicBezTo>
                    <a:pt x="401" y="2745"/>
                    <a:pt x="-406" y="5379"/>
                    <a:pt x="200" y="7618"/>
                  </a:cubicBezTo>
                  <a:cubicBezTo>
                    <a:pt x="805" y="9857"/>
                    <a:pt x="2824" y="11701"/>
                    <a:pt x="4338" y="13479"/>
                  </a:cubicBezTo>
                  <a:cubicBezTo>
                    <a:pt x="5852" y="15257"/>
                    <a:pt x="6861" y="16969"/>
                    <a:pt x="7164" y="18154"/>
                  </a:cubicBezTo>
                  <a:cubicBezTo>
                    <a:pt x="7467" y="19340"/>
                    <a:pt x="7063" y="19998"/>
                    <a:pt x="6256" y="20459"/>
                  </a:cubicBezTo>
                  <a:cubicBezTo>
                    <a:pt x="5448" y="20920"/>
                    <a:pt x="4237" y="21184"/>
                    <a:pt x="3127" y="21315"/>
                  </a:cubicBezTo>
                  <a:cubicBezTo>
                    <a:pt x="2016" y="21447"/>
                    <a:pt x="1007" y="21447"/>
                    <a:pt x="906" y="21184"/>
                  </a:cubicBezTo>
                  <a:cubicBezTo>
                    <a:pt x="805" y="20920"/>
                    <a:pt x="1613" y="20393"/>
                    <a:pt x="3631" y="19669"/>
                  </a:cubicBezTo>
                  <a:cubicBezTo>
                    <a:pt x="5650" y="18945"/>
                    <a:pt x="8880" y="18023"/>
                    <a:pt x="11101" y="17298"/>
                  </a:cubicBezTo>
                  <a:cubicBezTo>
                    <a:pt x="13321" y="16574"/>
                    <a:pt x="14532" y="16047"/>
                    <a:pt x="15138" y="15454"/>
                  </a:cubicBezTo>
                  <a:cubicBezTo>
                    <a:pt x="15744" y="14862"/>
                    <a:pt x="15744" y="14203"/>
                    <a:pt x="15239" y="13808"/>
                  </a:cubicBezTo>
                  <a:cubicBezTo>
                    <a:pt x="14734" y="13413"/>
                    <a:pt x="13725" y="13281"/>
                    <a:pt x="13018" y="13545"/>
                  </a:cubicBezTo>
                  <a:cubicBezTo>
                    <a:pt x="12312" y="13808"/>
                    <a:pt x="11908" y="14467"/>
                    <a:pt x="11504" y="15125"/>
                  </a:cubicBezTo>
                  <a:cubicBezTo>
                    <a:pt x="11101" y="15784"/>
                    <a:pt x="10697" y="16442"/>
                    <a:pt x="10495" y="17167"/>
                  </a:cubicBezTo>
                  <a:cubicBezTo>
                    <a:pt x="10293" y="17891"/>
                    <a:pt x="10293" y="18681"/>
                    <a:pt x="10798" y="18945"/>
                  </a:cubicBezTo>
                  <a:cubicBezTo>
                    <a:pt x="11302" y="19208"/>
                    <a:pt x="12312" y="18945"/>
                    <a:pt x="13220" y="18352"/>
                  </a:cubicBezTo>
                  <a:cubicBezTo>
                    <a:pt x="14129" y="17759"/>
                    <a:pt x="14936" y="16837"/>
                    <a:pt x="15441" y="15981"/>
                  </a:cubicBezTo>
                  <a:cubicBezTo>
                    <a:pt x="15945" y="15125"/>
                    <a:pt x="16147" y="14335"/>
                    <a:pt x="16349" y="14401"/>
                  </a:cubicBezTo>
                  <a:cubicBezTo>
                    <a:pt x="16551" y="14467"/>
                    <a:pt x="16753" y="15388"/>
                    <a:pt x="17560" y="16442"/>
                  </a:cubicBezTo>
                  <a:cubicBezTo>
                    <a:pt x="18368" y="17496"/>
                    <a:pt x="19781" y="18681"/>
                    <a:pt x="21194" y="19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978399" y="4225835"/>
              <a:ext cx="146051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4718"/>
                  </a:moveTo>
                  <a:cubicBezTo>
                    <a:pt x="939" y="2976"/>
                    <a:pt x="1878" y="1235"/>
                    <a:pt x="2504" y="1409"/>
                  </a:cubicBezTo>
                  <a:cubicBezTo>
                    <a:pt x="3130" y="1583"/>
                    <a:pt x="3443" y="3673"/>
                    <a:pt x="3600" y="5764"/>
                  </a:cubicBezTo>
                  <a:cubicBezTo>
                    <a:pt x="3757" y="7854"/>
                    <a:pt x="3757" y="9944"/>
                    <a:pt x="3600" y="11860"/>
                  </a:cubicBezTo>
                  <a:cubicBezTo>
                    <a:pt x="3443" y="13776"/>
                    <a:pt x="3130" y="15518"/>
                    <a:pt x="2974" y="15518"/>
                  </a:cubicBezTo>
                  <a:cubicBezTo>
                    <a:pt x="2817" y="15518"/>
                    <a:pt x="2817" y="13776"/>
                    <a:pt x="3130" y="12035"/>
                  </a:cubicBezTo>
                  <a:cubicBezTo>
                    <a:pt x="3443" y="10293"/>
                    <a:pt x="4070" y="8551"/>
                    <a:pt x="4696" y="6809"/>
                  </a:cubicBezTo>
                  <a:cubicBezTo>
                    <a:pt x="5322" y="5067"/>
                    <a:pt x="5948" y="3325"/>
                    <a:pt x="6887" y="2976"/>
                  </a:cubicBezTo>
                  <a:cubicBezTo>
                    <a:pt x="7826" y="2628"/>
                    <a:pt x="9078" y="3673"/>
                    <a:pt x="9861" y="5067"/>
                  </a:cubicBezTo>
                  <a:cubicBezTo>
                    <a:pt x="10643" y="6460"/>
                    <a:pt x="10957" y="8202"/>
                    <a:pt x="12052" y="7854"/>
                  </a:cubicBezTo>
                  <a:cubicBezTo>
                    <a:pt x="13148" y="7506"/>
                    <a:pt x="15026" y="5067"/>
                    <a:pt x="16591" y="3151"/>
                  </a:cubicBezTo>
                  <a:cubicBezTo>
                    <a:pt x="18157" y="1235"/>
                    <a:pt x="19409" y="-159"/>
                    <a:pt x="20191" y="15"/>
                  </a:cubicBezTo>
                  <a:cubicBezTo>
                    <a:pt x="20974" y="189"/>
                    <a:pt x="21287" y="1931"/>
                    <a:pt x="21443" y="5764"/>
                  </a:cubicBezTo>
                  <a:cubicBezTo>
                    <a:pt x="21600" y="9596"/>
                    <a:pt x="21600" y="15518"/>
                    <a:pt x="216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140477" y="4205443"/>
              <a:ext cx="104260" cy="36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44" fill="norm" stroke="1" extrusionOk="0">
                  <a:moveTo>
                    <a:pt x="7097" y="4712"/>
                  </a:moveTo>
                  <a:cubicBezTo>
                    <a:pt x="5369" y="8168"/>
                    <a:pt x="3641" y="11624"/>
                    <a:pt x="2561" y="14031"/>
                  </a:cubicBezTo>
                  <a:cubicBezTo>
                    <a:pt x="1481" y="16437"/>
                    <a:pt x="1049" y="17795"/>
                    <a:pt x="833" y="18968"/>
                  </a:cubicBezTo>
                  <a:cubicBezTo>
                    <a:pt x="617" y="20140"/>
                    <a:pt x="617" y="21128"/>
                    <a:pt x="401" y="21313"/>
                  </a:cubicBezTo>
                  <a:cubicBezTo>
                    <a:pt x="185" y="21498"/>
                    <a:pt x="-247" y="20881"/>
                    <a:pt x="185" y="18783"/>
                  </a:cubicBezTo>
                  <a:cubicBezTo>
                    <a:pt x="617" y="16684"/>
                    <a:pt x="1913" y="13105"/>
                    <a:pt x="4073" y="9834"/>
                  </a:cubicBezTo>
                  <a:cubicBezTo>
                    <a:pt x="6233" y="6563"/>
                    <a:pt x="9257" y="3601"/>
                    <a:pt x="11849" y="1935"/>
                  </a:cubicBezTo>
                  <a:cubicBezTo>
                    <a:pt x="14441" y="268"/>
                    <a:pt x="16601" y="-102"/>
                    <a:pt x="18113" y="21"/>
                  </a:cubicBezTo>
                  <a:cubicBezTo>
                    <a:pt x="19625" y="145"/>
                    <a:pt x="20489" y="762"/>
                    <a:pt x="20921" y="1441"/>
                  </a:cubicBezTo>
                  <a:cubicBezTo>
                    <a:pt x="21353" y="2120"/>
                    <a:pt x="21353" y="2860"/>
                    <a:pt x="21137" y="3539"/>
                  </a:cubicBezTo>
                  <a:cubicBezTo>
                    <a:pt x="20921" y="4218"/>
                    <a:pt x="20489" y="4835"/>
                    <a:pt x="18977" y="5452"/>
                  </a:cubicBezTo>
                  <a:cubicBezTo>
                    <a:pt x="17465" y="6069"/>
                    <a:pt x="14873" y="6687"/>
                    <a:pt x="12497" y="7057"/>
                  </a:cubicBezTo>
                  <a:cubicBezTo>
                    <a:pt x="10121" y="7427"/>
                    <a:pt x="7961" y="7551"/>
                    <a:pt x="6233" y="7365"/>
                  </a:cubicBezTo>
                  <a:cubicBezTo>
                    <a:pt x="4505" y="7180"/>
                    <a:pt x="3209" y="6687"/>
                    <a:pt x="1913" y="6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278172" y="4038600"/>
              <a:ext cx="151078" cy="32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87" fill="norm" stroke="1" extrusionOk="0">
                  <a:moveTo>
                    <a:pt x="5212" y="0"/>
                  </a:moveTo>
                  <a:cubicBezTo>
                    <a:pt x="6112" y="554"/>
                    <a:pt x="7012" y="1108"/>
                    <a:pt x="6862" y="2631"/>
                  </a:cubicBezTo>
                  <a:cubicBezTo>
                    <a:pt x="6712" y="4154"/>
                    <a:pt x="5512" y="6646"/>
                    <a:pt x="4162" y="9692"/>
                  </a:cubicBezTo>
                  <a:cubicBezTo>
                    <a:pt x="2812" y="12738"/>
                    <a:pt x="1312" y="16338"/>
                    <a:pt x="562" y="18485"/>
                  </a:cubicBezTo>
                  <a:cubicBezTo>
                    <a:pt x="-188" y="20631"/>
                    <a:pt x="-188" y="21323"/>
                    <a:pt x="562" y="21462"/>
                  </a:cubicBezTo>
                  <a:cubicBezTo>
                    <a:pt x="1312" y="21600"/>
                    <a:pt x="2812" y="21185"/>
                    <a:pt x="4762" y="19938"/>
                  </a:cubicBezTo>
                  <a:cubicBezTo>
                    <a:pt x="6712" y="18692"/>
                    <a:pt x="9112" y="16615"/>
                    <a:pt x="10462" y="15231"/>
                  </a:cubicBezTo>
                  <a:cubicBezTo>
                    <a:pt x="11812" y="13846"/>
                    <a:pt x="12112" y="13154"/>
                    <a:pt x="11512" y="12877"/>
                  </a:cubicBezTo>
                  <a:cubicBezTo>
                    <a:pt x="10912" y="12600"/>
                    <a:pt x="9412" y="12738"/>
                    <a:pt x="8362" y="13154"/>
                  </a:cubicBezTo>
                  <a:cubicBezTo>
                    <a:pt x="7312" y="13569"/>
                    <a:pt x="6712" y="14262"/>
                    <a:pt x="6412" y="15092"/>
                  </a:cubicBezTo>
                  <a:cubicBezTo>
                    <a:pt x="6112" y="15923"/>
                    <a:pt x="6112" y="16892"/>
                    <a:pt x="8662" y="17377"/>
                  </a:cubicBezTo>
                  <a:cubicBezTo>
                    <a:pt x="11212" y="17862"/>
                    <a:pt x="16312" y="17862"/>
                    <a:pt x="21412" y="17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679016" y="4028254"/>
              <a:ext cx="193940" cy="30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04" fill="norm" stroke="1" extrusionOk="0">
                  <a:moveTo>
                    <a:pt x="3287" y="6984"/>
                  </a:moveTo>
                  <a:cubicBezTo>
                    <a:pt x="2348" y="10560"/>
                    <a:pt x="1409" y="14135"/>
                    <a:pt x="939" y="16295"/>
                  </a:cubicBezTo>
                  <a:cubicBezTo>
                    <a:pt x="470" y="18455"/>
                    <a:pt x="470" y="19200"/>
                    <a:pt x="352" y="19944"/>
                  </a:cubicBezTo>
                  <a:cubicBezTo>
                    <a:pt x="235" y="20689"/>
                    <a:pt x="0" y="21434"/>
                    <a:pt x="0" y="21136"/>
                  </a:cubicBezTo>
                  <a:cubicBezTo>
                    <a:pt x="0" y="20838"/>
                    <a:pt x="235" y="19497"/>
                    <a:pt x="704" y="16444"/>
                  </a:cubicBezTo>
                  <a:cubicBezTo>
                    <a:pt x="1174" y="13390"/>
                    <a:pt x="1878" y="8623"/>
                    <a:pt x="2465" y="5718"/>
                  </a:cubicBezTo>
                  <a:cubicBezTo>
                    <a:pt x="3052" y="2813"/>
                    <a:pt x="3522" y="1771"/>
                    <a:pt x="4226" y="1026"/>
                  </a:cubicBezTo>
                  <a:cubicBezTo>
                    <a:pt x="4930" y="281"/>
                    <a:pt x="5870" y="-166"/>
                    <a:pt x="6574" y="57"/>
                  </a:cubicBezTo>
                  <a:cubicBezTo>
                    <a:pt x="7278" y="281"/>
                    <a:pt x="7748" y="1175"/>
                    <a:pt x="8452" y="2590"/>
                  </a:cubicBezTo>
                  <a:cubicBezTo>
                    <a:pt x="9157" y="4005"/>
                    <a:pt x="10096" y="5942"/>
                    <a:pt x="11152" y="6984"/>
                  </a:cubicBezTo>
                  <a:cubicBezTo>
                    <a:pt x="12209" y="8027"/>
                    <a:pt x="13383" y="8176"/>
                    <a:pt x="14791" y="7506"/>
                  </a:cubicBezTo>
                  <a:cubicBezTo>
                    <a:pt x="16200" y="6835"/>
                    <a:pt x="17843" y="5346"/>
                    <a:pt x="19017" y="4154"/>
                  </a:cubicBezTo>
                  <a:cubicBezTo>
                    <a:pt x="20191" y="2962"/>
                    <a:pt x="20896" y="2068"/>
                    <a:pt x="21248" y="1994"/>
                  </a:cubicBezTo>
                  <a:cubicBezTo>
                    <a:pt x="21600" y="1920"/>
                    <a:pt x="21600" y="2664"/>
                    <a:pt x="21248" y="4824"/>
                  </a:cubicBezTo>
                  <a:cubicBezTo>
                    <a:pt x="20896" y="6984"/>
                    <a:pt x="20191" y="10560"/>
                    <a:pt x="19604" y="13092"/>
                  </a:cubicBezTo>
                  <a:cubicBezTo>
                    <a:pt x="19017" y="15624"/>
                    <a:pt x="18548" y="17114"/>
                    <a:pt x="18078" y="18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924549" y="4155281"/>
              <a:ext cx="82551" cy="13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10432"/>
                  </a:moveTo>
                  <a:cubicBezTo>
                    <a:pt x="4985" y="8468"/>
                    <a:pt x="9969" y="6505"/>
                    <a:pt x="13292" y="4541"/>
                  </a:cubicBezTo>
                  <a:cubicBezTo>
                    <a:pt x="16615" y="2577"/>
                    <a:pt x="18277" y="614"/>
                    <a:pt x="17723" y="123"/>
                  </a:cubicBezTo>
                  <a:cubicBezTo>
                    <a:pt x="17169" y="-368"/>
                    <a:pt x="14400" y="614"/>
                    <a:pt x="11354" y="3068"/>
                  </a:cubicBezTo>
                  <a:cubicBezTo>
                    <a:pt x="8308" y="5523"/>
                    <a:pt x="4985" y="9450"/>
                    <a:pt x="3600" y="12723"/>
                  </a:cubicBezTo>
                  <a:cubicBezTo>
                    <a:pt x="2215" y="15996"/>
                    <a:pt x="2769" y="18614"/>
                    <a:pt x="4431" y="19923"/>
                  </a:cubicBezTo>
                  <a:cubicBezTo>
                    <a:pt x="6092" y="21232"/>
                    <a:pt x="8862" y="21232"/>
                    <a:pt x="11908" y="21068"/>
                  </a:cubicBezTo>
                  <a:cubicBezTo>
                    <a:pt x="14954" y="20905"/>
                    <a:pt x="18277" y="20577"/>
                    <a:pt x="2160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013414" y="4180001"/>
              <a:ext cx="88936" cy="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214" fill="norm" stroke="1" extrusionOk="0">
                  <a:moveTo>
                    <a:pt x="20626" y="2494"/>
                  </a:moveTo>
                  <a:cubicBezTo>
                    <a:pt x="18662" y="1054"/>
                    <a:pt x="16699" y="-386"/>
                    <a:pt x="14244" y="94"/>
                  </a:cubicBezTo>
                  <a:cubicBezTo>
                    <a:pt x="11790" y="574"/>
                    <a:pt x="8844" y="2974"/>
                    <a:pt x="6635" y="5134"/>
                  </a:cubicBezTo>
                  <a:cubicBezTo>
                    <a:pt x="4426" y="7294"/>
                    <a:pt x="2953" y="9214"/>
                    <a:pt x="1726" y="11374"/>
                  </a:cubicBezTo>
                  <a:cubicBezTo>
                    <a:pt x="499" y="13534"/>
                    <a:pt x="-483" y="15934"/>
                    <a:pt x="253" y="16654"/>
                  </a:cubicBezTo>
                  <a:cubicBezTo>
                    <a:pt x="990" y="17374"/>
                    <a:pt x="3444" y="16414"/>
                    <a:pt x="5653" y="15214"/>
                  </a:cubicBezTo>
                  <a:cubicBezTo>
                    <a:pt x="7862" y="14014"/>
                    <a:pt x="9826" y="12574"/>
                    <a:pt x="12526" y="10174"/>
                  </a:cubicBezTo>
                  <a:cubicBezTo>
                    <a:pt x="15226" y="7774"/>
                    <a:pt x="18662" y="4414"/>
                    <a:pt x="19890" y="4894"/>
                  </a:cubicBezTo>
                  <a:cubicBezTo>
                    <a:pt x="21117" y="5374"/>
                    <a:pt x="20135" y="9694"/>
                    <a:pt x="19890" y="13054"/>
                  </a:cubicBezTo>
                  <a:cubicBezTo>
                    <a:pt x="19644" y="16414"/>
                    <a:pt x="20135" y="18814"/>
                    <a:pt x="20626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2134099" y="4149424"/>
              <a:ext cx="92351" cy="16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38" fill="norm" stroke="1" extrusionOk="0">
                  <a:moveTo>
                    <a:pt x="0" y="10038"/>
                  </a:moveTo>
                  <a:cubicBezTo>
                    <a:pt x="491" y="11638"/>
                    <a:pt x="982" y="13238"/>
                    <a:pt x="982" y="14705"/>
                  </a:cubicBezTo>
                  <a:cubicBezTo>
                    <a:pt x="982" y="16171"/>
                    <a:pt x="491" y="17505"/>
                    <a:pt x="245" y="17105"/>
                  </a:cubicBezTo>
                  <a:cubicBezTo>
                    <a:pt x="0" y="16705"/>
                    <a:pt x="0" y="14571"/>
                    <a:pt x="982" y="12171"/>
                  </a:cubicBezTo>
                  <a:cubicBezTo>
                    <a:pt x="1964" y="9771"/>
                    <a:pt x="3927" y="7105"/>
                    <a:pt x="5645" y="5238"/>
                  </a:cubicBezTo>
                  <a:cubicBezTo>
                    <a:pt x="7364" y="3371"/>
                    <a:pt x="8836" y="2305"/>
                    <a:pt x="10800" y="1371"/>
                  </a:cubicBezTo>
                  <a:cubicBezTo>
                    <a:pt x="12764" y="438"/>
                    <a:pt x="15218" y="-362"/>
                    <a:pt x="16936" y="171"/>
                  </a:cubicBezTo>
                  <a:cubicBezTo>
                    <a:pt x="18655" y="705"/>
                    <a:pt x="19636" y="2571"/>
                    <a:pt x="20373" y="5638"/>
                  </a:cubicBezTo>
                  <a:cubicBezTo>
                    <a:pt x="21109" y="8705"/>
                    <a:pt x="21600" y="12971"/>
                    <a:pt x="21355" y="15771"/>
                  </a:cubicBezTo>
                  <a:cubicBezTo>
                    <a:pt x="21109" y="18571"/>
                    <a:pt x="20127" y="19905"/>
                    <a:pt x="19145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838699" y="4413250"/>
              <a:ext cx="1155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21000"/>
                    <a:pt x="3086" y="20400"/>
                    <a:pt x="4648" y="18600"/>
                  </a:cubicBezTo>
                  <a:cubicBezTo>
                    <a:pt x="6211" y="16800"/>
                    <a:pt x="7793" y="13800"/>
                    <a:pt x="9356" y="11100"/>
                  </a:cubicBezTo>
                  <a:cubicBezTo>
                    <a:pt x="10919" y="8400"/>
                    <a:pt x="12462" y="6000"/>
                    <a:pt x="13945" y="4200"/>
                  </a:cubicBezTo>
                  <a:cubicBezTo>
                    <a:pt x="15429" y="2400"/>
                    <a:pt x="16853" y="1200"/>
                    <a:pt x="18119" y="60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952999" y="4451350"/>
              <a:ext cx="1174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0" y="21600"/>
                    <a:pt x="2179" y="21600"/>
                    <a:pt x="3405" y="20829"/>
                  </a:cubicBezTo>
                  <a:cubicBezTo>
                    <a:pt x="4631" y="20057"/>
                    <a:pt x="5994" y="18514"/>
                    <a:pt x="7434" y="16971"/>
                  </a:cubicBezTo>
                  <a:cubicBezTo>
                    <a:pt x="8874" y="15429"/>
                    <a:pt x="10391" y="13886"/>
                    <a:pt x="11948" y="12086"/>
                  </a:cubicBezTo>
                  <a:cubicBezTo>
                    <a:pt x="13505" y="10286"/>
                    <a:pt x="15101" y="8229"/>
                    <a:pt x="16579" y="6686"/>
                  </a:cubicBezTo>
                  <a:cubicBezTo>
                    <a:pt x="18058" y="5143"/>
                    <a:pt x="19421" y="4114"/>
                    <a:pt x="20238" y="3086"/>
                  </a:cubicBezTo>
                  <a:cubicBezTo>
                    <a:pt x="21055" y="2057"/>
                    <a:pt x="21328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388099" y="41656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375399" y="42735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978649" y="4184650"/>
              <a:ext cx="1841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125"/>
                    <a:pt x="6952" y="6249"/>
                    <a:pt x="10055" y="9645"/>
                  </a:cubicBezTo>
                  <a:cubicBezTo>
                    <a:pt x="13159" y="13042"/>
                    <a:pt x="15890" y="16709"/>
                    <a:pt x="17752" y="18747"/>
                  </a:cubicBezTo>
                  <a:cubicBezTo>
                    <a:pt x="19614" y="20785"/>
                    <a:pt x="20607" y="211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2976532" y="4140200"/>
              <a:ext cx="275168" cy="41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0"/>
                  </a:moveTo>
                  <a:cubicBezTo>
                    <a:pt x="20769" y="111"/>
                    <a:pt x="19938" y="222"/>
                    <a:pt x="18609" y="1495"/>
                  </a:cubicBezTo>
                  <a:cubicBezTo>
                    <a:pt x="17280" y="2769"/>
                    <a:pt x="15452" y="5206"/>
                    <a:pt x="13375" y="7920"/>
                  </a:cubicBezTo>
                  <a:cubicBezTo>
                    <a:pt x="11298" y="10634"/>
                    <a:pt x="8972" y="13625"/>
                    <a:pt x="6978" y="15785"/>
                  </a:cubicBezTo>
                  <a:cubicBezTo>
                    <a:pt x="4985" y="17945"/>
                    <a:pt x="3323" y="19274"/>
                    <a:pt x="2077" y="20160"/>
                  </a:cubicBezTo>
                  <a:cubicBezTo>
                    <a:pt x="831" y="21046"/>
                    <a:pt x="0" y="21489"/>
                    <a:pt x="0" y="21545"/>
                  </a:cubicBezTo>
                  <a:cubicBezTo>
                    <a:pt x="0" y="21600"/>
                    <a:pt x="831" y="21268"/>
                    <a:pt x="1662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915149" y="4102100"/>
              <a:ext cx="292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8" y="16200"/>
                    <a:pt x="3757" y="10800"/>
                    <a:pt x="7357" y="7200"/>
                  </a:cubicBezTo>
                  <a:cubicBezTo>
                    <a:pt x="10957" y="3600"/>
                    <a:pt x="1627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385049" y="43434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372349" y="44577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950199" y="4133850"/>
              <a:ext cx="63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48"/>
                    <a:pt x="7200" y="11896"/>
                    <a:pt x="3600" y="15496"/>
                  </a:cubicBezTo>
                  <a:cubicBezTo>
                    <a:pt x="0" y="19096"/>
                    <a:pt x="0" y="203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829549" y="4413250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429"/>
                    <a:pt x="8716" y="9257"/>
                    <a:pt x="12316" y="5657"/>
                  </a:cubicBezTo>
                  <a:cubicBezTo>
                    <a:pt x="15916" y="2057"/>
                    <a:pt x="18758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874793" y="4531428"/>
              <a:ext cx="177007" cy="21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16" fill="norm" stroke="1" extrusionOk="0">
                  <a:moveTo>
                    <a:pt x="6075" y="2762"/>
                  </a:moveTo>
                  <a:cubicBezTo>
                    <a:pt x="4790" y="7166"/>
                    <a:pt x="3504" y="11569"/>
                    <a:pt x="2733" y="14296"/>
                  </a:cubicBezTo>
                  <a:cubicBezTo>
                    <a:pt x="1961" y="17022"/>
                    <a:pt x="1704" y="18070"/>
                    <a:pt x="1318" y="19119"/>
                  </a:cubicBezTo>
                  <a:cubicBezTo>
                    <a:pt x="933" y="20167"/>
                    <a:pt x="418" y="21216"/>
                    <a:pt x="161" y="21216"/>
                  </a:cubicBezTo>
                  <a:cubicBezTo>
                    <a:pt x="-96" y="21216"/>
                    <a:pt x="-96" y="20167"/>
                    <a:pt x="547" y="17232"/>
                  </a:cubicBezTo>
                  <a:cubicBezTo>
                    <a:pt x="1190" y="14296"/>
                    <a:pt x="2475" y="9472"/>
                    <a:pt x="3890" y="6117"/>
                  </a:cubicBezTo>
                  <a:cubicBezTo>
                    <a:pt x="5304" y="2762"/>
                    <a:pt x="6847" y="874"/>
                    <a:pt x="9033" y="245"/>
                  </a:cubicBezTo>
                  <a:cubicBezTo>
                    <a:pt x="11218" y="-384"/>
                    <a:pt x="14047" y="245"/>
                    <a:pt x="15847" y="1608"/>
                  </a:cubicBezTo>
                  <a:cubicBezTo>
                    <a:pt x="17647" y="2971"/>
                    <a:pt x="18418" y="5068"/>
                    <a:pt x="18675" y="7690"/>
                  </a:cubicBezTo>
                  <a:cubicBezTo>
                    <a:pt x="18933" y="10311"/>
                    <a:pt x="18675" y="13457"/>
                    <a:pt x="18804" y="15554"/>
                  </a:cubicBezTo>
                  <a:cubicBezTo>
                    <a:pt x="18933" y="17651"/>
                    <a:pt x="19447" y="18699"/>
                    <a:pt x="19961" y="19224"/>
                  </a:cubicBezTo>
                  <a:cubicBezTo>
                    <a:pt x="20475" y="19748"/>
                    <a:pt x="20990" y="19748"/>
                    <a:pt x="21504" y="19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397784" y="4102100"/>
              <a:ext cx="263616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1521" y="0"/>
                  </a:moveTo>
                  <a:cubicBezTo>
                    <a:pt x="18929" y="1479"/>
                    <a:pt x="16337" y="2959"/>
                    <a:pt x="13572" y="4290"/>
                  </a:cubicBezTo>
                  <a:cubicBezTo>
                    <a:pt x="10807" y="5622"/>
                    <a:pt x="7870" y="6805"/>
                    <a:pt x="5969" y="7619"/>
                  </a:cubicBezTo>
                  <a:cubicBezTo>
                    <a:pt x="4068" y="8433"/>
                    <a:pt x="3204" y="8877"/>
                    <a:pt x="2254" y="9542"/>
                  </a:cubicBezTo>
                  <a:cubicBezTo>
                    <a:pt x="1303" y="10208"/>
                    <a:pt x="267" y="11096"/>
                    <a:pt x="180" y="11540"/>
                  </a:cubicBezTo>
                  <a:cubicBezTo>
                    <a:pt x="94" y="11984"/>
                    <a:pt x="958" y="11984"/>
                    <a:pt x="3204" y="11984"/>
                  </a:cubicBezTo>
                  <a:cubicBezTo>
                    <a:pt x="5451" y="11984"/>
                    <a:pt x="9079" y="11984"/>
                    <a:pt x="11326" y="11984"/>
                  </a:cubicBezTo>
                  <a:cubicBezTo>
                    <a:pt x="13572" y="11984"/>
                    <a:pt x="14436" y="11984"/>
                    <a:pt x="14609" y="12279"/>
                  </a:cubicBezTo>
                  <a:cubicBezTo>
                    <a:pt x="14782" y="12575"/>
                    <a:pt x="14263" y="13167"/>
                    <a:pt x="12363" y="14351"/>
                  </a:cubicBezTo>
                  <a:cubicBezTo>
                    <a:pt x="10462" y="15534"/>
                    <a:pt x="7179" y="17310"/>
                    <a:pt x="5105" y="18345"/>
                  </a:cubicBezTo>
                  <a:cubicBezTo>
                    <a:pt x="3031" y="19381"/>
                    <a:pt x="2167" y="19677"/>
                    <a:pt x="1390" y="20047"/>
                  </a:cubicBezTo>
                  <a:cubicBezTo>
                    <a:pt x="612" y="20416"/>
                    <a:pt x="-79" y="20860"/>
                    <a:pt x="7" y="21156"/>
                  </a:cubicBezTo>
                  <a:cubicBezTo>
                    <a:pt x="94" y="21452"/>
                    <a:pt x="958" y="21600"/>
                    <a:pt x="3204" y="21600"/>
                  </a:cubicBezTo>
                  <a:cubicBezTo>
                    <a:pt x="5451" y="21600"/>
                    <a:pt x="9079" y="21452"/>
                    <a:pt x="11585" y="21230"/>
                  </a:cubicBezTo>
                  <a:cubicBezTo>
                    <a:pt x="14091" y="21008"/>
                    <a:pt x="15473" y="20712"/>
                    <a:pt x="16855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839199" y="4070350"/>
              <a:ext cx="1778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3300"/>
                    <a:pt x="5657" y="6600"/>
                    <a:pt x="8743" y="9975"/>
                  </a:cubicBezTo>
                  <a:cubicBezTo>
                    <a:pt x="11829" y="13350"/>
                    <a:pt x="15171" y="16800"/>
                    <a:pt x="17357" y="18750"/>
                  </a:cubicBezTo>
                  <a:cubicBezTo>
                    <a:pt x="19543" y="20700"/>
                    <a:pt x="20571" y="211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776913" y="4032250"/>
              <a:ext cx="290887" cy="38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71" fill="norm" stroke="1" extrusionOk="0">
                  <a:moveTo>
                    <a:pt x="21355" y="0"/>
                  </a:moveTo>
                  <a:cubicBezTo>
                    <a:pt x="19024" y="2280"/>
                    <a:pt x="16693" y="4560"/>
                    <a:pt x="13741" y="7380"/>
                  </a:cubicBezTo>
                  <a:cubicBezTo>
                    <a:pt x="10788" y="10200"/>
                    <a:pt x="7214" y="13560"/>
                    <a:pt x="4883" y="15720"/>
                  </a:cubicBezTo>
                  <a:cubicBezTo>
                    <a:pt x="2552" y="17880"/>
                    <a:pt x="1464" y="18840"/>
                    <a:pt x="765" y="19620"/>
                  </a:cubicBezTo>
                  <a:cubicBezTo>
                    <a:pt x="66" y="20400"/>
                    <a:pt x="-245" y="21000"/>
                    <a:pt x="221" y="21300"/>
                  </a:cubicBezTo>
                  <a:cubicBezTo>
                    <a:pt x="687" y="21600"/>
                    <a:pt x="1931" y="21600"/>
                    <a:pt x="2863" y="21540"/>
                  </a:cubicBezTo>
                  <a:cubicBezTo>
                    <a:pt x="3795" y="21480"/>
                    <a:pt x="4417" y="21360"/>
                    <a:pt x="5038" y="2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067799" y="430530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061449" y="4165600"/>
              <a:ext cx="5673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16200" y="0"/>
                  </a:moveTo>
                  <a:cubicBezTo>
                    <a:pt x="12343" y="1600"/>
                    <a:pt x="8486" y="3200"/>
                    <a:pt x="5786" y="6000"/>
                  </a:cubicBezTo>
                  <a:cubicBezTo>
                    <a:pt x="3086" y="8800"/>
                    <a:pt x="1543" y="12800"/>
                    <a:pt x="2314" y="16000"/>
                  </a:cubicBezTo>
                  <a:cubicBezTo>
                    <a:pt x="3086" y="19200"/>
                    <a:pt x="6171" y="21600"/>
                    <a:pt x="9257" y="21600"/>
                  </a:cubicBezTo>
                  <a:cubicBezTo>
                    <a:pt x="12343" y="21600"/>
                    <a:pt x="15429" y="19200"/>
                    <a:pt x="17743" y="15600"/>
                  </a:cubicBezTo>
                  <a:cubicBezTo>
                    <a:pt x="20057" y="12000"/>
                    <a:pt x="21600" y="7200"/>
                    <a:pt x="20057" y="4400"/>
                  </a:cubicBezTo>
                  <a:cubicBezTo>
                    <a:pt x="18514" y="1600"/>
                    <a:pt x="13886" y="800"/>
                    <a:pt x="10029" y="1200"/>
                  </a:cubicBezTo>
                  <a:cubicBezTo>
                    <a:pt x="6171" y="1600"/>
                    <a:pt x="3086" y="3200"/>
                    <a:pt x="0" y="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394699" y="45339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426449" y="44704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464549" y="4540250"/>
              <a:ext cx="698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439149" y="458470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616949" y="45148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471324" y="4012136"/>
              <a:ext cx="94826" cy="13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57" fill="norm" stroke="1" extrusionOk="0">
                  <a:moveTo>
                    <a:pt x="1344" y="1146"/>
                  </a:moveTo>
                  <a:cubicBezTo>
                    <a:pt x="1344" y="6710"/>
                    <a:pt x="1344" y="12274"/>
                    <a:pt x="1104" y="15874"/>
                  </a:cubicBezTo>
                  <a:cubicBezTo>
                    <a:pt x="864" y="19474"/>
                    <a:pt x="384" y="21110"/>
                    <a:pt x="144" y="20946"/>
                  </a:cubicBezTo>
                  <a:cubicBezTo>
                    <a:pt x="-96" y="20783"/>
                    <a:pt x="-96" y="18819"/>
                    <a:pt x="624" y="15383"/>
                  </a:cubicBezTo>
                  <a:cubicBezTo>
                    <a:pt x="1344" y="11946"/>
                    <a:pt x="2784" y="7037"/>
                    <a:pt x="4704" y="3928"/>
                  </a:cubicBezTo>
                  <a:cubicBezTo>
                    <a:pt x="6624" y="819"/>
                    <a:pt x="9024" y="-490"/>
                    <a:pt x="10944" y="165"/>
                  </a:cubicBezTo>
                  <a:cubicBezTo>
                    <a:pt x="12864" y="819"/>
                    <a:pt x="14304" y="3437"/>
                    <a:pt x="15984" y="6546"/>
                  </a:cubicBezTo>
                  <a:cubicBezTo>
                    <a:pt x="17664" y="9655"/>
                    <a:pt x="19584" y="13255"/>
                    <a:pt x="21504" y="16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172949" y="1783131"/>
              <a:ext cx="146136" cy="364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89" fill="norm" stroke="1" extrusionOk="0">
                  <a:moveTo>
                    <a:pt x="0" y="8687"/>
                  </a:moveTo>
                  <a:cubicBezTo>
                    <a:pt x="608" y="11808"/>
                    <a:pt x="1217" y="14930"/>
                    <a:pt x="1369" y="16802"/>
                  </a:cubicBezTo>
                  <a:cubicBezTo>
                    <a:pt x="1521" y="18675"/>
                    <a:pt x="1217" y="19300"/>
                    <a:pt x="1065" y="19986"/>
                  </a:cubicBezTo>
                  <a:cubicBezTo>
                    <a:pt x="913" y="20673"/>
                    <a:pt x="913" y="21422"/>
                    <a:pt x="761" y="21485"/>
                  </a:cubicBezTo>
                  <a:cubicBezTo>
                    <a:pt x="608" y="21547"/>
                    <a:pt x="304" y="20923"/>
                    <a:pt x="913" y="18363"/>
                  </a:cubicBezTo>
                  <a:cubicBezTo>
                    <a:pt x="1521" y="15804"/>
                    <a:pt x="3042" y="11309"/>
                    <a:pt x="4411" y="8375"/>
                  </a:cubicBezTo>
                  <a:cubicBezTo>
                    <a:pt x="5780" y="5441"/>
                    <a:pt x="6997" y="4067"/>
                    <a:pt x="7910" y="3006"/>
                  </a:cubicBezTo>
                  <a:cubicBezTo>
                    <a:pt x="8823" y="1945"/>
                    <a:pt x="9431" y="1196"/>
                    <a:pt x="10496" y="696"/>
                  </a:cubicBezTo>
                  <a:cubicBezTo>
                    <a:pt x="11561" y="197"/>
                    <a:pt x="13082" y="-53"/>
                    <a:pt x="14603" y="9"/>
                  </a:cubicBezTo>
                  <a:cubicBezTo>
                    <a:pt x="16124" y="72"/>
                    <a:pt x="17645" y="446"/>
                    <a:pt x="19014" y="1383"/>
                  </a:cubicBezTo>
                  <a:cubicBezTo>
                    <a:pt x="20383" y="2319"/>
                    <a:pt x="21600" y="3818"/>
                    <a:pt x="20687" y="5191"/>
                  </a:cubicBezTo>
                  <a:cubicBezTo>
                    <a:pt x="19775" y="6564"/>
                    <a:pt x="16732" y="7813"/>
                    <a:pt x="13386" y="8375"/>
                  </a:cubicBezTo>
                  <a:cubicBezTo>
                    <a:pt x="10039" y="8937"/>
                    <a:pt x="6389" y="8812"/>
                    <a:pt x="2738" y="8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8306299" y="1991697"/>
              <a:ext cx="152401" cy="13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5172"/>
                  </a:moveTo>
                  <a:cubicBezTo>
                    <a:pt x="600" y="3560"/>
                    <a:pt x="1200" y="1948"/>
                    <a:pt x="2250" y="981"/>
                  </a:cubicBezTo>
                  <a:cubicBezTo>
                    <a:pt x="3300" y="13"/>
                    <a:pt x="4800" y="-309"/>
                    <a:pt x="6000" y="336"/>
                  </a:cubicBezTo>
                  <a:cubicBezTo>
                    <a:pt x="7200" y="981"/>
                    <a:pt x="8100" y="2592"/>
                    <a:pt x="8850" y="5655"/>
                  </a:cubicBezTo>
                  <a:cubicBezTo>
                    <a:pt x="9600" y="8718"/>
                    <a:pt x="10200" y="13231"/>
                    <a:pt x="10500" y="16294"/>
                  </a:cubicBezTo>
                  <a:cubicBezTo>
                    <a:pt x="10800" y="19357"/>
                    <a:pt x="10800" y="20969"/>
                    <a:pt x="10350" y="21130"/>
                  </a:cubicBezTo>
                  <a:cubicBezTo>
                    <a:pt x="9900" y="21291"/>
                    <a:pt x="9000" y="20001"/>
                    <a:pt x="9300" y="17100"/>
                  </a:cubicBezTo>
                  <a:cubicBezTo>
                    <a:pt x="9600" y="14198"/>
                    <a:pt x="11100" y="9685"/>
                    <a:pt x="12600" y="6945"/>
                  </a:cubicBezTo>
                  <a:cubicBezTo>
                    <a:pt x="14100" y="4204"/>
                    <a:pt x="15600" y="3237"/>
                    <a:pt x="17100" y="3076"/>
                  </a:cubicBezTo>
                  <a:cubicBezTo>
                    <a:pt x="18600" y="2915"/>
                    <a:pt x="20100" y="3560"/>
                    <a:pt x="21600" y="4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8504061" y="1995631"/>
              <a:ext cx="92692" cy="15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714" fill="norm" stroke="1" extrusionOk="0">
                  <a:moveTo>
                    <a:pt x="14193" y="3096"/>
                  </a:moveTo>
                  <a:cubicBezTo>
                    <a:pt x="12753" y="1711"/>
                    <a:pt x="11313" y="327"/>
                    <a:pt x="9633" y="50"/>
                  </a:cubicBezTo>
                  <a:cubicBezTo>
                    <a:pt x="7953" y="-227"/>
                    <a:pt x="6033" y="604"/>
                    <a:pt x="4353" y="3373"/>
                  </a:cubicBezTo>
                  <a:cubicBezTo>
                    <a:pt x="2673" y="6142"/>
                    <a:pt x="1233" y="10850"/>
                    <a:pt x="513" y="13896"/>
                  </a:cubicBezTo>
                  <a:cubicBezTo>
                    <a:pt x="-207" y="16942"/>
                    <a:pt x="-207" y="18327"/>
                    <a:pt x="753" y="19435"/>
                  </a:cubicBezTo>
                  <a:cubicBezTo>
                    <a:pt x="1713" y="20542"/>
                    <a:pt x="3633" y="21373"/>
                    <a:pt x="7233" y="19988"/>
                  </a:cubicBezTo>
                  <a:cubicBezTo>
                    <a:pt x="10833" y="18604"/>
                    <a:pt x="16113" y="15004"/>
                    <a:pt x="18753" y="12373"/>
                  </a:cubicBezTo>
                  <a:cubicBezTo>
                    <a:pt x="21393" y="9742"/>
                    <a:pt x="21393" y="8081"/>
                    <a:pt x="20433" y="6835"/>
                  </a:cubicBezTo>
                  <a:cubicBezTo>
                    <a:pt x="19473" y="5588"/>
                    <a:pt x="17553" y="4758"/>
                    <a:pt x="15633" y="4758"/>
                  </a:cubicBezTo>
                  <a:cubicBezTo>
                    <a:pt x="13713" y="4758"/>
                    <a:pt x="11793" y="5588"/>
                    <a:pt x="10833" y="6142"/>
                  </a:cubicBezTo>
                  <a:cubicBezTo>
                    <a:pt x="9873" y="6696"/>
                    <a:pt x="9873" y="6973"/>
                    <a:pt x="9873" y="7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8611893" y="2000762"/>
              <a:ext cx="127559" cy="399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19" fill="norm" stroke="1" extrusionOk="0">
                  <a:moveTo>
                    <a:pt x="3004" y="3705"/>
                  </a:moveTo>
                  <a:cubicBezTo>
                    <a:pt x="3701" y="7211"/>
                    <a:pt x="4398" y="10717"/>
                    <a:pt x="4224" y="13487"/>
                  </a:cubicBezTo>
                  <a:cubicBezTo>
                    <a:pt x="4050" y="16258"/>
                    <a:pt x="3004" y="18294"/>
                    <a:pt x="2134" y="19594"/>
                  </a:cubicBezTo>
                  <a:cubicBezTo>
                    <a:pt x="1263" y="20895"/>
                    <a:pt x="566" y="21460"/>
                    <a:pt x="217" y="21290"/>
                  </a:cubicBezTo>
                  <a:cubicBezTo>
                    <a:pt x="-131" y="21121"/>
                    <a:pt x="-131" y="20216"/>
                    <a:pt x="740" y="18294"/>
                  </a:cubicBezTo>
                  <a:cubicBezTo>
                    <a:pt x="1611" y="16371"/>
                    <a:pt x="3353" y="13431"/>
                    <a:pt x="4746" y="10773"/>
                  </a:cubicBezTo>
                  <a:cubicBezTo>
                    <a:pt x="6140" y="8115"/>
                    <a:pt x="7185" y="5741"/>
                    <a:pt x="8404" y="4044"/>
                  </a:cubicBezTo>
                  <a:cubicBezTo>
                    <a:pt x="9624" y="2348"/>
                    <a:pt x="11017" y="1330"/>
                    <a:pt x="12585" y="708"/>
                  </a:cubicBezTo>
                  <a:cubicBezTo>
                    <a:pt x="14153" y="86"/>
                    <a:pt x="15895" y="-140"/>
                    <a:pt x="17288" y="86"/>
                  </a:cubicBezTo>
                  <a:cubicBezTo>
                    <a:pt x="18682" y="312"/>
                    <a:pt x="19727" y="991"/>
                    <a:pt x="20424" y="1669"/>
                  </a:cubicBezTo>
                  <a:cubicBezTo>
                    <a:pt x="21121" y="2348"/>
                    <a:pt x="21469" y="3026"/>
                    <a:pt x="19727" y="3931"/>
                  </a:cubicBezTo>
                  <a:cubicBezTo>
                    <a:pt x="17985" y="4836"/>
                    <a:pt x="14153" y="5967"/>
                    <a:pt x="11366" y="6476"/>
                  </a:cubicBezTo>
                  <a:cubicBezTo>
                    <a:pt x="8579" y="6985"/>
                    <a:pt x="6837" y="6872"/>
                    <a:pt x="5095" y="6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766969" y="1999039"/>
              <a:ext cx="123531" cy="10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837" fill="norm" stroke="1" extrusionOk="0">
                  <a:moveTo>
                    <a:pt x="9285" y="8792"/>
                  </a:moveTo>
                  <a:cubicBezTo>
                    <a:pt x="10749" y="5531"/>
                    <a:pt x="12213" y="2271"/>
                    <a:pt x="12030" y="844"/>
                  </a:cubicBezTo>
                  <a:cubicBezTo>
                    <a:pt x="11847" y="-582"/>
                    <a:pt x="10017" y="-174"/>
                    <a:pt x="7820" y="1863"/>
                  </a:cubicBezTo>
                  <a:cubicBezTo>
                    <a:pt x="5624" y="3901"/>
                    <a:pt x="3061" y="7569"/>
                    <a:pt x="1597" y="10422"/>
                  </a:cubicBezTo>
                  <a:cubicBezTo>
                    <a:pt x="132" y="13275"/>
                    <a:pt x="-234" y="15312"/>
                    <a:pt x="132" y="17146"/>
                  </a:cubicBezTo>
                  <a:cubicBezTo>
                    <a:pt x="498" y="18980"/>
                    <a:pt x="1597" y="20610"/>
                    <a:pt x="5258" y="20814"/>
                  </a:cubicBezTo>
                  <a:cubicBezTo>
                    <a:pt x="8919" y="21018"/>
                    <a:pt x="15142" y="19795"/>
                    <a:pt x="21366" y="18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928599" y="1949450"/>
              <a:ext cx="101601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8910"/>
                  </a:moveTo>
                  <a:cubicBezTo>
                    <a:pt x="1800" y="8100"/>
                    <a:pt x="3600" y="7290"/>
                    <a:pt x="5625" y="7155"/>
                  </a:cubicBezTo>
                  <a:cubicBezTo>
                    <a:pt x="7650" y="7020"/>
                    <a:pt x="9900" y="7560"/>
                    <a:pt x="12150" y="9315"/>
                  </a:cubicBezTo>
                  <a:cubicBezTo>
                    <a:pt x="14400" y="11070"/>
                    <a:pt x="16650" y="14040"/>
                    <a:pt x="17550" y="16200"/>
                  </a:cubicBezTo>
                  <a:cubicBezTo>
                    <a:pt x="18450" y="18360"/>
                    <a:pt x="18000" y="19710"/>
                    <a:pt x="16650" y="20520"/>
                  </a:cubicBezTo>
                  <a:cubicBezTo>
                    <a:pt x="15300" y="21330"/>
                    <a:pt x="13050" y="21600"/>
                    <a:pt x="11700" y="21060"/>
                  </a:cubicBezTo>
                  <a:cubicBezTo>
                    <a:pt x="10350" y="20520"/>
                    <a:pt x="9900" y="19170"/>
                    <a:pt x="11700" y="15525"/>
                  </a:cubicBezTo>
                  <a:cubicBezTo>
                    <a:pt x="13500" y="11880"/>
                    <a:pt x="17550" y="59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110632" y="1790700"/>
              <a:ext cx="179918" cy="31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10927" y="0"/>
                  </a:moveTo>
                  <a:cubicBezTo>
                    <a:pt x="9402" y="3888"/>
                    <a:pt x="7878" y="7776"/>
                    <a:pt x="6861" y="11088"/>
                  </a:cubicBezTo>
                  <a:cubicBezTo>
                    <a:pt x="5845" y="14400"/>
                    <a:pt x="5336" y="17136"/>
                    <a:pt x="5209" y="18864"/>
                  </a:cubicBezTo>
                  <a:cubicBezTo>
                    <a:pt x="5082" y="20592"/>
                    <a:pt x="5336" y="21312"/>
                    <a:pt x="6099" y="21456"/>
                  </a:cubicBezTo>
                  <a:cubicBezTo>
                    <a:pt x="6861" y="21600"/>
                    <a:pt x="8132" y="21168"/>
                    <a:pt x="8894" y="20520"/>
                  </a:cubicBezTo>
                  <a:cubicBezTo>
                    <a:pt x="9656" y="19872"/>
                    <a:pt x="9911" y="19008"/>
                    <a:pt x="9402" y="17928"/>
                  </a:cubicBezTo>
                  <a:cubicBezTo>
                    <a:pt x="8894" y="16848"/>
                    <a:pt x="7624" y="15552"/>
                    <a:pt x="6353" y="14688"/>
                  </a:cubicBezTo>
                  <a:cubicBezTo>
                    <a:pt x="5082" y="13824"/>
                    <a:pt x="3812" y="13392"/>
                    <a:pt x="2541" y="13104"/>
                  </a:cubicBezTo>
                  <a:cubicBezTo>
                    <a:pt x="1271" y="12816"/>
                    <a:pt x="0" y="12672"/>
                    <a:pt x="0" y="12600"/>
                  </a:cubicBezTo>
                  <a:cubicBezTo>
                    <a:pt x="0" y="12528"/>
                    <a:pt x="1271" y="12528"/>
                    <a:pt x="3176" y="12528"/>
                  </a:cubicBezTo>
                  <a:cubicBezTo>
                    <a:pt x="5082" y="12528"/>
                    <a:pt x="7624" y="12528"/>
                    <a:pt x="9784" y="12960"/>
                  </a:cubicBezTo>
                  <a:cubicBezTo>
                    <a:pt x="11944" y="13392"/>
                    <a:pt x="13722" y="14256"/>
                    <a:pt x="14739" y="15048"/>
                  </a:cubicBezTo>
                  <a:cubicBezTo>
                    <a:pt x="15755" y="15840"/>
                    <a:pt x="16009" y="16560"/>
                    <a:pt x="16009" y="17280"/>
                  </a:cubicBezTo>
                  <a:cubicBezTo>
                    <a:pt x="16009" y="18000"/>
                    <a:pt x="15755" y="18720"/>
                    <a:pt x="15628" y="18720"/>
                  </a:cubicBezTo>
                  <a:cubicBezTo>
                    <a:pt x="15501" y="18720"/>
                    <a:pt x="15501" y="18000"/>
                    <a:pt x="16518" y="16416"/>
                  </a:cubicBezTo>
                  <a:cubicBezTo>
                    <a:pt x="17534" y="14832"/>
                    <a:pt x="19567" y="12384"/>
                    <a:pt x="21600" y="9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9336039" y="1915497"/>
              <a:ext cx="209083" cy="1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82" fill="norm" stroke="1" extrusionOk="0">
                  <a:moveTo>
                    <a:pt x="531" y="3647"/>
                  </a:moveTo>
                  <a:cubicBezTo>
                    <a:pt x="320" y="4784"/>
                    <a:pt x="108" y="5921"/>
                    <a:pt x="425" y="6830"/>
                  </a:cubicBezTo>
                  <a:cubicBezTo>
                    <a:pt x="743" y="7740"/>
                    <a:pt x="1590" y="8422"/>
                    <a:pt x="2543" y="8536"/>
                  </a:cubicBezTo>
                  <a:cubicBezTo>
                    <a:pt x="3496" y="8649"/>
                    <a:pt x="4555" y="8195"/>
                    <a:pt x="5508" y="7513"/>
                  </a:cubicBezTo>
                  <a:cubicBezTo>
                    <a:pt x="6461" y="6830"/>
                    <a:pt x="7308" y="5921"/>
                    <a:pt x="7943" y="4898"/>
                  </a:cubicBezTo>
                  <a:cubicBezTo>
                    <a:pt x="8578" y="3875"/>
                    <a:pt x="9002" y="2738"/>
                    <a:pt x="8684" y="2056"/>
                  </a:cubicBezTo>
                  <a:cubicBezTo>
                    <a:pt x="8367" y="1374"/>
                    <a:pt x="7308" y="1146"/>
                    <a:pt x="5931" y="1828"/>
                  </a:cubicBezTo>
                  <a:cubicBezTo>
                    <a:pt x="4555" y="2510"/>
                    <a:pt x="2861" y="4102"/>
                    <a:pt x="1802" y="5466"/>
                  </a:cubicBezTo>
                  <a:cubicBezTo>
                    <a:pt x="743" y="6830"/>
                    <a:pt x="320" y="7967"/>
                    <a:pt x="108" y="9104"/>
                  </a:cubicBezTo>
                  <a:cubicBezTo>
                    <a:pt x="-104" y="10241"/>
                    <a:pt x="-104" y="11378"/>
                    <a:pt x="1061" y="12174"/>
                  </a:cubicBezTo>
                  <a:cubicBezTo>
                    <a:pt x="2225" y="12969"/>
                    <a:pt x="4555" y="13424"/>
                    <a:pt x="7414" y="12515"/>
                  </a:cubicBezTo>
                  <a:cubicBezTo>
                    <a:pt x="10272" y="11605"/>
                    <a:pt x="13661" y="9331"/>
                    <a:pt x="15567" y="7626"/>
                  </a:cubicBezTo>
                  <a:cubicBezTo>
                    <a:pt x="17472" y="5921"/>
                    <a:pt x="17896" y="4784"/>
                    <a:pt x="18108" y="3647"/>
                  </a:cubicBezTo>
                  <a:cubicBezTo>
                    <a:pt x="18320" y="2510"/>
                    <a:pt x="18320" y="1374"/>
                    <a:pt x="17578" y="691"/>
                  </a:cubicBezTo>
                  <a:cubicBezTo>
                    <a:pt x="16837" y="9"/>
                    <a:pt x="15355" y="-218"/>
                    <a:pt x="14720" y="237"/>
                  </a:cubicBezTo>
                  <a:cubicBezTo>
                    <a:pt x="14084" y="691"/>
                    <a:pt x="14296" y="1828"/>
                    <a:pt x="15355" y="3420"/>
                  </a:cubicBezTo>
                  <a:cubicBezTo>
                    <a:pt x="16414" y="5011"/>
                    <a:pt x="18320" y="7058"/>
                    <a:pt x="19590" y="8763"/>
                  </a:cubicBezTo>
                  <a:cubicBezTo>
                    <a:pt x="20861" y="10468"/>
                    <a:pt x="21496" y="11833"/>
                    <a:pt x="20225" y="13879"/>
                  </a:cubicBezTo>
                  <a:cubicBezTo>
                    <a:pt x="18955" y="15925"/>
                    <a:pt x="15778" y="18654"/>
                    <a:pt x="12602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172949" y="2241550"/>
              <a:ext cx="742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6" y="16200"/>
                    <a:pt x="3692" y="10800"/>
                    <a:pt x="5938" y="7200"/>
                  </a:cubicBezTo>
                  <a:cubicBezTo>
                    <a:pt x="8185" y="3600"/>
                    <a:pt x="10831" y="1800"/>
                    <a:pt x="13508" y="900"/>
                  </a:cubicBezTo>
                  <a:cubicBezTo>
                    <a:pt x="16185" y="0"/>
                    <a:pt x="1889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244916" y="2292350"/>
              <a:ext cx="797984" cy="6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802" y="17673"/>
                  </a:moveTo>
                  <a:cubicBezTo>
                    <a:pt x="401" y="18982"/>
                    <a:pt x="0" y="20291"/>
                    <a:pt x="0" y="20945"/>
                  </a:cubicBezTo>
                  <a:cubicBezTo>
                    <a:pt x="0" y="21600"/>
                    <a:pt x="401" y="21600"/>
                    <a:pt x="1604" y="20291"/>
                  </a:cubicBezTo>
                  <a:cubicBezTo>
                    <a:pt x="2807" y="18982"/>
                    <a:pt x="4813" y="16364"/>
                    <a:pt x="6990" y="13745"/>
                  </a:cubicBezTo>
                  <a:cubicBezTo>
                    <a:pt x="9167" y="11127"/>
                    <a:pt x="11516" y="8509"/>
                    <a:pt x="13980" y="6218"/>
                  </a:cubicBezTo>
                  <a:cubicBezTo>
                    <a:pt x="16444" y="3927"/>
                    <a:pt x="19022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954929" y="2710658"/>
              <a:ext cx="221071" cy="20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773" fill="norm" stroke="1" extrusionOk="0">
                  <a:moveTo>
                    <a:pt x="10994" y="5972"/>
                  </a:moveTo>
                  <a:cubicBezTo>
                    <a:pt x="10582" y="4009"/>
                    <a:pt x="10171" y="2045"/>
                    <a:pt x="9451" y="954"/>
                  </a:cubicBezTo>
                  <a:cubicBezTo>
                    <a:pt x="8731" y="-137"/>
                    <a:pt x="7702" y="-355"/>
                    <a:pt x="6468" y="627"/>
                  </a:cubicBezTo>
                  <a:cubicBezTo>
                    <a:pt x="5234" y="1609"/>
                    <a:pt x="3794" y="3790"/>
                    <a:pt x="2662" y="6736"/>
                  </a:cubicBezTo>
                  <a:cubicBezTo>
                    <a:pt x="1531" y="9681"/>
                    <a:pt x="708" y="13390"/>
                    <a:pt x="296" y="15790"/>
                  </a:cubicBezTo>
                  <a:cubicBezTo>
                    <a:pt x="-115" y="18190"/>
                    <a:pt x="-115" y="19281"/>
                    <a:pt x="399" y="20045"/>
                  </a:cubicBezTo>
                  <a:cubicBezTo>
                    <a:pt x="914" y="20809"/>
                    <a:pt x="1942" y="21245"/>
                    <a:pt x="3588" y="19936"/>
                  </a:cubicBezTo>
                  <a:cubicBezTo>
                    <a:pt x="5234" y="18627"/>
                    <a:pt x="7496" y="15572"/>
                    <a:pt x="8834" y="13172"/>
                  </a:cubicBezTo>
                  <a:cubicBezTo>
                    <a:pt x="10171" y="10772"/>
                    <a:pt x="10582" y="9027"/>
                    <a:pt x="10891" y="7609"/>
                  </a:cubicBezTo>
                  <a:cubicBezTo>
                    <a:pt x="11199" y="6190"/>
                    <a:pt x="11405" y="5100"/>
                    <a:pt x="11508" y="5536"/>
                  </a:cubicBezTo>
                  <a:cubicBezTo>
                    <a:pt x="11611" y="5972"/>
                    <a:pt x="11611" y="7936"/>
                    <a:pt x="11714" y="10118"/>
                  </a:cubicBezTo>
                  <a:cubicBezTo>
                    <a:pt x="11816" y="12300"/>
                    <a:pt x="12022" y="14700"/>
                    <a:pt x="13668" y="16227"/>
                  </a:cubicBezTo>
                  <a:cubicBezTo>
                    <a:pt x="15314" y="17754"/>
                    <a:pt x="18399" y="18409"/>
                    <a:pt x="21485" y="19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7163299" y="2730500"/>
              <a:ext cx="6250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10800" y="0"/>
                  </a:moveTo>
                  <a:cubicBezTo>
                    <a:pt x="15840" y="2400"/>
                    <a:pt x="20880" y="4800"/>
                    <a:pt x="21240" y="8123"/>
                  </a:cubicBezTo>
                  <a:cubicBezTo>
                    <a:pt x="21600" y="11446"/>
                    <a:pt x="17280" y="15692"/>
                    <a:pt x="12960" y="18092"/>
                  </a:cubicBezTo>
                  <a:cubicBezTo>
                    <a:pt x="8640" y="20492"/>
                    <a:pt x="4320" y="210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6836574" y="2688071"/>
              <a:ext cx="91776" cy="23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419" fill="norm" stroke="1" extrusionOk="0">
                  <a:moveTo>
                    <a:pt x="20812" y="2093"/>
                  </a:moveTo>
                  <a:cubicBezTo>
                    <a:pt x="19372" y="1335"/>
                    <a:pt x="17932" y="577"/>
                    <a:pt x="16012" y="198"/>
                  </a:cubicBezTo>
                  <a:cubicBezTo>
                    <a:pt x="14092" y="-181"/>
                    <a:pt x="11692" y="-181"/>
                    <a:pt x="8572" y="1714"/>
                  </a:cubicBezTo>
                  <a:cubicBezTo>
                    <a:pt x="5452" y="3608"/>
                    <a:pt x="1612" y="7398"/>
                    <a:pt x="412" y="10524"/>
                  </a:cubicBezTo>
                  <a:cubicBezTo>
                    <a:pt x="-788" y="13651"/>
                    <a:pt x="652" y="16114"/>
                    <a:pt x="4492" y="17819"/>
                  </a:cubicBezTo>
                  <a:cubicBezTo>
                    <a:pt x="8332" y="19524"/>
                    <a:pt x="14572" y="20472"/>
                    <a:pt x="20812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476566" y="2660650"/>
              <a:ext cx="117355" cy="36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43" fill="norm" stroke="1" extrusionOk="0">
                  <a:moveTo>
                    <a:pt x="771" y="0"/>
                  </a:moveTo>
                  <a:cubicBezTo>
                    <a:pt x="386" y="2592"/>
                    <a:pt x="0" y="5184"/>
                    <a:pt x="0" y="8578"/>
                  </a:cubicBezTo>
                  <a:cubicBezTo>
                    <a:pt x="0" y="11973"/>
                    <a:pt x="386" y="16169"/>
                    <a:pt x="579" y="18576"/>
                  </a:cubicBezTo>
                  <a:cubicBezTo>
                    <a:pt x="771" y="20983"/>
                    <a:pt x="771" y="21600"/>
                    <a:pt x="1543" y="20551"/>
                  </a:cubicBezTo>
                  <a:cubicBezTo>
                    <a:pt x="2314" y="19502"/>
                    <a:pt x="3857" y="16786"/>
                    <a:pt x="5014" y="15120"/>
                  </a:cubicBezTo>
                  <a:cubicBezTo>
                    <a:pt x="6171" y="13454"/>
                    <a:pt x="6943" y="12837"/>
                    <a:pt x="8293" y="12405"/>
                  </a:cubicBezTo>
                  <a:cubicBezTo>
                    <a:pt x="9643" y="11973"/>
                    <a:pt x="11571" y="11726"/>
                    <a:pt x="13114" y="11849"/>
                  </a:cubicBezTo>
                  <a:cubicBezTo>
                    <a:pt x="14657" y="11973"/>
                    <a:pt x="15814" y="12466"/>
                    <a:pt x="17164" y="13330"/>
                  </a:cubicBezTo>
                  <a:cubicBezTo>
                    <a:pt x="18514" y="14194"/>
                    <a:pt x="20057" y="15429"/>
                    <a:pt x="20829" y="16539"/>
                  </a:cubicBezTo>
                  <a:cubicBezTo>
                    <a:pt x="21600" y="17650"/>
                    <a:pt x="21600" y="18638"/>
                    <a:pt x="20636" y="19255"/>
                  </a:cubicBezTo>
                  <a:cubicBezTo>
                    <a:pt x="19671" y="19872"/>
                    <a:pt x="17743" y="20119"/>
                    <a:pt x="15814" y="20242"/>
                  </a:cubicBezTo>
                  <a:cubicBezTo>
                    <a:pt x="13886" y="20366"/>
                    <a:pt x="11957" y="20366"/>
                    <a:pt x="9836" y="20366"/>
                  </a:cubicBezTo>
                  <a:cubicBezTo>
                    <a:pt x="7714" y="20366"/>
                    <a:pt x="5400" y="20366"/>
                    <a:pt x="3664" y="20057"/>
                  </a:cubicBezTo>
                  <a:cubicBezTo>
                    <a:pt x="1929" y="19749"/>
                    <a:pt x="771" y="19131"/>
                    <a:pt x="1543" y="18638"/>
                  </a:cubicBezTo>
                  <a:cubicBezTo>
                    <a:pt x="2314" y="18144"/>
                    <a:pt x="5014" y="17774"/>
                    <a:pt x="7714" y="17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671299" y="28638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683999" y="275590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7745192" y="2832534"/>
              <a:ext cx="142008" cy="12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652" fill="norm" stroke="1" extrusionOk="0">
                  <a:moveTo>
                    <a:pt x="13687" y="6406"/>
                  </a:moveTo>
                  <a:cubicBezTo>
                    <a:pt x="13370" y="4606"/>
                    <a:pt x="13052" y="2806"/>
                    <a:pt x="12099" y="1546"/>
                  </a:cubicBezTo>
                  <a:cubicBezTo>
                    <a:pt x="11146" y="286"/>
                    <a:pt x="9558" y="-434"/>
                    <a:pt x="7970" y="286"/>
                  </a:cubicBezTo>
                  <a:cubicBezTo>
                    <a:pt x="6382" y="1006"/>
                    <a:pt x="4793" y="3166"/>
                    <a:pt x="3523" y="5506"/>
                  </a:cubicBezTo>
                  <a:cubicBezTo>
                    <a:pt x="2252" y="7846"/>
                    <a:pt x="1299" y="10366"/>
                    <a:pt x="664" y="13066"/>
                  </a:cubicBezTo>
                  <a:cubicBezTo>
                    <a:pt x="29" y="15766"/>
                    <a:pt x="-289" y="18646"/>
                    <a:pt x="346" y="19906"/>
                  </a:cubicBezTo>
                  <a:cubicBezTo>
                    <a:pt x="982" y="21166"/>
                    <a:pt x="2570" y="20806"/>
                    <a:pt x="4476" y="19006"/>
                  </a:cubicBezTo>
                  <a:cubicBezTo>
                    <a:pt x="6382" y="17206"/>
                    <a:pt x="8605" y="13966"/>
                    <a:pt x="10193" y="11446"/>
                  </a:cubicBezTo>
                  <a:cubicBezTo>
                    <a:pt x="11782" y="8926"/>
                    <a:pt x="12735" y="7126"/>
                    <a:pt x="13211" y="7306"/>
                  </a:cubicBezTo>
                  <a:cubicBezTo>
                    <a:pt x="13687" y="7486"/>
                    <a:pt x="13687" y="9646"/>
                    <a:pt x="14164" y="11446"/>
                  </a:cubicBezTo>
                  <a:cubicBezTo>
                    <a:pt x="14640" y="13246"/>
                    <a:pt x="15593" y="14686"/>
                    <a:pt x="16864" y="15586"/>
                  </a:cubicBezTo>
                  <a:cubicBezTo>
                    <a:pt x="18135" y="16486"/>
                    <a:pt x="19723" y="16846"/>
                    <a:pt x="21311" y="17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924049" y="2813992"/>
              <a:ext cx="71646" cy="18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489" fill="norm" stroke="1" extrusionOk="0">
                  <a:moveTo>
                    <a:pt x="16554" y="2123"/>
                  </a:moveTo>
                  <a:cubicBezTo>
                    <a:pt x="14754" y="1130"/>
                    <a:pt x="12954" y="137"/>
                    <a:pt x="10254" y="13"/>
                  </a:cubicBezTo>
                  <a:cubicBezTo>
                    <a:pt x="7554" y="-111"/>
                    <a:pt x="3954" y="634"/>
                    <a:pt x="1854" y="1627"/>
                  </a:cubicBezTo>
                  <a:cubicBezTo>
                    <a:pt x="-246" y="2620"/>
                    <a:pt x="-846" y="3861"/>
                    <a:pt x="1554" y="5972"/>
                  </a:cubicBezTo>
                  <a:cubicBezTo>
                    <a:pt x="3954" y="8082"/>
                    <a:pt x="9354" y="11061"/>
                    <a:pt x="13254" y="13048"/>
                  </a:cubicBezTo>
                  <a:cubicBezTo>
                    <a:pt x="17154" y="15034"/>
                    <a:pt x="19554" y="16027"/>
                    <a:pt x="20154" y="17144"/>
                  </a:cubicBezTo>
                  <a:cubicBezTo>
                    <a:pt x="20754" y="18261"/>
                    <a:pt x="19554" y="19503"/>
                    <a:pt x="17454" y="20248"/>
                  </a:cubicBezTo>
                  <a:cubicBezTo>
                    <a:pt x="15354" y="20992"/>
                    <a:pt x="12354" y="21241"/>
                    <a:pt x="9354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200975" y="2725891"/>
              <a:ext cx="111675" cy="31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82" fill="norm" stroke="1" extrusionOk="0">
                  <a:moveTo>
                    <a:pt x="21104" y="3770"/>
                  </a:moveTo>
                  <a:cubicBezTo>
                    <a:pt x="21104" y="3050"/>
                    <a:pt x="21104" y="2330"/>
                    <a:pt x="20104" y="1610"/>
                  </a:cubicBezTo>
                  <a:cubicBezTo>
                    <a:pt x="19104" y="890"/>
                    <a:pt x="17104" y="170"/>
                    <a:pt x="15304" y="26"/>
                  </a:cubicBezTo>
                  <a:cubicBezTo>
                    <a:pt x="13504" y="-118"/>
                    <a:pt x="11904" y="314"/>
                    <a:pt x="9304" y="2186"/>
                  </a:cubicBezTo>
                  <a:cubicBezTo>
                    <a:pt x="6704" y="4058"/>
                    <a:pt x="3104" y="7370"/>
                    <a:pt x="1304" y="10250"/>
                  </a:cubicBezTo>
                  <a:cubicBezTo>
                    <a:pt x="-496" y="13130"/>
                    <a:pt x="-496" y="15578"/>
                    <a:pt x="1704" y="17378"/>
                  </a:cubicBezTo>
                  <a:cubicBezTo>
                    <a:pt x="3904" y="19178"/>
                    <a:pt x="8304" y="20330"/>
                    <a:pt x="12704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361332" y="2805677"/>
              <a:ext cx="160868" cy="23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10516" y="5162"/>
                  </a:moveTo>
                  <a:cubicBezTo>
                    <a:pt x="10516" y="4223"/>
                    <a:pt x="10516" y="3284"/>
                    <a:pt x="9805" y="2814"/>
                  </a:cubicBezTo>
                  <a:cubicBezTo>
                    <a:pt x="9095" y="2344"/>
                    <a:pt x="7674" y="2344"/>
                    <a:pt x="6111" y="3377"/>
                  </a:cubicBezTo>
                  <a:cubicBezTo>
                    <a:pt x="4547" y="4410"/>
                    <a:pt x="2842" y="6477"/>
                    <a:pt x="1705" y="9200"/>
                  </a:cubicBezTo>
                  <a:cubicBezTo>
                    <a:pt x="568" y="11924"/>
                    <a:pt x="0" y="15304"/>
                    <a:pt x="0" y="17558"/>
                  </a:cubicBezTo>
                  <a:cubicBezTo>
                    <a:pt x="0" y="19812"/>
                    <a:pt x="568" y="20939"/>
                    <a:pt x="2700" y="21033"/>
                  </a:cubicBezTo>
                  <a:cubicBezTo>
                    <a:pt x="4832" y="21127"/>
                    <a:pt x="8526" y="20188"/>
                    <a:pt x="11937" y="17652"/>
                  </a:cubicBezTo>
                  <a:cubicBezTo>
                    <a:pt x="15347" y="15117"/>
                    <a:pt x="18474" y="10984"/>
                    <a:pt x="19611" y="7885"/>
                  </a:cubicBezTo>
                  <a:cubicBezTo>
                    <a:pt x="20747" y="4786"/>
                    <a:pt x="19895" y="2720"/>
                    <a:pt x="18189" y="1405"/>
                  </a:cubicBezTo>
                  <a:cubicBezTo>
                    <a:pt x="16484" y="90"/>
                    <a:pt x="13926" y="-473"/>
                    <a:pt x="11368" y="466"/>
                  </a:cubicBezTo>
                  <a:cubicBezTo>
                    <a:pt x="8811" y="1405"/>
                    <a:pt x="6253" y="3847"/>
                    <a:pt x="4832" y="5537"/>
                  </a:cubicBezTo>
                  <a:cubicBezTo>
                    <a:pt x="3411" y="7228"/>
                    <a:pt x="3126" y="8167"/>
                    <a:pt x="3837" y="8824"/>
                  </a:cubicBezTo>
                  <a:cubicBezTo>
                    <a:pt x="4547" y="9482"/>
                    <a:pt x="6253" y="9857"/>
                    <a:pt x="9379" y="9576"/>
                  </a:cubicBezTo>
                  <a:cubicBezTo>
                    <a:pt x="12505" y="9294"/>
                    <a:pt x="17053" y="8355"/>
                    <a:pt x="21600" y="7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436193" y="2679700"/>
              <a:ext cx="86007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441" y="0"/>
                  </a:moveTo>
                  <a:cubicBezTo>
                    <a:pt x="1914" y="2571"/>
                    <a:pt x="1387" y="5143"/>
                    <a:pt x="861" y="7714"/>
                  </a:cubicBezTo>
                  <a:cubicBezTo>
                    <a:pt x="334" y="10286"/>
                    <a:pt x="-193" y="12857"/>
                    <a:pt x="70" y="12857"/>
                  </a:cubicBezTo>
                  <a:cubicBezTo>
                    <a:pt x="334" y="12857"/>
                    <a:pt x="1387" y="10286"/>
                    <a:pt x="2705" y="7714"/>
                  </a:cubicBezTo>
                  <a:cubicBezTo>
                    <a:pt x="4022" y="5143"/>
                    <a:pt x="5602" y="2571"/>
                    <a:pt x="6656" y="2571"/>
                  </a:cubicBezTo>
                  <a:cubicBezTo>
                    <a:pt x="7709" y="2571"/>
                    <a:pt x="8236" y="5143"/>
                    <a:pt x="8763" y="7714"/>
                  </a:cubicBezTo>
                  <a:cubicBezTo>
                    <a:pt x="9290" y="10286"/>
                    <a:pt x="9817" y="12857"/>
                    <a:pt x="11924" y="15171"/>
                  </a:cubicBezTo>
                  <a:cubicBezTo>
                    <a:pt x="14031" y="17486"/>
                    <a:pt x="17719" y="19543"/>
                    <a:pt x="21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592049" y="2686050"/>
              <a:ext cx="50886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2" h="21600" fill="norm" stroke="1" extrusionOk="0">
                  <a:moveTo>
                    <a:pt x="0" y="0"/>
                  </a:moveTo>
                  <a:cubicBezTo>
                    <a:pt x="8308" y="4582"/>
                    <a:pt x="16615" y="9164"/>
                    <a:pt x="19108" y="12698"/>
                  </a:cubicBezTo>
                  <a:cubicBezTo>
                    <a:pt x="21600" y="16233"/>
                    <a:pt x="18277" y="18720"/>
                    <a:pt x="14538" y="20029"/>
                  </a:cubicBezTo>
                  <a:cubicBezTo>
                    <a:pt x="10800" y="21338"/>
                    <a:pt x="6646" y="21469"/>
                    <a:pt x="24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814299" y="28829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820649" y="29591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142297" y="2730500"/>
              <a:ext cx="186353" cy="31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93" fill="norm" stroke="1" extrusionOk="0">
                  <a:moveTo>
                    <a:pt x="21367" y="0"/>
                  </a:moveTo>
                  <a:cubicBezTo>
                    <a:pt x="17484" y="0"/>
                    <a:pt x="13601" y="0"/>
                    <a:pt x="11174" y="286"/>
                  </a:cubicBezTo>
                  <a:cubicBezTo>
                    <a:pt x="8747" y="572"/>
                    <a:pt x="7776" y="1144"/>
                    <a:pt x="6805" y="2718"/>
                  </a:cubicBezTo>
                  <a:cubicBezTo>
                    <a:pt x="5834" y="4291"/>
                    <a:pt x="4864" y="6866"/>
                    <a:pt x="3771" y="9656"/>
                  </a:cubicBezTo>
                  <a:cubicBezTo>
                    <a:pt x="2679" y="12445"/>
                    <a:pt x="1466" y="15449"/>
                    <a:pt x="738" y="17380"/>
                  </a:cubicBezTo>
                  <a:cubicBezTo>
                    <a:pt x="10" y="19311"/>
                    <a:pt x="-233" y="20170"/>
                    <a:pt x="252" y="20742"/>
                  </a:cubicBezTo>
                  <a:cubicBezTo>
                    <a:pt x="738" y="21314"/>
                    <a:pt x="1951" y="21600"/>
                    <a:pt x="5592" y="21457"/>
                  </a:cubicBezTo>
                  <a:cubicBezTo>
                    <a:pt x="9232" y="21314"/>
                    <a:pt x="15300" y="20742"/>
                    <a:pt x="21367" y="20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150849" y="28829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453902" y="2697691"/>
              <a:ext cx="185898" cy="35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06" fill="norm" stroke="1" extrusionOk="0">
                  <a:moveTo>
                    <a:pt x="21315" y="2005"/>
                  </a:moveTo>
                  <a:cubicBezTo>
                    <a:pt x="20830" y="1358"/>
                    <a:pt x="20344" y="711"/>
                    <a:pt x="19495" y="323"/>
                  </a:cubicBezTo>
                  <a:cubicBezTo>
                    <a:pt x="18645" y="-65"/>
                    <a:pt x="17432" y="-194"/>
                    <a:pt x="15126" y="453"/>
                  </a:cubicBezTo>
                  <a:cubicBezTo>
                    <a:pt x="12821" y="1099"/>
                    <a:pt x="9423" y="2522"/>
                    <a:pt x="7724" y="4462"/>
                  </a:cubicBezTo>
                  <a:cubicBezTo>
                    <a:pt x="6025" y="6402"/>
                    <a:pt x="6025" y="8860"/>
                    <a:pt x="5540" y="11253"/>
                  </a:cubicBezTo>
                  <a:cubicBezTo>
                    <a:pt x="5054" y="13646"/>
                    <a:pt x="4084" y="15974"/>
                    <a:pt x="3355" y="17461"/>
                  </a:cubicBezTo>
                  <a:cubicBezTo>
                    <a:pt x="2627" y="18949"/>
                    <a:pt x="2142" y="19595"/>
                    <a:pt x="1414" y="20113"/>
                  </a:cubicBezTo>
                  <a:cubicBezTo>
                    <a:pt x="686" y="20630"/>
                    <a:pt x="-285" y="21018"/>
                    <a:pt x="79" y="21212"/>
                  </a:cubicBezTo>
                  <a:cubicBezTo>
                    <a:pt x="443" y="21406"/>
                    <a:pt x="2142" y="21406"/>
                    <a:pt x="4569" y="21406"/>
                  </a:cubicBezTo>
                  <a:cubicBezTo>
                    <a:pt x="6996" y="21406"/>
                    <a:pt x="10151" y="21406"/>
                    <a:pt x="13306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697800" y="2788592"/>
              <a:ext cx="234100" cy="25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99" fill="norm" stroke="1" extrusionOk="0">
                  <a:moveTo>
                    <a:pt x="11014" y="2515"/>
                  </a:moveTo>
                  <a:cubicBezTo>
                    <a:pt x="10819" y="1651"/>
                    <a:pt x="10625" y="787"/>
                    <a:pt x="10138" y="614"/>
                  </a:cubicBezTo>
                  <a:cubicBezTo>
                    <a:pt x="9652" y="441"/>
                    <a:pt x="8873" y="960"/>
                    <a:pt x="7317" y="2601"/>
                  </a:cubicBezTo>
                  <a:cubicBezTo>
                    <a:pt x="5760" y="4243"/>
                    <a:pt x="3425" y="7008"/>
                    <a:pt x="2063" y="9600"/>
                  </a:cubicBezTo>
                  <a:cubicBezTo>
                    <a:pt x="700" y="12192"/>
                    <a:pt x="311" y="14611"/>
                    <a:pt x="117" y="16512"/>
                  </a:cubicBezTo>
                  <a:cubicBezTo>
                    <a:pt x="-78" y="18413"/>
                    <a:pt x="-78" y="19795"/>
                    <a:pt x="506" y="20573"/>
                  </a:cubicBezTo>
                  <a:cubicBezTo>
                    <a:pt x="1090" y="21350"/>
                    <a:pt x="2257" y="21523"/>
                    <a:pt x="4495" y="20400"/>
                  </a:cubicBezTo>
                  <a:cubicBezTo>
                    <a:pt x="6733" y="19277"/>
                    <a:pt x="10041" y="16857"/>
                    <a:pt x="12571" y="14352"/>
                  </a:cubicBezTo>
                  <a:cubicBezTo>
                    <a:pt x="15100" y="11846"/>
                    <a:pt x="16852" y="9254"/>
                    <a:pt x="17727" y="7353"/>
                  </a:cubicBezTo>
                  <a:cubicBezTo>
                    <a:pt x="18603" y="5453"/>
                    <a:pt x="18603" y="4243"/>
                    <a:pt x="18214" y="3293"/>
                  </a:cubicBezTo>
                  <a:cubicBezTo>
                    <a:pt x="17825" y="2342"/>
                    <a:pt x="17046" y="1651"/>
                    <a:pt x="15587" y="1046"/>
                  </a:cubicBezTo>
                  <a:cubicBezTo>
                    <a:pt x="14127" y="441"/>
                    <a:pt x="11987" y="-77"/>
                    <a:pt x="9944" y="9"/>
                  </a:cubicBezTo>
                  <a:cubicBezTo>
                    <a:pt x="7900" y="96"/>
                    <a:pt x="5954" y="787"/>
                    <a:pt x="4787" y="1565"/>
                  </a:cubicBezTo>
                  <a:cubicBezTo>
                    <a:pt x="3619" y="2342"/>
                    <a:pt x="3230" y="3206"/>
                    <a:pt x="3036" y="4157"/>
                  </a:cubicBezTo>
                  <a:cubicBezTo>
                    <a:pt x="2841" y="5107"/>
                    <a:pt x="2841" y="6144"/>
                    <a:pt x="3230" y="7008"/>
                  </a:cubicBezTo>
                  <a:cubicBezTo>
                    <a:pt x="3619" y="7872"/>
                    <a:pt x="4398" y="8563"/>
                    <a:pt x="6927" y="8822"/>
                  </a:cubicBezTo>
                  <a:cubicBezTo>
                    <a:pt x="9457" y="9081"/>
                    <a:pt x="13738" y="8909"/>
                    <a:pt x="16463" y="8477"/>
                  </a:cubicBezTo>
                  <a:cubicBezTo>
                    <a:pt x="19187" y="8045"/>
                    <a:pt x="20354" y="7353"/>
                    <a:pt x="21522" y="6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9833214" y="2622550"/>
              <a:ext cx="60586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7912" y="0"/>
                  </a:moveTo>
                  <a:cubicBezTo>
                    <a:pt x="6422" y="1895"/>
                    <a:pt x="4933" y="3789"/>
                    <a:pt x="3443" y="5684"/>
                  </a:cubicBezTo>
                  <a:cubicBezTo>
                    <a:pt x="1953" y="7579"/>
                    <a:pt x="464" y="9474"/>
                    <a:pt x="91" y="9474"/>
                  </a:cubicBezTo>
                  <a:cubicBezTo>
                    <a:pt x="-281" y="9474"/>
                    <a:pt x="464" y="7579"/>
                    <a:pt x="2698" y="5495"/>
                  </a:cubicBezTo>
                  <a:cubicBezTo>
                    <a:pt x="4933" y="3411"/>
                    <a:pt x="8657" y="1137"/>
                    <a:pt x="10891" y="947"/>
                  </a:cubicBezTo>
                  <a:cubicBezTo>
                    <a:pt x="13126" y="758"/>
                    <a:pt x="13871" y="2653"/>
                    <a:pt x="15360" y="6442"/>
                  </a:cubicBezTo>
                  <a:cubicBezTo>
                    <a:pt x="16850" y="10232"/>
                    <a:pt x="19085" y="15916"/>
                    <a:pt x="213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9969999" y="2680377"/>
              <a:ext cx="114895" cy="380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562" fill="norm" stroke="1" extrusionOk="0">
                  <a:moveTo>
                    <a:pt x="3471" y="1762"/>
                  </a:moveTo>
                  <a:cubicBezTo>
                    <a:pt x="4629" y="1282"/>
                    <a:pt x="5786" y="802"/>
                    <a:pt x="7329" y="502"/>
                  </a:cubicBezTo>
                  <a:cubicBezTo>
                    <a:pt x="8871" y="202"/>
                    <a:pt x="10800" y="82"/>
                    <a:pt x="13500" y="22"/>
                  </a:cubicBezTo>
                  <a:cubicBezTo>
                    <a:pt x="16200" y="-38"/>
                    <a:pt x="19671" y="-38"/>
                    <a:pt x="20636" y="922"/>
                  </a:cubicBezTo>
                  <a:cubicBezTo>
                    <a:pt x="21600" y="1882"/>
                    <a:pt x="20057" y="3802"/>
                    <a:pt x="18707" y="6322"/>
                  </a:cubicBezTo>
                  <a:cubicBezTo>
                    <a:pt x="17357" y="8842"/>
                    <a:pt x="16200" y="11962"/>
                    <a:pt x="15814" y="14122"/>
                  </a:cubicBezTo>
                  <a:cubicBezTo>
                    <a:pt x="15429" y="16282"/>
                    <a:pt x="15814" y="17482"/>
                    <a:pt x="16393" y="18382"/>
                  </a:cubicBezTo>
                  <a:cubicBezTo>
                    <a:pt x="16971" y="19282"/>
                    <a:pt x="17743" y="19882"/>
                    <a:pt x="16971" y="20182"/>
                  </a:cubicBezTo>
                  <a:cubicBezTo>
                    <a:pt x="16200" y="20482"/>
                    <a:pt x="13886" y="20482"/>
                    <a:pt x="10800" y="20662"/>
                  </a:cubicBezTo>
                  <a:cubicBezTo>
                    <a:pt x="7714" y="20842"/>
                    <a:pt x="3857" y="21202"/>
                    <a:pt x="0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338299" y="2940050"/>
              <a:ext cx="1968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0720093" y="2785099"/>
              <a:ext cx="211704" cy="27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63" fill="norm" stroke="1" extrusionOk="0">
                  <a:moveTo>
                    <a:pt x="12110" y="3119"/>
                  </a:moveTo>
                  <a:cubicBezTo>
                    <a:pt x="12110" y="1982"/>
                    <a:pt x="12110" y="845"/>
                    <a:pt x="11575" y="439"/>
                  </a:cubicBezTo>
                  <a:cubicBezTo>
                    <a:pt x="11041" y="33"/>
                    <a:pt x="9971" y="358"/>
                    <a:pt x="8154" y="2145"/>
                  </a:cubicBezTo>
                  <a:cubicBezTo>
                    <a:pt x="6336" y="3931"/>
                    <a:pt x="3770" y="7179"/>
                    <a:pt x="2272" y="10184"/>
                  </a:cubicBezTo>
                  <a:cubicBezTo>
                    <a:pt x="775" y="13188"/>
                    <a:pt x="348" y="15949"/>
                    <a:pt x="134" y="17736"/>
                  </a:cubicBezTo>
                  <a:cubicBezTo>
                    <a:pt x="-80" y="19522"/>
                    <a:pt x="-80" y="20334"/>
                    <a:pt x="455" y="20821"/>
                  </a:cubicBezTo>
                  <a:cubicBezTo>
                    <a:pt x="989" y="21309"/>
                    <a:pt x="2059" y="21471"/>
                    <a:pt x="4304" y="20903"/>
                  </a:cubicBezTo>
                  <a:cubicBezTo>
                    <a:pt x="6550" y="20334"/>
                    <a:pt x="9971" y="19035"/>
                    <a:pt x="12645" y="17167"/>
                  </a:cubicBezTo>
                  <a:cubicBezTo>
                    <a:pt x="15318" y="15300"/>
                    <a:pt x="17243" y="12863"/>
                    <a:pt x="18526" y="10752"/>
                  </a:cubicBezTo>
                  <a:cubicBezTo>
                    <a:pt x="19809" y="8641"/>
                    <a:pt x="20451" y="6854"/>
                    <a:pt x="20878" y="5474"/>
                  </a:cubicBezTo>
                  <a:cubicBezTo>
                    <a:pt x="21306" y="4094"/>
                    <a:pt x="21520" y="3119"/>
                    <a:pt x="21306" y="2307"/>
                  </a:cubicBezTo>
                  <a:cubicBezTo>
                    <a:pt x="21092" y="1495"/>
                    <a:pt x="20451" y="845"/>
                    <a:pt x="19061" y="439"/>
                  </a:cubicBezTo>
                  <a:cubicBezTo>
                    <a:pt x="17670" y="33"/>
                    <a:pt x="15532" y="-129"/>
                    <a:pt x="13286" y="115"/>
                  </a:cubicBezTo>
                  <a:cubicBezTo>
                    <a:pt x="11041" y="358"/>
                    <a:pt x="8688" y="1008"/>
                    <a:pt x="6977" y="1739"/>
                  </a:cubicBezTo>
                  <a:cubicBezTo>
                    <a:pt x="5267" y="2469"/>
                    <a:pt x="4197" y="3282"/>
                    <a:pt x="3449" y="4094"/>
                  </a:cubicBezTo>
                  <a:cubicBezTo>
                    <a:pt x="2700" y="4906"/>
                    <a:pt x="2272" y="5718"/>
                    <a:pt x="2486" y="6367"/>
                  </a:cubicBezTo>
                  <a:cubicBezTo>
                    <a:pt x="2700" y="7017"/>
                    <a:pt x="3556" y="7504"/>
                    <a:pt x="6550" y="7666"/>
                  </a:cubicBezTo>
                  <a:cubicBezTo>
                    <a:pt x="9544" y="7829"/>
                    <a:pt x="14676" y="7666"/>
                    <a:pt x="19809" y="7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922469" y="3829050"/>
              <a:ext cx="110450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36" fill="norm" stroke="1" extrusionOk="0">
                  <a:moveTo>
                    <a:pt x="3577" y="0"/>
                  </a:moveTo>
                  <a:cubicBezTo>
                    <a:pt x="3577" y="5090"/>
                    <a:pt x="3577" y="10181"/>
                    <a:pt x="3169" y="13483"/>
                  </a:cubicBezTo>
                  <a:cubicBezTo>
                    <a:pt x="2762" y="16785"/>
                    <a:pt x="1947" y="18298"/>
                    <a:pt x="1335" y="19468"/>
                  </a:cubicBezTo>
                  <a:cubicBezTo>
                    <a:pt x="724" y="20637"/>
                    <a:pt x="317" y="21462"/>
                    <a:pt x="113" y="21531"/>
                  </a:cubicBezTo>
                  <a:cubicBezTo>
                    <a:pt x="-91" y="21600"/>
                    <a:pt x="-91" y="20912"/>
                    <a:pt x="724" y="19811"/>
                  </a:cubicBezTo>
                  <a:cubicBezTo>
                    <a:pt x="1539" y="18711"/>
                    <a:pt x="3169" y="17197"/>
                    <a:pt x="4596" y="16028"/>
                  </a:cubicBezTo>
                  <a:cubicBezTo>
                    <a:pt x="6022" y="14859"/>
                    <a:pt x="7245" y="14033"/>
                    <a:pt x="8467" y="13345"/>
                  </a:cubicBezTo>
                  <a:cubicBezTo>
                    <a:pt x="9690" y="12657"/>
                    <a:pt x="10913" y="12107"/>
                    <a:pt x="12543" y="12038"/>
                  </a:cubicBezTo>
                  <a:cubicBezTo>
                    <a:pt x="14173" y="11969"/>
                    <a:pt x="16211" y="12382"/>
                    <a:pt x="17637" y="13070"/>
                  </a:cubicBezTo>
                  <a:cubicBezTo>
                    <a:pt x="19064" y="13758"/>
                    <a:pt x="19879" y="14721"/>
                    <a:pt x="20490" y="15546"/>
                  </a:cubicBezTo>
                  <a:cubicBezTo>
                    <a:pt x="21101" y="16372"/>
                    <a:pt x="21509" y="17060"/>
                    <a:pt x="21101" y="17679"/>
                  </a:cubicBezTo>
                  <a:cubicBezTo>
                    <a:pt x="20694" y="18298"/>
                    <a:pt x="19471" y="18848"/>
                    <a:pt x="16822" y="19261"/>
                  </a:cubicBezTo>
                  <a:cubicBezTo>
                    <a:pt x="14173" y="19674"/>
                    <a:pt x="10098" y="19949"/>
                    <a:pt x="7245" y="19949"/>
                  </a:cubicBezTo>
                  <a:cubicBezTo>
                    <a:pt x="4392" y="19949"/>
                    <a:pt x="2762" y="19674"/>
                    <a:pt x="1132" y="19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080749" y="3852998"/>
              <a:ext cx="92349" cy="32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417" fill="norm" stroke="1" extrusionOk="0">
                  <a:moveTo>
                    <a:pt x="0" y="96"/>
                  </a:moveTo>
                  <a:cubicBezTo>
                    <a:pt x="2348" y="-44"/>
                    <a:pt x="4696" y="-183"/>
                    <a:pt x="8687" y="862"/>
                  </a:cubicBezTo>
                  <a:cubicBezTo>
                    <a:pt x="12678" y="1907"/>
                    <a:pt x="18313" y="4137"/>
                    <a:pt x="19957" y="6924"/>
                  </a:cubicBezTo>
                  <a:cubicBezTo>
                    <a:pt x="21600" y="9711"/>
                    <a:pt x="19252" y="13056"/>
                    <a:pt x="15261" y="15564"/>
                  </a:cubicBezTo>
                  <a:cubicBezTo>
                    <a:pt x="11270" y="18072"/>
                    <a:pt x="5635" y="19745"/>
                    <a:pt x="0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742705" y="3884977"/>
              <a:ext cx="122145" cy="29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36" fill="norm" stroke="1" extrusionOk="0">
                  <a:moveTo>
                    <a:pt x="14536" y="544"/>
                  </a:moveTo>
                  <a:cubicBezTo>
                    <a:pt x="12706" y="240"/>
                    <a:pt x="10875" y="-64"/>
                    <a:pt x="9228" y="12"/>
                  </a:cubicBezTo>
                  <a:cubicBezTo>
                    <a:pt x="7580" y="88"/>
                    <a:pt x="6116" y="544"/>
                    <a:pt x="4102" y="1990"/>
                  </a:cubicBezTo>
                  <a:cubicBezTo>
                    <a:pt x="2089" y="3435"/>
                    <a:pt x="-474" y="5868"/>
                    <a:pt x="75" y="8682"/>
                  </a:cubicBezTo>
                  <a:cubicBezTo>
                    <a:pt x="624" y="11497"/>
                    <a:pt x="4285" y="14691"/>
                    <a:pt x="8312" y="16897"/>
                  </a:cubicBezTo>
                  <a:cubicBezTo>
                    <a:pt x="12340" y="19102"/>
                    <a:pt x="16733" y="20319"/>
                    <a:pt x="21126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1398749" y="2896070"/>
              <a:ext cx="487505" cy="12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98" fill="norm" stroke="1" extrusionOk="0">
                  <a:moveTo>
                    <a:pt x="0" y="14555"/>
                  </a:moveTo>
                  <a:cubicBezTo>
                    <a:pt x="3647" y="13858"/>
                    <a:pt x="7294" y="13162"/>
                    <a:pt x="10426" y="12465"/>
                  </a:cubicBezTo>
                  <a:cubicBezTo>
                    <a:pt x="13558" y="11768"/>
                    <a:pt x="16177" y="11071"/>
                    <a:pt x="17719" y="10549"/>
                  </a:cubicBezTo>
                  <a:cubicBezTo>
                    <a:pt x="19262" y="10026"/>
                    <a:pt x="19730" y="9678"/>
                    <a:pt x="19964" y="8633"/>
                  </a:cubicBezTo>
                  <a:cubicBezTo>
                    <a:pt x="20197" y="7588"/>
                    <a:pt x="20197" y="5846"/>
                    <a:pt x="19964" y="4278"/>
                  </a:cubicBezTo>
                  <a:cubicBezTo>
                    <a:pt x="19730" y="2710"/>
                    <a:pt x="19262" y="1317"/>
                    <a:pt x="19262" y="620"/>
                  </a:cubicBezTo>
                  <a:cubicBezTo>
                    <a:pt x="19262" y="-77"/>
                    <a:pt x="19730" y="-77"/>
                    <a:pt x="20197" y="97"/>
                  </a:cubicBezTo>
                  <a:cubicBezTo>
                    <a:pt x="20665" y="271"/>
                    <a:pt x="21132" y="620"/>
                    <a:pt x="21366" y="1665"/>
                  </a:cubicBezTo>
                  <a:cubicBezTo>
                    <a:pt x="21600" y="2710"/>
                    <a:pt x="21600" y="4452"/>
                    <a:pt x="21319" y="6891"/>
                  </a:cubicBezTo>
                  <a:cubicBezTo>
                    <a:pt x="21039" y="9329"/>
                    <a:pt x="20478" y="12465"/>
                    <a:pt x="20151" y="15078"/>
                  </a:cubicBezTo>
                  <a:cubicBezTo>
                    <a:pt x="19823" y="17691"/>
                    <a:pt x="19730" y="19781"/>
                    <a:pt x="19964" y="20652"/>
                  </a:cubicBezTo>
                  <a:cubicBezTo>
                    <a:pt x="20197" y="21523"/>
                    <a:pt x="20758" y="21175"/>
                    <a:pt x="21319" y="2082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2053745" y="2819400"/>
              <a:ext cx="202255" cy="21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96" fill="norm" stroke="1" extrusionOk="0">
                  <a:moveTo>
                    <a:pt x="14749" y="3145"/>
                  </a:moveTo>
                  <a:cubicBezTo>
                    <a:pt x="14749" y="1887"/>
                    <a:pt x="14749" y="629"/>
                    <a:pt x="14074" y="209"/>
                  </a:cubicBezTo>
                  <a:cubicBezTo>
                    <a:pt x="13399" y="-210"/>
                    <a:pt x="12049" y="209"/>
                    <a:pt x="9799" y="2097"/>
                  </a:cubicBezTo>
                  <a:cubicBezTo>
                    <a:pt x="7549" y="3984"/>
                    <a:pt x="4399" y="7340"/>
                    <a:pt x="2487" y="10590"/>
                  </a:cubicBezTo>
                  <a:cubicBezTo>
                    <a:pt x="574" y="13840"/>
                    <a:pt x="-101" y="16986"/>
                    <a:pt x="12" y="18873"/>
                  </a:cubicBezTo>
                  <a:cubicBezTo>
                    <a:pt x="124" y="20761"/>
                    <a:pt x="1024" y="21390"/>
                    <a:pt x="4062" y="21285"/>
                  </a:cubicBezTo>
                  <a:cubicBezTo>
                    <a:pt x="7099" y="21180"/>
                    <a:pt x="12274" y="20341"/>
                    <a:pt x="15874" y="18978"/>
                  </a:cubicBezTo>
                  <a:cubicBezTo>
                    <a:pt x="19474" y="17615"/>
                    <a:pt x="21499" y="15728"/>
                    <a:pt x="21499" y="12687"/>
                  </a:cubicBezTo>
                  <a:cubicBezTo>
                    <a:pt x="21499" y="9646"/>
                    <a:pt x="19474" y="5452"/>
                    <a:pt x="17449" y="3145"/>
                  </a:cubicBezTo>
                  <a:cubicBezTo>
                    <a:pt x="15424" y="839"/>
                    <a:pt x="13399" y="419"/>
                    <a:pt x="11374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1452971" y="2679700"/>
              <a:ext cx="129929" cy="9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767" fill="norm" stroke="1" extrusionOk="0">
                  <a:moveTo>
                    <a:pt x="482" y="0"/>
                  </a:moveTo>
                  <a:cubicBezTo>
                    <a:pt x="1179" y="4408"/>
                    <a:pt x="1875" y="8816"/>
                    <a:pt x="1701" y="12783"/>
                  </a:cubicBezTo>
                  <a:cubicBezTo>
                    <a:pt x="1527" y="16751"/>
                    <a:pt x="482" y="20277"/>
                    <a:pt x="133" y="20718"/>
                  </a:cubicBezTo>
                  <a:cubicBezTo>
                    <a:pt x="-215" y="21159"/>
                    <a:pt x="133" y="18514"/>
                    <a:pt x="1004" y="15869"/>
                  </a:cubicBezTo>
                  <a:cubicBezTo>
                    <a:pt x="1875" y="13224"/>
                    <a:pt x="3269" y="10579"/>
                    <a:pt x="4837" y="7714"/>
                  </a:cubicBezTo>
                  <a:cubicBezTo>
                    <a:pt x="6404" y="4849"/>
                    <a:pt x="8146" y="1763"/>
                    <a:pt x="9888" y="661"/>
                  </a:cubicBezTo>
                  <a:cubicBezTo>
                    <a:pt x="11630" y="-441"/>
                    <a:pt x="13372" y="441"/>
                    <a:pt x="15288" y="3526"/>
                  </a:cubicBezTo>
                  <a:cubicBezTo>
                    <a:pt x="17204" y="6612"/>
                    <a:pt x="19295" y="11902"/>
                    <a:pt x="21385" y="1719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1627349" y="2681393"/>
              <a:ext cx="233498" cy="7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636" fill="norm" stroke="1" extrusionOk="0">
                  <a:moveTo>
                    <a:pt x="0" y="10320"/>
                  </a:moveTo>
                  <a:cubicBezTo>
                    <a:pt x="2919" y="7920"/>
                    <a:pt x="5838" y="5520"/>
                    <a:pt x="8270" y="4320"/>
                  </a:cubicBezTo>
                  <a:cubicBezTo>
                    <a:pt x="10703" y="3120"/>
                    <a:pt x="12649" y="3120"/>
                    <a:pt x="14011" y="2220"/>
                  </a:cubicBezTo>
                  <a:cubicBezTo>
                    <a:pt x="15373" y="1320"/>
                    <a:pt x="16151" y="-480"/>
                    <a:pt x="17319" y="120"/>
                  </a:cubicBezTo>
                  <a:cubicBezTo>
                    <a:pt x="18486" y="720"/>
                    <a:pt x="20043" y="3720"/>
                    <a:pt x="20822" y="7020"/>
                  </a:cubicBezTo>
                  <a:cubicBezTo>
                    <a:pt x="21600" y="10320"/>
                    <a:pt x="21600" y="13920"/>
                    <a:pt x="21211" y="16620"/>
                  </a:cubicBezTo>
                  <a:cubicBezTo>
                    <a:pt x="20822" y="19320"/>
                    <a:pt x="20043" y="21120"/>
                    <a:pt x="19849" y="20520"/>
                  </a:cubicBezTo>
                  <a:cubicBezTo>
                    <a:pt x="19654" y="19920"/>
                    <a:pt x="20043" y="16920"/>
                    <a:pt x="20432" y="1392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1944828" y="2635250"/>
              <a:ext cx="129572" cy="7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16" fill="norm" stroke="1" extrusionOk="0">
                  <a:moveTo>
                    <a:pt x="11318" y="0"/>
                  </a:moveTo>
                  <a:cubicBezTo>
                    <a:pt x="9261" y="5400"/>
                    <a:pt x="7204" y="10800"/>
                    <a:pt x="5490" y="14400"/>
                  </a:cubicBezTo>
                  <a:cubicBezTo>
                    <a:pt x="3775" y="18000"/>
                    <a:pt x="2404" y="19800"/>
                    <a:pt x="1375" y="19200"/>
                  </a:cubicBezTo>
                  <a:cubicBezTo>
                    <a:pt x="347" y="18600"/>
                    <a:pt x="-339" y="15600"/>
                    <a:pt x="175" y="13500"/>
                  </a:cubicBezTo>
                  <a:cubicBezTo>
                    <a:pt x="690" y="11400"/>
                    <a:pt x="2404" y="10200"/>
                    <a:pt x="3947" y="10500"/>
                  </a:cubicBezTo>
                  <a:cubicBezTo>
                    <a:pt x="5490" y="10800"/>
                    <a:pt x="6861" y="12600"/>
                    <a:pt x="9090" y="15000"/>
                  </a:cubicBezTo>
                  <a:cubicBezTo>
                    <a:pt x="11318" y="17400"/>
                    <a:pt x="14404" y="20400"/>
                    <a:pt x="16632" y="21000"/>
                  </a:cubicBezTo>
                  <a:cubicBezTo>
                    <a:pt x="18861" y="21600"/>
                    <a:pt x="20232" y="19800"/>
                    <a:pt x="20747" y="17400"/>
                  </a:cubicBezTo>
                  <a:cubicBezTo>
                    <a:pt x="21261" y="15000"/>
                    <a:pt x="20918" y="12000"/>
                    <a:pt x="20061" y="9600"/>
                  </a:cubicBezTo>
                  <a:cubicBezTo>
                    <a:pt x="19204" y="7200"/>
                    <a:pt x="17832" y="5400"/>
                    <a:pt x="16290" y="5100"/>
                  </a:cubicBezTo>
                  <a:cubicBezTo>
                    <a:pt x="14747" y="4800"/>
                    <a:pt x="13032" y="6000"/>
                    <a:pt x="11318" y="72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7413895" y="3950510"/>
              <a:ext cx="86470" cy="23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118" fill="norm" stroke="1" extrusionOk="0">
                  <a:moveTo>
                    <a:pt x="14371" y="3338"/>
                  </a:moveTo>
                  <a:cubicBezTo>
                    <a:pt x="14873" y="2391"/>
                    <a:pt x="15375" y="1443"/>
                    <a:pt x="14371" y="780"/>
                  </a:cubicBezTo>
                  <a:cubicBezTo>
                    <a:pt x="13366" y="117"/>
                    <a:pt x="10854" y="-262"/>
                    <a:pt x="7841" y="212"/>
                  </a:cubicBezTo>
                  <a:cubicBezTo>
                    <a:pt x="4827" y="685"/>
                    <a:pt x="1310" y="2012"/>
                    <a:pt x="306" y="3622"/>
                  </a:cubicBezTo>
                  <a:cubicBezTo>
                    <a:pt x="-699" y="5233"/>
                    <a:pt x="808" y="7127"/>
                    <a:pt x="4324" y="9117"/>
                  </a:cubicBezTo>
                  <a:cubicBezTo>
                    <a:pt x="7841" y="11106"/>
                    <a:pt x="13366" y="13191"/>
                    <a:pt x="16631" y="14706"/>
                  </a:cubicBezTo>
                  <a:cubicBezTo>
                    <a:pt x="19896" y="16222"/>
                    <a:pt x="20901" y="17170"/>
                    <a:pt x="20399" y="18212"/>
                  </a:cubicBezTo>
                  <a:cubicBezTo>
                    <a:pt x="19896" y="19254"/>
                    <a:pt x="17887" y="20391"/>
                    <a:pt x="15375" y="20864"/>
                  </a:cubicBezTo>
                  <a:cubicBezTo>
                    <a:pt x="12864" y="21338"/>
                    <a:pt x="9850" y="21149"/>
                    <a:pt x="8845" y="20296"/>
                  </a:cubicBezTo>
                  <a:cubicBezTo>
                    <a:pt x="7841" y="19443"/>
                    <a:pt x="8845" y="17927"/>
                    <a:pt x="9850" y="16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7550665" y="3961619"/>
              <a:ext cx="107935" cy="21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61" fill="norm" stroke="1" extrusionOk="0">
                  <a:moveTo>
                    <a:pt x="2489" y="8176"/>
                  </a:moveTo>
                  <a:cubicBezTo>
                    <a:pt x="6227" y="7138"/>
                    <a:pt x="9966" y="6099"/>
                    <a:pt x="12458" y="4646"/>
                  </a:cubicBezTo>
                  <a:cubicBezTo>
                    <a:pt x="14950" y="3192"/>
                    <a:pt x="16196" y="1323"/>
                    <a:pt x="15573" y="492"/>
                  </a:cubicBezTo>
                  <a:cubicBezTo>
                    <a:pt x="14950" y="-339"/>
                    <a:pt x="12458" y="-131"/>
                    <a:pt x="9758" y="1219"/>
                  </a:cubicBezTo>
                  <a:cubicBezTo>
                    <a:pt x="7058" y="2569"/>
                    <a:pt x="4150" y="5061"/>
                    <a:pt x="2281" y="7449"/>
                  </a:cubicBezTo>
                  <a:cubicBezTo>
                    <a:pt x="412" y="9838"/>
                    <a:pt x="-419" y="12123"/>
                    <a:pt x="204" y="14303"/>
                  </a:cubicBezTo>
                  <a:cubicBezTo>
                    <a:pt x="827" y="16484"/>
                    <a:pt x="2904" y="18561"/>
                    <a:pt x="6643" y="19703"/>
                  </a:cubicBezTo>
                  <a:cubicBezTo>
                    <a:pt x="10381" y="20846"/>
                    <a:pt x="15781" y="21053"/>
                    <a:pt x="21181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7762899" y="3880799"/>
              <a:ext cx="124301" cy="29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530" fill="norm" stroke="1" extrusionOk="0">
                  <a:moveTo>
                    <a:pt x="20794" y="1339"/>
                  </a:moveTo>
                  <a:cubicBezTo>
                    <a:pt x="19024" y="713"/>
                    <a:pt x="17253" y="87"/>
                    <a:pt x="15660" y="8"/>
                  </a:cubicBezTo>
                  <a:cubicBezTo>
                    <a:pt x="14066" y="-70"/>
                    <a:pt x="12650" y="400"/>
                    <a:pt x="10171" y="2356"/>
                  </a:cubicBezTo>
                  <a:cubicBezTo>
                    <a:pt x="7692" y="4313"/>
                    <a:pt x="4151" y="7756"/>
                    <a:pt x="2027" y="10573"/>
                  </a:cubicBezTo>
                  <a:cubicBezTo>
                    <a:pt x="-98" y="13391"/>
                    <a:pt x="-806" y="15582"/>
                    <a:pt x="1142" y="17304"/>
                  </a:cubicBezTo>
                  <a:cubicBezTo>
                    <a:pt x="3089" y="19026"/>
                    <a:pt x="7692" y="20278"/>
                    <a:pt x="12296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7919527" y="3907136"/>
              <a:ext cx="189923" cy="25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91" fill="norm" stroke="1" extrusionOk="0">
                  <a:moveTo>
                    <a:pt x="11455" y="5240"/>
                  </a:moveTo>
                  <a:cubicBezTo>
                    <a:pt x="10735" y="4520"/>
                    <a:pt x="10015" y="3800"/>
                    <a:pt x="9055" y="3530"/>
                  </a:cubicBezTo>
                  <a:cubicBezTo>
                    <a:pt x="8095" y="3260"/>
                    <a:pt x="6895" y="3440"/>
                    <a:pt x="5335" y="5060"/>
                  </a:cubicBezTo>
                  <a:cubicBezTo>
                    <a:pt x="3775" y="6680"/>
                    <a:pt x="1855" y="9740"/>
                    <a:pt x="895" y="12350"/>
                  </a:cubicBezTo>
                  <a:cubicBezTo>
                    <a:pt x="-65" y="14960"/>
                    <a:pt x="-65" y="17120"/>
                    <a:pt x="55" y="18650"/>
                  </a:cubicBezTo>
                  <a:cubicBezTo>
                    <a:pt x="175" y="20180"/>
                    <a:pt x="415" y="21080"/>
                    <a:pt x="1975" y="21260"/>
                  </a:cubicBezTo>
                  <a:cubicBezTo>
                    <a:pt x="3535" y="21440"/>
                    <a:pt x="6415" y="20900"/>
                    <a:pt x="9295" y="18560"/>
                  </a:cubicBezTo>
                  <a:cubicBezTo>
                    <a:pt x="12175" y="16220"/>
                    <a:pt x="15055" y="12080"/>
                    <a:pt x="16495" y="9020"/>
                  </a:cubicBezTo>
                  <a:cubicBezTo>
                    <a:pt x="17935" y="5960"/>
                    <a:pt x="17935" y="3980"/>
                    <a:pt x="16855" y="2450"/>
                  </a:cubicBezTo>
                  <a:cubicBezTo>
                    <a:pt x="15775" y="920"/>
                    <a:pt x="13615" y="-160"/>
                    <a:pt x="11695" y="20"/>
                  </a:cubicBezTo>
                  <a:cubicBezTo>
                    <a:pt x="9775" y="200"/>
                    <a:pt x="8095" y="1640"/>
                    <a:pt x="7135" y="2810"/>
                  </a:cubicBezTo>
                  <a:cubicBezTo>
                    <a:pt x="6175" y="3980"/>
                    <a:pt x="5935" y="4880"/>
                    <a:pt x="5815" y="5870"/>
                  </a:cubicBezTo>
                  <a:cubicBezTo>
                    <a:pt x="5695" y="6860"/>
                    <a:pt x="5695" y="7940"/>
                    <a:pt x="6895" y="8570"/>
                  </a:cubicBezTo>
                  <a:cubicBezTo>
                    <a:pt x="8095" y="9200"/>
                    <a:pt x="10495" y="9380"/>
                    <a:pt x="13135" y="9020"/>
                  </a:cubicBezTo>
                  <a:cubicBezTo>
                    <a:pt x="15775" y="8660"/>
                    <a:pt x="18655" y="7760"/>
                    <a:pt x="21535" y="6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7998049" y="3771900"/>
              <a:ext cx="92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3745" y="0"/>
                  </a:moveTo>
                  <a:cubicBezTo>
                    <a:pt x="2763" y="2000"/>
                    <a:pt x="1782" y="4000"/>
                    <a:pt x="1045" y="6000"/>
                  </a:cubicBezTo>
                  <a:cubicBezTo>
                    <a:pt x="309" y="8000"/>
                    <a:pt x="-182" y="10000"/>
                    <a:pt x="63" y="10000"/>
                  </a:cubicBezTo>
                  <a:cubicBezTo>
                    <a:pt x="309" y="10000"/>
                    <a:pt x="1291" y="8000"/>
                    <a:pt x="2518" y="6200"/>
                  </a:cubicBezTo>
                  <a:cubicBezTo>
                    <a:pt x="3745" y="4400"/>
                    <a:pt x="5218" y="2800"/>
                    <a:pt x="6691" y="2800"/>
                  </a:cubicBezTo>
                  <a:cubicBezTo>
                    <a:pt x="8163" y="2800"/>
                    <a:pt x="9636" y="4400"/>
                    <a:pt x="12091" y="7800"/>
                  </a:cubicBezTo>
                  <a:cubicBezTo>
                    <a:pt x="14545" y="11200"/>
                    <a:pt x="17982" y="16400"/>
                    <a:pt x="21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8147549" y="3797300"/>
              <a:ext cx="81606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6092" y="1534"/>
                    <a:pt x="12185" y="3069"/>
                    <a:pt x="16062" y="5489"/>
                  </a:cubicBezTo>
                  <a:cubicBezTo>
                    <a:pt x="19938" y="7908"/>
                    <a:pt x="21600" y="11213"/>
                    <a:pt x="21323" y="13810"/>
                  </a:cubicBezTo>
                  <a:cubicBezTo>
                    <a:pt x="21046" y="16407"/>
                    <a:pt x="18831" y="18295"/>
                    <a:pt x="16615" y="19475"/>
                  </a:cubicBezTo>
                  <a:cubicBezTo>
                    <a:pt x="14400" y="20656"/>
                    <a:pt x="12185" y="21128"/>
                    <a:pt x="99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8369799" y="39941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8350749" y="40957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8839699" y="3810000"/>
              <a:ext cx="1520915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0" y="13680"/>
                  </a:moveTo>
                  <a:cubicBezTo>
                    <a:pt x="90" y="16000"/>
                    <a:pt x="180" y="18320"/>
                    <a:pt x="255" y="19720"/>
                  </a:cubicBezTo>
                  <a:cubicBezTo>
                    <a:pt x="330" y="21120"/>
                    <a:pt x="391" y="21600"/>
                    <a:pt x="451" y="21600"/>
                  </a:cubicBezTo>
                  <a:cubicBezTo>
                    <a:pt x="511" y="21600"/>
                    <a:pt x="571" y="21120"/>
                    <a:pt x="706" y="19360"/>
                  </a:cubicBezTo>
                  <a:cubicBezTo>
                    <a:pt x="841" y="17600"/>
                    <a:pt x="1051" y="14560"/>
                    <a:pt x="1202" y="11920"/>
                  </a:cubicBezTo>
                  <a:cubicBezTo>
                    <a:pt x="1352" y="9280"/>
                    <a:pt x="1442" y="7040"/>
                    <a:pt x="1487" y="5720"/>
                  </a:cubicBezTo>
                  <a:cubicBezTo>
                    <a:pt x="1532" y="4400"/>
                    <a:pt x="1532" y="4000"/>
                    <a:pt x="1577" y="3640"/>
                  </a:cubicBezTo>
                  <a:cubicBezTo>
                    <a:pt x="1622" y="3280"/>
                    <a:pt x="1712" y="2960"/>
                    <a:pt x="1953" y="2760"/>
                  </a:cubicBezTo>
                  <a:cubicBezTo>
                    <a:pt x="2193" y="2560"/>
                    <a:pt x="2584" y="2480"/>
                    <a:pt x="3275" y="2360"/>
                  </a:cubicBezTo>
                  <a:cubicBezTo>
                    <a:pt x="3966" y="2240"/>
                    <a:pt x="4957" y="2080"/>
                    <a:pt x="6038" y="1920"/>
                  </a:cubicBezTo>
                  <a:cubicBezTo>
                    <a:pt x="7120" y="1760"/>
                    <a:pt x="8292" y="1600"/>
                    <a:pt x="9418" y="1440"/>
                  </a:cubicBezTo>
                  <a:cubicBezTo>
                    <a:pt x="10545" y="1280"/>
                    <a:pt x="11626" y="1120"/>
                    <a:pt x="12678" y="960"/>
                  </a:cubicBezTo>
                  <a:cubicBezTo>
                    <a:pt x="13729" y="800"/>
                    <a:pt x="14750" y="640"/>
                    <a:pt x="15847" y="480"/>
                  </a:cubicBezTo>
                  <a:cubicBezTo>
                    <a:pt x="16944" y="320"/>
                    <a:pt x="18115" y="160"/>
                    <a:pt x="19031" y="80"/>
                  </a:cubicBezTo>
                  <a:cubicBezTo>
                    <a:pt x="19948" y="0"/>
                    <a:pt x="20609" y="0"/>
                    <a:pt x="21014" y="0"/>
                  </a:cubicBezTo>
                  <a:cubicBezTo>
                    <a:pt x="21420" y="0"/>
                    <a:pt x="21570" y="0"/>
                    <a:pt x="21585" y="120"/>
                  </a:cubicBezTo>
                  <a:cubicBezTo>
                    <a:pt x="21600" y="240"/>
                    <a:pt x="21480" y="480"/>
                    <a:pt x="21330" y="680"/>
                  </a:cubicBezTo>
                  <a:cubicBezTo>
                    <a:pt x="21179" y="880"/>
                    <a:pt x="20999" y="1040"/>
                    <a:pt x="20819" y="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9080999" y="4064000"/>
              <a:ext cx="228601" cy="34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193"/>
                  </a:moveTo>
                  <a:cubicBezTo>
                    <a:pt x="1400" y="4771"/>
                    <a:pt x="2800" y="8348"/>
                    <a:pt x="3900" y="11463"/>
                  </a:cubicBezTo>
                  <a:cubicBezTo>
                    <a:pt x="5000" y="14577"/>
                    <a:pt x="5800" y="17227"/>
                    <a:pt x="6400" y="18950"/>
                  </a:cubicBezTo>
                  <a:cubicBezTo>
                    <a:pt x="7000" y="20672"/>
                    <a:pt x="7400" y="21467"/>
                    <a:pt x="8000" y="21534"/>
                  </a:cubicBezTo>
                  <a:cubicBezTo>
                    <a:pt x="8600" y="21600"/>
                    <a:pt x="9400" y="20937"/>
                    <a:pt x="10500" y="18817"/>
                  </a:cubicBezTo>
                  <a:cubicBezTo>
                    <a:pt x="11600" y="16697"/>
                    <a:pt x="13000" y="13119"/>
                    <a:pt x="14400" y="9872"/>
                  </a:cubicBezTo>
                  <a:cubicBezTo>
                    <a:pt x="15800" y="6626"/>
                    <a:pt x="17200" y="3710"/>
                    <a:pt x="18400" y="2120"/>
                  </a:cubicBezTo>
                  <a:cubicBezTo>
                    <a:pt x="19600" y="530"/>
                    <a:pt x="20600" y="2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9282187" y="4200353"/>
              <a:ext cx="160763" cy="14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444" fill="norm" stroke="1" extrusionOk="0">
                  <a:moveTo>
                    <a:pt x="15415" y="4074"/>
                  </a:moveTo>
                  <a:cubicBezTo>
                    <a:pt x="14574" y="2874"/>
                    <a:pt x="13732" y="1674"/>
                    <a:pt x="12610" y="774"/>
                  </a:cubicBezTo>
                  <a:cubicBezTo>
                    <a:pt x="11488" y="-126"/>
                    <a:pt x="10085" y="-726"/>
                    <a:pt x="7981" y="1824"/>
                  </a:cubicBezTo>
                  <a:cubicBezTo>
                    <a:pt x="5877" y="4374"/>
                    <a:pt x="3072" y="10074"/>
                    <a:pt x="1529" y="13674"/>
                  </a:cubicBezTo>
                  <a:cubicBezTo>
                    <a:pt x="-13" y="17274"/>
                    <a:pt x="-294" y="18774"/>
                    <a:pt x="267" y="19674"/>
                  </a:cubicBezTo>
                  <a:cubicBezTo>
                    <a:pt x="828" y="20574"/>
                    <a:pt x="2231" y="20874"/>
                    <a:pt x="3774" y="19524"/>
                  </a:cubicBezTo>
                  <a:cubicBezTo>
                    <a:pt x="5316" y="18174"/>
                    <a:pt x="7000" y="15174"/>
                    <a:pt x="8402" y="12474"/>
                  </a:cubicBezTo>
                  <a:cubicBezTo>
                    <a:pt x="9805" y="9774"/>
                    <a:pt x="10927" y="7374"/>
                    <a:pt x="11628" y="6924"/>
                  </a:cubicBezTo>
                  <a:cubicBezTo>
                    <a:pt x="12329" y="6474"/>
                    <a:pt x="12610" y="7974"/>
                    <a:pt x="13171" y="9324"/>
                  </a:cubicBezTo>
                  <a:cubicBezTo>
                    <a:pt x="13732" y="10674"/>
                    <a:pt x="14574" y="11874"/>
                    <a:pt x="15555" y="12924"/>
                  </a:cubicBezTo>
                  <a:cubicBezTo>
                    <a:pt x="16537" y="13974"/>
                    <a:pt x="17659" y="14874"/>
                    <a:pt x="18641" y="15024"/>
                  </a:cubicBezTo>
                  <a:cubicBezTo>
                    <a:pt x="19623" y="15174"/>
                    <a:pt x="20464" y="14574"/>
                    <a:pt x="21306" y="13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9455649" y="4178300"/>
              <a:ext cx="12065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860"/>
                  </a:moveTo>
                  <a:cubicBezTo>
                    <a:pt x="1137" y="3780"/>
                    <a:pt x="2274" y="2700"/>
                    <a:pt x="3411" y="2700"/>
                  </a:cubicBezTo>
                  <a:cubicBezTo>
                    <a:pt x="4547" y="2700"/>
                    <a:pt x="5684" y="3780"/>
                    <a:pt x="7200" y="6615"/>
                  </a:cubicBezTo>
                  <a:cubicBezTo>
                    <a:pt x="8716" y="9450"/>
                    <a:pt x="10611" y="14040"/>
                    <a:pt x="11368" y="17010"/>
                  </a:cubicBezTo>
                  <a:cubicBezTo>
                    <a:pt x="12126" y="19980"/>
                    <a:pt x="11747" y="21330"/>
                    <a:pt x="10989" y="21465"/>
                  </a:cubicBezTo>
                  <a:cubicBezTo>
                    <a:pt x="10232" y="21600"/>
                    <a:pt x="9095" y="20520"/>
                    <a:pt x="8716" y="18360"/>
                  </a:cubicBezTo>
                  <a:cubicBezTo>
                    <a:pt x="8337" y="16200"/>
                    <a:pt x="8716" y="12960"/>
                    <a:pt x="10989" y="9720"/>
                  </a:cubicBezTo>
                  <a:cubicBezTo>
                    <a:pt x="13263" y="6480"/>
                    <a:pt x="17432" y="32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9709130" y="4076700"/>
              <a:ext cx="133870" cy="27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28" fill="norm" stroke="1" extrusionOk="0">
                  <a:moveTo>
                    <a:pt x="21345" y="1964"/>
                  </a:moveTo>
                  <a:cubicBezTo>
                    <a:pt x="19995" y="982"/>
                    <a:pt x="18645" y="0"/>
                    <a:pt x="16957" y="0"/>
                  </a:cubicBezTo>
                  <a:cubicBezTo>
                    <a:pt x="15270" y="0"/>
                    <a:pt x="13245" y="982"/>
                    <a:pt x="10545" y="3191"/>
                  </a:cubicBezTo>
                  <a:cubicBezTo>
                    <a:pt x="7845" y="5400"/>
                    <a:pt x="4470" y="8836"/>
                    <a:pt x="2445" y="11945"/>
                  </a:cubicBezTo>
                  <a:cubicBezTo>
                    <a:pt x="420" y="15055"/>
                    <a:pt x="-255" y="17836"/>
                    <a:pt x="82" y="19473"/>
                  </a:cubicBezTo>
                  <a:cubicBezTo>
                    <a:pt x="420" y="21109"/>
                    <a:pt x="1770" y="21600"/>
                    <a:pt x="4807" y="21191"/>
                  </a:cubicBezTo>
                  <a:cubicBezTo>
                    <a:pt x="7845" y="20782"/>
                    <a:pt x="12570" y="19473"/>
                    <a:pt x="17295" y="18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9834492" y="4109973"/>
              <a:ext cx="192658" cy="23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44" fill="norm" stroke="1" extrusionOk="0">
                  <a:moveTo>
                    <a:pt x="12918" y="6170"/>
                  </a:moveTo>
                  <a:cubicBezTo>
                    <a:pt x="12918" y="4832"/>
                    <a:pt x="12918" y="3494"/>
                    <a:pt x="12331" y="2825"/>
                  </a:cubicBezTo>
                  <a:cubicBezTo>
                    <a:pt x="11744" y="2156"/>
                    <a:pt x="10570" y="2156"/>
                    <a:pt x="9161" y="2920"/>
                  </a:cubicBezTo>
                  <a:cubicBezTo>
                    <a:pt x="7753" y="3685"/>
                    <a:pt x="6109" y="5214"/>
                    <a:pt x="4583" y="7604"/>
                  </a:cubicBezTo>
                  <a:cubicBezTo>
                    <a:pt x="3057" y="9993"/>
                    <a:pt x="1648" y="13243"/>
                    <a:pt x="827" y="15632"/>
                  </a:cubicBezTo>
                  <a:cubicBezTo>
                    <a:pt x="5" y="18021"/>
                    <a:pt x="-230" y="19550"/>
                    <a:pt x="240" y="20411"/>
                  </a:cubicBezTo>
                  <a:cubicBezTo>
                    <a:pt x="709" y="21271"/>
                    <a:pt x="1883" y="21462"/>
                    <a:pt x="4348" y="20506"/>
                  </a:cubicBezTo>
                  <a:cubicBezTo>
                    <a:pt x="6813" y="19550"/>
                    <a:pt x="10570" y="17448"/>
                    <a:pt x="13153" y="14676"/>
                  </a:cubicBezTo>
                  <a:cubicBezTo>
                    <a:pt x="15735" y="11904"/>
                    <a:pt x="17144" y="8464"/>
                    <a:pt x="17379" y="5883"/>
                  </a:cubicBezTo>
                  <a:cubicBezTo>
                    <a:pt x="17613" y="3303"/>
                    <a:pt x="16674" y="1582"/>
                    <a:pt x="14796" y="722"/>
                  </a:cubicBezTo>
                  <a:cubicBezTo>
                    <a:pt x="12918" y="-138"/>
                    <a:pt x="10100" y="-138"/>
                    <a:pt x="8340" y="244"/>
                  </a:cubicBezTo>
                  <a:cubicBezTo>
                    <a:pt x="6579" y="627"/>
                    <a:pt x="5874" y="1391"/>
                    <a:pt x="5405" y="2347"/>
                  </a:cubicBezTo>
                  <a:cubicBezTo>
                    <a:pt x="4935" y="3303"/>
                    <a:pt x="4700" y="4450"/>
                    <a:pt x="5170" y="5214"/>
                  </a:cubicBezTo>
                  <a:cubicBezTo>
                    <a:pt x="5640" y="5979"/>
                    <a:pt x="6813" y="6361"/>
                    <a:pt x="9631" y="6457"/>
                  </a:cubicBezTo>
                  <a:cubicBezTo>
                    <a:pt x="12448" y="6552"/>
                    <a:pt x="16909" y="6361"/>
                    <a:pt x="21370" y="6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9898033" y="3994150"/>
              <a:ext cx="110067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4154" y="3789"/>
                    <a:pt x="2908" y="7579"/>
                    <a:pt x="1869" y="10611"/>
                  </a:cubicBezTo>
                  <a:cubicBezTo>
                    <a:pt x="831" y="13642"/>
                    <a:pt x="0" y="15916"/>
                    <a:pt x="0" y="16105"/>
                  </a:cubicBezTo>
                  <a:cubicBezTo>
                    <a:pt x="0" y="16295"/>
                    <a:pt x="831" y="14400"/>
                    <a:pt x="1869" y="12316"/>
                  </a:cubicBezTo>
                  <a:cubicBezTo>
                    <a:pt x="2908" y="10232"/>
                    <a:pt x="4154" y="7958"/>
                    <a:pt x="5608" y="6063"/>
                  </a:cubicBezTo>
                  <a:cubicBezTo>
                    <a:pt x="7062" y="4168"/>
                    <a:pt x="8723" y="2653"/>
                    <a:pt x="10385" y="3221"/>
                  </a:cubicBezTo>
                  <a:cubicBezTo>
                    <a:pt x="12046" y="3789"/>
                    <a:pt x="13708" y="6442"/>
                    <a:pt x="15577" y="9853"/>
                  </a:cubicBezTo>
                  <a:cubicBezTo>
                    <a:pt x="17446" y="13263"/>
                    <a:pt x="19523" y="17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9995399" y="4019550"/>
              <a:ext cx="120516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9885" y="0"/>
                  </a:moveTo>
                  <a:cubicBezTo>
                    <a:pt x="13912" y="1906"/>
                    <a:pt x="17939" y="3812"/>
                    <a:pt x="19769" y="6141"/>
                  </a:cubicBezTo>
                  <a:cubicBezTo>
                    <a:pt x="21600" y="8471"/>
                    <a:pt x="21234" y="11224"/>
                    <a:pt x="17573" y="13871"/>
                  </a:cubicBezTo>
                  <a:cubicBezTo>
                    <a:pt x="13912" y="16518"/>
                    <a:pt x="6956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1041033" y="4229100"/>
              <a:ext cx="719667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5" y="21600"/>
                  </a:moveTo>
                  <a:cubicBezTo>
                    <a:pt x="318" y="21600"/>
                    <a:pt x="0" y="21600"/>
                    <a:pt x="0" y="21086"/>
                  </a:cubicBezTo>
                  <a:cubicBezTo>
                    <a:pt x="0" y="20571"/>
                    <a:pt x="318" y="19543"/>
                    <a:pt x="1588" y="18514"/>
                  </a:cubicBezTo>
                  <a:cubicBezTo>
                    <a:pt x="2859" y="17486"/>
                    <a:pt x="5082" y="16457"/>
                    <a:pt x="7274" y="14914"/>
                  </a:cubicBezTo>
                  <a:cubicBezTo>
                    <a:pt x="9466" y="13371"/>
                    <a:pt x="11626" y="11314"/>
                    <a:pt x="13691" y="9771"/>
                  </a:cubicBezTo>
                  <a:cubicBezTo>
                    <a:pt x="15755" y="8229"/>
                    <a:pt x="17725" y="7200"/>
                    <a:pt x="19027" y="5657"/>
                  </a:cubicBezTo>
                  <a:cubicBezTo>
                    <a:pt x="20329" y="4114"/>
                    <a:pt x="2096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1620999" y="4171950"/>
              <a:ext cx="138756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0" y="0"/>
                  </a:moveTo>
                  <a:cubicBezTo>
                    <a:pt x="2945" y="1029"/>
                    <a:pt x="5891" y="2057"/>
                    <a:pt x="9164" y="3429"/>
                  </a:cubicBezTo>
                  <a:cubicBezTo>
                    <a:pt x="12436" y="4800"/>
                    <a:pt x="16036" y="6514"/>
                    <a:pt x="18327" y="8057"/>
                  </a:cubicBezTo>
                  <a:cubicBezTo>
                    <a:pt x="20618" y="9600"/>
                    <a:pt x="21600" y="10971"/>
                    <a:pt x="21436" y="12343"/>
                  </a:cubicBezTo>
                  <a:cubicBezTo>
                    <a:pt x="21273" y="13714"/>
                    <a:pt x="19964" y="15086"/>
                    <a:pt x="18000" y="16629"/>
                  </a:cubicBezTo>
                  <a:cubicBezTo>
                    <a:pt x="16036" y="18171"/>
                    <a:pt x="13418" y="19886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1871060" y="4114800"/>
              <a:ext cx="148826" cy="208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108" fill="norm" stroke="1" extrusionOk="0">
                  <a:moveTo>
                    <a:pt x="16088" y="3850"/>
                  </a:moveTo>
                  <a:cubicBezTo>
                    <a:pt x="11480" y="4919"/>
                    <a:pt x="6872" y="5988"/>
                    <a:pt x="3848" y="7913"/>
                  </a:cubicBezTo>
                  <a:cubicBezTo>
                    <a:pt x="824" y="9838"/>
                    <a:pt x="-616" y="12618"/>
                    <a:pt x="248" y="15184"/>
                  </a:cubicBezTo>
                  <a:cubicBezTo>
                    <a:pt x="1112" y="17750"/>
                    <a:pt x="4280" y="20103"/>
                    <a:pt x="8024" y="20851"/>
                  </a:cubicBezTo>
                  <a:cubicBezTo>
                    <a:pt x="11768" y="21600"/>
                    <a:pt x="16088" y="20745"/>
                    <a:pt x="18392" y="17857"/>
                  </a:cubicBezTo>
                  <a:cubicBezTo>
                    <a:pt x="20696" y="14970"/>
                    <a:pt x="20984" y="10051"/>
                    <a:pt x="18536" y="6737"/>
                  </a:cubicBezTo>
                  <a:cubicBezTo>
                    <a:pt x="16088" y="3422"/>
                    <a:pt x="10904" y="1711"/>
                    <a:pt x="572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1324666" y="3905250"/>
              <a:ext cx="150284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46" y="0"/>
                  </a:moveTo>
                  <a:cubicBezTo>
                    <a:pt x="2434" y="1234"/>
                    <a:pt x="1521" y="2469"/>
                    <a:pt x="913" y="5554"/>
                  </a:cubicBezTo>
                  <a:cubicBezTo>
                    <a:pt x="304" y="8640"/>
                    <a:pt x="0" y="13577"/>
                    <a:pt x="0" y="16817"/>
                  </a:cubicBezTo>
                  <a:cubicBezTo>
                    <a:pt x="0" y="20057"/>
                    <a:pt x="304" y="21600"/>
                    <a:pt x="608" y="21600"/>
                  </a:cubicBezTo>
                  <a:cubicBezTo>
                    <a:pt x="913" y="21600"/>
                    <a:pt x="1217" y="20057"/>
                    <a:pt x="2586" y="16663"/>
                  </a:cubicBezTo>
                  <a:cubicBezTo>
                    <a:pt x="3955" y="13269"/>
                    <a:pt x="6389" y="8023"/>
                    <a:pt x="8062" y="4783"/>
                  </a:cubicBezTo>
                  <a:cubicBezTo>
                    <a:pt x="9735" y="1543"/>
                    <a:pt x="10648" y="309"/>
                    <a:pt x="11408" y="463"/>
                  </a:cubicBezTo>
                  <a:cubicBezTo>
                    <a:pt x="12169" y="617"/>
                    <a:pt x="12777" y="2160"/>
                    <a:pt x="13082" y="3857"/>
                  </a:cubicBezTo>
                  <a:cubicBezTo>
                    <a:pt x="13386" y="5554"/>
                    <a:pt x="13386" y="7406"/>
                    <a:pt x="13386" y="9103"/>
                  </a:cubicBezTo>
                  <a:cubicBezTo>
                    <a:pt x="13386" y="10800"/>
                    <a:pt x="13386" y="12343"/>
                    <a:pt x="14146" y="13269"/>
                  </a:cubicBezTo>
                  <a:cubicBezTo>
                    <a:pt x="14907" y="14194"/>
                    <a:pt x="16428" y="14503"/>
                    <a:pt x="17797" y="14194"/>
                  </a:cubicBezTo>
                  <a:cubicBezTo>
                    <a:pt x="19166" y="13886"/>
                    <a:pt x="20383" y="12960"/>
                    <a:pt x="21600" y="1203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1544799" y="3911549"/>
              <a:ext cx="2349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946" y="11670"/>
                    <a:pt x="3892" y="3363"/>
                    <a:pt x="7492" y="870"/>
                  </a:cubicBezTo>
                  <a:cubicBezTo>
                    <a:pt x="11092" y="-1622"/>
                    <a:pt x="16346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1721467" y="3870064"/>
              <a:ext cx="79412" cy="9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415" fill="norm" stroke="1" extrusionOk="0">
                  <a:moveTo>
                    <a:pt x="5280" y="5215"/>
                  </a:moveTo>
                  <a:cubicBezTo>
                    <a:pt x="2511" y="4233"/>
                    <a:pt x="-258" y="3251"/>
                    <a:pt x="19" y="2270"/>
                  </a:cubicBezTo>
                  <a:cubicBezTo>
                    <a:pt x="296" y="1288"/>
                    <a:pt x="3619" y="306"/>
                    <a:pt x="7496" y="60"/>
                  </a:cubicBezTo>
                  <a:cubicBezTo>
                    <a:pt x="11373" y="-185"/>
                    <a:pt x="15804" y="306"/>
                    <a:pt x="18296" y="1779"/>
                  </a:cubicBezTo>
                  <a:cubicBezTo>
                    <a:pt x="20788" y="3251"/>
                    <a:pt x="21342" y="5706"/>
                    <a:pt x="20234" y="8160"/>
                  </a:cubicBezTo>
                  <a:cubicBezTo>
                    <a:pt x="19127" y="10615"/>
                    <a:pt x="16357" y="13070"/>
                    <a:pt x="14142" y="15279"/>
                  </a:cubicBezTo>
                  <a:cubicBezTo>
                    <a:pt x="11927" y="17488"/>
                    <a:pt x="10265" y="19451"/>
                    <a:pt x="9988" y="20433"/>
                  </a:cubicBezTo>
                  <a:cubicBezTo>
                    <a:pt x="9711" y="21415"/>
                    <a:pt x="10819" y="21415"/>
                    <a:pt x="11927" y="2141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1913099" y="3860800"/>
              <a:ext cx="158316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16200" y="0"/>
                  </a:moveTo>
                  <a:cubicBezTo>
                    <a:pt x="14779" y="527"/>
                    <a:pt x="13358" y="1054"/>
                    <a:pt x="11795" y="3424"/>
                  </a:cubicBezTo>
                  <a:cubicBezTo>
                    <a:pt x="10232" y="5795"/>
                    <a:pt x="8526" y="10010"/>
                    <a:pt x="6821" y="12907"/>
                  </a:cubicBezTo>
                  <a:cubicBezTo>
                    <a:pt x="5116" y="15805"/>
                    <a:pt x="3411" y="17385"/>
                    <a:pt x="2132" y="17122"/>
                  </a:cubicBezTo>
                  <a:cubicBezTo>
                    <a:pt x="853" y="16859"/>
                    <a:pt x="0" y="14751"/>
                    <a:pt x="0" y="12644"/>
                  </a:cubicBezTo>
                  <a:cubicBezTo>
                    <a:pt x="0" y="10537"/>
                    <a:pt x="853" y="8429"/>
                    <a:pt x="1989" y="7902"/>
                  </a:cubicBezTo>
                  <a:cubicBezTo>
                    <a:pt x="3126" y="7376"/>
                    <a:pt x="4547" y="8429"/>
                    <a:pt x="6253" y="10800"/>
                  </a:cubicBezTo>
                  <a:cubicBezTo>
                    <a:pt x="7958" y="13171"/>
                    <a:pt x="9947" y="16859"/>
                    <a:pt x="11795" y="18966"/>
                  </a:cubicBezTo>
                  <a:cubicBezTo>
                    <a:pt x="13642" y="21073"/>
                    <a:pt x="15347" y="21600"/>
                    <a:pt x="17053" y="21600"/>
                  </a:cubicBezTo>
                  <a:cubicBezTo>
                    <a:pt x="18758" y="21600"/>
                    <a:pt x="20463" y="21073"/>
                    <a:pt x="21032" y="18176"/>
                  </a:cubicBezTo>
                  <a:cubicBezTo>
                    <a:pt x="21600" y="15278"/>
                    <a:pt x="21032" y="10010"/>
                    <a:pt x="20037" y="6849"/>
                  </a:cubicBezTo>
                  <a:cubicBezTo>
                    <a:pt x="19042" y="3688"/>
                    <a:pt x="17621" y="2634"/>
                    <a:pt x="16200" y="2898"/>
                  </a:cubicBezTo>
                  <a:cubicBezTo>
                    <a:pt x="14779" y="3161"/>
                    <a:pt x="13358" y="4741"/>
                    <a:pt x="11937" y="632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786365" y="5608372"/>
              <a:ext cx="208747" cy="27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16" fill="norm" stroke="1" extrusionOk="0">
                  <a:moveTo>
                    <a:pt x="2825" y="2407"/>
                  </a:moveTo>
                  <a:cubicBezTo>
                    <a:pt x="2177" y="3076"/>
                    <a:pt x="1529" y="3746"/>
                    <a:pt x="1961" y="4332"/>
                  </a:cubicBezTo>
                  <a:cubicBezTo>
                    <a:pt x="2393" y="4918"/>
                    <a:pt x="3905" y="5421"/>
                    <a:pt x="7037" y="5086"/>
                  </a:cubicBezTo>
                  <a:cubicBezTo>
                    <a:pt x="10169" y="4751"/>
                    <a:pt x="14921" y="3579"/>
                    <a:pt x="17729" y="2574"/>
                  </a:cubicBezTo>
                  <a:cubicBezTo>
                    <a:pt x="20537" y="1569"/>
                    <a:pt x="21401" y="732"/>
                    <a:pt x="21293" y="314"/>
                  </a:cubicBezTo>
                  <a:cubicBezTo>
                    <a:pt x="21185" y="-105"/>
                    <a:pt x="20105" y="-105"/>
                    <a:pt x="18485" y="314"/>
                  </a:cubicBezTo>
                  <a:cubicBezTo>
                    <a:pt x="16865" y="732"/>
                    <a:pt x="14705" y="1569"/>
                    <a:pt x="13193" y="2323"/>
                  </a:cubicBezTo>
                  <a:cubicBezTo>
                    <a:pt x="11681" y="3076"/>
                    <a:pt x="10817" y="3746"/>
                    <a:pt x="10169" y="4835"/>
                  </a:cubicBezTo>
                  <a:cubicBezTo>
                    <a:pt x="9521" y="5923"/>
                    <a:pt x="9089" y="7430"/>
                    <a:pt x="9629" y="8267"/>
                  </a:cubicBezTo>
                  <a:cubicBezTo>
                    <a:pt x="10169" y="9104"/>
                    <a:pt x="11681" y="9272"/>
                    <a:pt x="12005" y="9690"/>
                  </a:cubicBezTo>
                  <a:cubicBezTo>
                    <a:pt x="12329" y="10109"/>
                    <a:pt x="11465" y="10779"/>
                    <a:pt x="9305" y="12118"/>
                  </a:cubicBezTo>
                  <a:cubicBezTo>
                    <a:pt x="7145" y="13458"/>
                    <a:pt x="3689" y="15467"/>
                    <a:pt x="1853" y="16890"/>
                  </a:cubicBezTo>
                  <a:cubicBezTo>
                    <a:pt x="17" y="18314"/>
                    <a:pt x="-199" y="19151"/>
                    <a:pt x="125" y="19821"/>
                  </a:cubicBezTo>
                  <a:cubicBezTo>
                    <a:pt x="449" y="20490"/>
                    <a:pt x="1313" y="20993"/>
                    <a:pt x="2933" y="21244"/>
                  </a:cubicBezTo>
                  <a:cubicBezTo>
                    <a:pt x="4553" y="21495"/>
                    <a:pt x="6929" y="21495"/>
                    <a:pt x="9629" y="21076"/>
                  </a:cubicBezTo>
                  <a:cubicBezTo>
                    <a:pt x="12329" y="20658"/>
                    <a:pt x="15353" y="19821"/>
                    <a:pt x="18377" y="18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011844" y="5693747"/>
              <a:ext cx="86238" cy="17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205" fill="norm" stroke="1" extrusionOk="0">
                  <a:moveTo>
                    <a:pt x="9027" y="11201"/>
                  </a:moveTo>
                  <a:cubicBezTo>
                    <a:pt x="10570" y="8598"/>
                    <a:pt x="12113" y="5996"/>
                    <a:pt x="12884" y="4044"/>
                  </a:cubicBezTo>
                  <a:cubicBezTo>
                    <a:pt x="13656" y="2092"/>
                    <a:pt x="13656" y="791"/>
                    <a:pt x="12113" y="270"/>
                  </a:cubicBezTo>
                  <a:cubicBezTo>
                    <a:pt x="10570" y="-250"/>
                    <a:pt x="7484" y="10"/>
                    <a:pt x="4913" y="791"/>
                  </a:cubicBezTo>
                  <a:cubicBezTo>
                    <a:pt x="2341" y="1572"/>
                    <a:pt x="284" y="2873"/>
                    <a:pt x="27" y="4825"/>
                  </a:cubicBezTo>
                  <a:cubicBezTo>
                    <a:pt x="-230" y="6777"/>
                    <a:pt x="1313" y="9379"/>
                    <a:pt x="4656" y="11070"/>
                  </a:cubicBezTo>
                  <a:cubicBezTo>
                    <a:pt x="7999" y="12762"/>
                    <a:pt x="13141" y="13543"/>
                    <a:pt x="16484" y="14584"/>
                  </a:cubicBezTo>
                  <a:cubicBezTo>
                    <a:pt x="19827" y="15625"/>
                    <a:pt x="21370" y="16926"/>
                    <a:pt x="20856" y="18097"/>
                  </a:cubicBezTo>
                  <a:cubicBezTo>
                    <a:pt x="20341" y="19268"/>
                    <a:pt x="17770" y="20309"/>
                    <a:pt x="14941" y="20830"/>
                  </a:cubicBezTo>
                  <a:cubicBezTo>
                    <a:pt x="12113" y="21350"/>
                    <a:pt x="9027" y="21350"/>
                    <a:pt x="7484" y="20699"/>
                  </a:cubicBezTo>
                  <a:cubicBezTo>
                    <a:pt x="5941" y="20049"/>
                    <a:pt x="5941" y="18748"/>
                    <a:pt x="6970" y="17056"/>
                  </a:cubicBezTo>
                  <a:cubicBezTo>
                    <a:pt x="7999" y="15364"/>
                    <a:pt x="10056" y="13283"/>
                    <a:pt x="12113" y="1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7096537" y="5556250"/>
              <a:ext cx="206463" cy="29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02" fill="norm" stroke="1" extrusionOk="0">
                  <a:moveTo>
                    <a:pt x="14226" y="0"/>
                  </a:moveTo>
                  <a:cubicBezTo>
                    <a:pt x="12903" y="3130"/>
                    <a:pt x="11581" y="6261"/>
                    <a:pt x="10699" y="9470"/>
                  </a:cubicBezTo>
                  <a:cubicBezTo>
                    <a:pt x="9817" y="12678"/>
                    <a:pt x="9377" y="15965"/>
                    <a:pt x="9266" y="18000"/>
                  </a:cubicBezTo>
                  <a:cubicBezTo>
                    <a:pt x="9156" y="20035"/>
                    <a:pt x="9377" y="20817"/>
                    <a:pt x="10038" y="21209"/>
                  </a:cubicBezTo>
                  <a:cubicBezTo>
                    <a:pt x="10699" y="21600"/>
                    <a:pt x="11801" y="21600"/>
                    <a:pt x="12572" y="21209"/>
                  </a:cubicBezTo>
                  <a:cubicBezTo>
                    <a:pt x="13344" y="20817"/>
                    <a:pt x="13785" y="20035"/>
                    <a:pt x="13895" y="19252"/>
                  </a:cubicBezTo>
                  <a:cubicBezTo>
                    <a:pt x="14005" y="18470"/>
                    <a:pt x="13785" y="17687"/>
                    <a:pt x="12462" y="16826"/>
                  </a:cubicBezTo>
                  <a:cubicBezTo>
                    <a:pt x="11140" y="15965"/>
                    <a:pt x="8715" y="15026"/>
                    <a:pt x="6842" y="14400"/>
                  </a:cubicBezTo>
                  <a:cubicBezTo>
                    <a:pt x="4968" y="13774"/>
                    <a:pt x="3646" y="13461"/>
                    <a:pt x="2434" y="13304"/>
                  </a:cubicBezTo>
                  <a:cubicBezTo>
                    <a:pt x="1221" y="13148"/>
                    <a:pt x="119" y="13148"/>
                    <a:pt x="9" y="12913"/>
                  </a:cubicBezTo>
                  <a:cubicBezTo>
                    <a:pt x="-101" y="12678"/>
                    <a:pt x="781" y="12209"/>
                    <a:pt x="3315" y="11426"/>
                  </a:cubicBezTo>
                  <a:cubicBezTo>
                    <a:pt x="5850" y="10643"/>
                    <a:pt x="10038" y="9548"/>
                    <a:pt x="12683" y="9000"/>
                  </a:cubicBezTo>
                  <a:cubicBezTo>
                    <a:pt x="15328" y="8452"/>
                    <a:pt x="16430" y="8452"/>
                    <a:pt x="17311" y="8765"/>
                  </a:cubicBezTo>
                  <a:cubicBezTo>
                    <a:pt x="18193" y="9078"/>
                    <a:pt x="18854" y="9704"/>
                    <a:pt x="19295" y="11191"/>
                  </a:cubicBezTo>
                  <a:cubicBezTo>
                    <a:pt x="19736" y="12678"/>
                    <a:pt x="19956" y="15026"/>
                    <a:pt x="20066" y="16591"/>
                  </a:cubicBezTo>
                  <a:cubicBezTo>
                    <a:pt x="20177" y="18157"/>
                    <a:pt x="20177" y="18939"/>
                    <a:pt x="20287" y="18783"/>
                  </a:cubicBezTo>
                  <a:cubicBezTo>
                    <a:pt x="20397" y="18626"/>
                    <a:pt x="20617" y="17530"/>
                    <a:pt x="20838" y="15183"/>
                  </a:cubicBezTo>
                  <a:cubicBezTo>
                    <a:pt x="21058" y="12835"/>
                    <a:pt x="21279" y="9235"/>
                    <a:pt x="21499" y="5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7348243" y="5675163"/>
              <a:ext cx="151607" cy="15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60" fill="norm" stroke="1" extrusionOk="0">
                  <a:moveTo>
                    <a:pt x="787" y="236"/>
                  </a:moveTo>
                  <a:cubicBezTo>
                    <a:pt x="1387" y="4844"/>
                    <a:pt x="1987" y="9452"/>
                    <a:pt x="2137" y="12476"/>
                  </a:cubicBezTo>
                  <a:cubicBezTo>
                    <a:pt x="2287" y="15500"/>
                    <a:pt x="1987" y="16940"/>
                    <a:pt x="1537" y="18380"/>
                  </a:cubicBezTo>
                  <a:cubicBezTo>
                    <a:pt x="1087" y="19820"/>
                    <a:pt x="487" y="21260"/>
                    <a:pt x="187" y="21260"/>
                  </a:cubicBezTo>
                  <a:cubicBezTo>
                    <a:pt x="-113" y="21260"/>
                    <a:pt x="-113" y="19820"/>
                    <a:pt x="637" y="16652"/>
                  </a:cubicBezTo>
                  <a:cubicBezTo>
                    <a:pt x="1387" y="13484"/>
                    <a:pt x="2887" y="8588"/>
                    <a:pt x="4237" y="5708"/>
                  </a:cubicBezTo>
                  <a:cubicBezTo>
                    <a:pt x="5587" y="2828"/>
                    <a:pt x="6787" y="1964"/>
                    <a:pt x="7687" y="2540"/>
                  </a:cubicBezTo>
                  <a:cubicBezTo>
                    <a:pt x="8587" y="3116"/>
                    <a:pt x="9187" y="5132"/>
                    <a:pt x="9487" y="6284"/>
                  </a:cubicBezTo>
                  <a:cubicBezTo>
                    <a:pt x="9787" y="7436"/>
                    <a:pt x="9787" y="7724"/>
                    <a:pt x="10237" y="7148"/>
                  </a:cubicBezTo>
                  <a:cubicBezTo>
                    <a:pt x="10687" y="6572"/>
                    <a:pt x="11587" y="5132"/>
                    <a:pt x="12487" y="3692"/>
                  </a:cubicBezTo>
                  <a:cubicBezTo>
                    <a:pt x="13387" y="2252"/>
                    <a:pt x="14287" y="812"/>
                    <a:pt x="15487" y="236"/>
                  </a:cubicBezTo>
                  <a:cubicBezTo>
                    <a:pt x="16687" y="-340"/>
                    <a:pt x="18187" y="-52"/>
                    <a:pt x="19237" y="3260"/>
                  </a:cubicBezTo>
                  <a:cubicBezTo>
                    <a:pt x="20287" y="6572"/>
                    <a:pt x="20887" y="12908"/>
                    <a:pt x="21487" y="19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507753" y="5482760"/>
              <a:ext cx="229164" cy="30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80" fill="norm" stroke="1" extrusionOk="0">
                  <a:moveTo>
                    <a:pt x="4015" y="19384"/>
                  </a:moveTo>
                  <a:cubicBezTo>
                    <a:pt x="5204" y="17790"/>
                    <a:pt x="6393" y="16195"/>
                    <a:pt x="7087" y="15035"/>
                  </a:cubicBezTo>
                  <a:cubicBezTo>
                    <a:pt x="7781" y="13876"/>
                    <a:pt x="7979" y="13151"/>
                    <a:pt x="7384" y="13078"/>
                  </a:cubicBezTo>
                  <a:cubicBezTo>
                    <a:pt x="6790" y="13006"/>
                    <a:pt x="5403" y="13586"/>
                    <a:pt x="4015" y="14601"/>
                  </a:cubicBezTo>
                  <a:cubicBezTo>
                    <a:pt x="2628" y="15615"/>
                    <a:pt x="1241" y="17065"/>
                    <a:pt x="548" y="18152"/>
                  </a:cubicBezTo>
                  <a:cubicBezTo>
                    <a:pt x="-146" y="19240"/>
                    <a:pt x="-146" y="19964"/>
                    <a:pt x="349" y="20254"/>
                  </a:cubicBezTo>
                  <a:cubicBezTo>
                    <a:pt x="845" y="20544"/>
                    <a:pt x="1836" y="20399"/>
                    <a:pt x="2727" y="20037"/>
                  </a:cubicBezTo>
                  <a:cubicBezTo>
                    <a:pt x="3619" y="19674"/>
                    <a:pt x="4412" y="19095"/>
                    <a:pt x="5105" y="18515"/>
                  </a:cubicBezTo>
                  <a:cubicBezTo>
                    <a:pt x="5799" y="17935"/>
                    <a:pt x="6393" y="17355"/>
                    <a:pt x="6691" y="17427"/>
                  </a:cubicBezTo>
                  <a:cubicBezTo>
                    <a:pt x="6988" y="17500"/>
                    <a:pt x="6988" y="18225"/>
                    <a:pt x="6988" y="18950"/>
                  </a:cubicBezTo>
                  <a:cubicBezTo>
                    <a:pt x="6988" y="19674"/>
                    <a:pt x="6988" y="20399"/>
                    <a:pt x="7483" y="20834"/>
                  </a:cubicBezTo>
                  <a:cubicBezTo>
                    <a:pt x="7979" y="21269"/>
                    <a:pt x="8970" y="21414"/>
                    <a:pt x="10159" y="20544"/>
                  </a:cubicBezTo>
                  <a:cubicBezTo>
                    <a:pt x="11348" y="19674"/>
                    <a:pt x="12735" y="17790"/>
                    <a:pt x="14320" y="14456"/>
                  </a:cubicBezTo>
                  <a:cubicBezTo>
                    <a:pt x="15905" y="11121"/>
                    <a:pt x="17689" y="6337"/>
                    <a:pt x="18680" y="3511"/>
                  </a:cubicBezTo>
                  <a:cubicBezTo>
                    <a:pt x="19671" y="684"/>
                    <a:pt x="19869" y="-186"/>
                    <a:pt x="19571" y="31"/>
                  </a:cubicBezTo>
                  <a:cubicBezTo>
                    <a:pt x="19274" y="249"/>
                    <a:pt x="18482" y="1554"/>
                    <a:pt x="17788" y="4018"/>
                  </a:cubicBezTo>
                  <a:cubicBezTo>
                    <a:pt x="17094" y="6482"/>
                    <a:pt x="16500" y="10107"/>
                    <a:pt x="16203" y="12644"/>
                  </a:cubicBezTo>
                  <a:cubicBezTo>
                    <a:pt x="15905" y="15180"/>
                    <a:pt x="15905" y="16630"/>
                    <a:pt x="16203" y="17717"/>
                  </a:cubicBezTo>
                  <a:cubicBezTo>
                    <a:pt x="16500" y="18805"/>
                    <a:pt x="17094" y="19529"/>
                    <a:pt x="17887" y="19747"/>
                  </a:cubicBezTo>
                  <a:cubicBezTo>
                    <a:pt x="18680" y="19964"/>
                    <a:pt x="19671" y="19674"/>
                    <a:pt x="20364" y="19167"/>
                  </a:cubicBezTo>
                  <a:cubicBezTo>
                    <a:pt x="21058" y="18660"/>
                    <a:pt x="21454" y="17935"/>
                    <a:pt x="21454" y="16993"/>
                  </a:cubicBezTo>
                  <a:cubicBezTo>
                    <a:pt x="21454" y="16050"/>
                    <a:pt x="21058" y="14891"/>
                    <a:pt x="20661" y="13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625368" y="5626463"/>
              <a:ext cx="238892" cy="11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822" fill="norm" stroke="1" extrusionOk="0">
                  <a:moveTo>
                    <a:pt x="4076" y="3467"/>
                  </a:moveTo>
                  <a:cubicBezTo>
                    <a:pt x="2198" y="2682"/>
                    <a:pt x="319" y="1896"/>
                    <a:pt x="38" y="1504"/>
                  </a:cubicBezTo>
                  <a:cubicBezTo>
                    <a:pt x="-244" y="1111"/>
                    <a:pt x="1071" y="1111"/>
                    <a:pt x="3700" y="1111"/>
                  </a:cubicBezTo>
                  <a:cubicBezTo>
                    <a:pt x="6330" y="1111"/>
                    <a:pt x="10274" y="1111"/>
                    <a:pt x="12810" y="1111"/>
                  </a:cubicBezTo>
                  <a:cubicBezTo>
                    <a:pt x="15346" y="1111"/>
                    <a:pt x="16473" y="1111"/>
                    <a:pt x="16566" y="1307"/>
                  </a:cubicBezTo>
                  <a:cubicBezTo>
                    <a:pt x="16660" y="1504"/>
                    <a:pt x="15721" y="1896"/>
                    <a:pt x="14688" y="3860"/>
                  </a:cubicBezTo>
                  <a:cubicBezTo>
                    <a:pt x="13655" y="5824"/>
                    <a:pt x="12528" y="9358"/>
                    <a:pt x="11965" y="12500"/>
                  </a:cubicBezTo>
                  <a:cubicBezTo>
                    <a:pt x="11401" y="15642"/>
                    <a:pt x="11401" y="18391"/>
                    <a:pt x="11871" y="19765"/>
                  </a:cubicBezTo>
                  <a:cubicBezTo>
                    <a:pt x="12340" y="21140"/>
                    <a:pt x="13279" y="21140"/>
                    <a:pt x="14594" y="19962"/>
                  </a:cubicBezTo>
                  <a:cubicBezTo>
                    <a:pt x="15909" y="18784"/>
                    <a:pt x="17599" y="16427"/>
                    <a:pt x="18820" y="13875"/>
                  </a:cubicBezTo>
                  <a:cubicBezTo>
                    <a:pt x="20041" y="11322"/>
                    <a:pt x="20793" y="8573"/>
                    <a:pt x="21074" y="6020"/>
                  </a:cubicBezTo>
                  <a:cubicBezTo>
                    <a:pt x="21356" y="3467"/>
                    <a:pt x="21168" y="1111"/>
                    <a:pt x="20417" y="325"/>
                  </a:cubicBezTo>
                  <a:cubicBezTo>
                    <a:pt x="19666" y="-460"/>
                    <a:pt x="18351" y="325"/>
                    <a:pt x="17036" y="1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836399" y="5581650"/>
              <a:ext cx="196851" cy="16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4000"/>
                  </a:moveTo>
                  <a:cubicBezTo>
                    <a:pt x="929" y="3200"/>
                    <a:pt x="1858" y="2400"/>
                    <a:pt x="2903" y="2000"/>
                  </a:cubicBezTo>
                  <a:cubicBezTo>
                    <a:pt x="3948" y="1600"/>
                    <a:pt x="5110" y="1600"/>
                    <a:pt x="6619" y="4267"/>
                  </a:cubicBezTo>
                  <a:cubicBezTo>
                    <a:pt x="8129" y="6933"/>
                    <a:pt x="9987" y="12267"/>
                    <a:pt x="10684" y="15733"/>
                  </a:cubicBezTo>
                  <a:cubicBezTo>
                    <a:pt x="11381" y="19200"/>
                    <a:pt x="10916" y="20800"/>
                    <a:pt x="10219" y="21200"/>
                  </a:cubicBezTo>
                  <a:cubicBezTo>
                    <a:pt x="9523" y="21600"/>
                    <a:pt x="8594" y="20800"/>
                    <a:pt x="8477" y="18667"/>
                  </a:cubicBezTo>
                  <a:cubicBezTo>
                    <a:pt x="8361" y="16533"/>
                    <a:pt x="9058" y="13067"/>
                    <a:pt x="11381" y="9733"/>
                  </a:cubicBezTo>
                  <a:cubicBezTo>
                    <a:pt x="13703" y="6400"/>
                    <a:pt x="17652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8445999" y="5645150"/>
              <a:ext cx="254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8458136" y="5583980"/>
              <a:ext cx="51364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015" fill="norm" stroke="1" extrusionOk="0">
                  <a:moveTo>
                    <a:pt x="2822" y="20015"/>
                  </a:moveTo>
                  <a:cubicBezTo>
                    <a:pt x="1094" y="11375"/>
                    <a:pt x="-634" y="2735"/>
                    <a:pt x="230" y="575"/>
                  </a:cubicBezTo>
                  <a:cubicBezTo>
                    <a:pt x="1094" y="-1585"/>
                    <a:pt x="4550" y="2735"/>
                    <a:pt x="8438" y="7055"/>
                  </a:cubicBezTo>
                  <a:cubicBezTo>
                    <a:pt x="12326" y="11375"/>
                    <a:pt x="16646" y="15695"/>
                    <a:pt x="20966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8484099" y="5617379"/>
              <a:ext cx="133351" cy="18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21600" y="1709"/>
                  </a:moveTo>
                  <a:cubicBezTo>
                    <a:pt x="19886" y="1229"/>
                    <a:pt x="18171" y="749"/>
                    <a:pt x="16457" y="389"/>
                  </a:cubicBezTo>
                  <a:cubicBezTo>
                    <a:pt x="14743" y="29"/>
                    <a:pt x="13029" y="-211"/>
                    <a:pt x="11829" y="269"/>
                  </a:cubicBezTo>
                  <a:cubicBezTo>
                    <a:pt x="10629" y="749"/>
                    <a:pt x="9943" y="1949"/>
                    <a:pt x="10629" y="3869"/>
                  </a:cubicBezTo>
                  <a:cubicBezTo>
                    <a:pt x="11314" y="5789"/>
                    <a:pt x="13371" y="8429"/>
                    <a:pt x="14914" y="10709"/>
                  </a:cubicBezTo>
                  <a:cubicBezTo>
                    <a:pt x="16457" y="12989"/>
                    <a:pt x="17486" y="14909"/>
                    <a:pt x="18171" y="16469"/>
                  </a:cubicBezTo>
                  <a:cubicBezTo>
                    <a:pt x="18857" y="18029"/>
                    <a:pt x="19200" y="19229"/>
                    <a:pt x="17657" y="20069"/>
                  </a:cubicBezTo>
                  <a:cubicBezTo>
                    <a:pt x="16114" y="20909"/>
                    <a:pt x="12686" y="21389"/>
                    <a:pt x="9429" y="21029"/>
                  </a:cubicBezTo>
                  <a:cubicBezTo>
                    <a:pt x="6171" y="20669"/>
                    <a:pt x="3086" y="19469"/>
                    <a:pt x="0" y="18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9083772" y="5596171"/>
              <a:ext cx="206778" cy="20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665" fill="norm" stroke="1" extrusionOk="0">
                  <a:moveTo>
                    <a:pt x="10841" y="4998"/>
                  </a:moveTo>
                  <a:cubicBezTo>
                    <a:pt x="10623" y="3054"/>
                    <a:pt x="10405" y="1110"/>
                    <a:pt x="9641" y="354"/>
                  </a:cubicBezTo>
                  <a:cubicBezTo>
                    <a:pt x="8878" y="-402"/>
                    <a:pt x="7569" y="30"/>
                    <a:pt x="5823" y="1866"/>
                  </a:cubicBezTo>
                  <a:cubicBezTo>
                    <a:pt x="4078" y="3702"/>
                    <a:pt x="1896" y="6942"/>
                    <a:pt x="805" y="10182"/>
                  </a:cubicBezTo>
                  <a:cubicBezTo>
                    <a:pt x="-286" y="13422"/>
                    <a:pt x="-286" y="16662"/>
                    <a:pt x="914" y="18606"/>
                  </a:cubicBezTo>
                  <a:cubicBezTo>
                    <a:pt x="2114" y="20550"/>
                    <a:pt x="4514" y="21198"/>
                    <a:pt x="7459" y="20010"/>
                  </a:cubicBezTo>
                  <a:cubicBezTo>
                    <a:pt x="10405" y="18822"/>
                    <a:pt x="13896" y="15798"/>
                    <a:pt x="15750" y="13314"/>
                  </a:cubicBezTo>
                  <a:cubicBezTo>
                    <a:pt x="17605" y="10830"/>
                    <a:pt x="17823" y="8886"/>
                    <a:pt x="17496" y="7590"/>
                  </a:cubicBezTo>
                  <a:cubicBezTo>
                    <a:pt x="17169" y="6294"/>
                    <a:pt x="16296" y="5646"/>
                    <a:pt x="15314" y="5754"/>
                  </a:cubicBezTo>
                  <a:cubicBezTo>
                    <a:pt x="14332" y="5862"/>
                    <a:pt x="13241" y="6726"/>
                    <a:pt x="12150" y="8994"/>
                  </a:cubicBezTo>
                  <a:cubicBezTo>
                    <a:pt x="11059" y="11262"/>
                    <a:pt x="9969" y="14934"/>
                    <a:pt x="10405" y="17310"/>
                  </a:cubicBezTo>
                  <a:cubicBezTo>
                    <a:pt x="10841" y="19686"/>
                    <a:pt x="12805" y="20766"/>
                    <a:pt x="14769" y="20658"/>
                  </a:cubicBezTo>
                  <a:cubicBezTo>
                    <a:pt x="16732" y="20550"/>
                    <a:pt x="18696" y="19254"/>
                    <a:pt x="19787" y="16662"/>
                  </a:cubicBezTo>
                  <a:cubicBezTo>
                    <a:pt x="20878" y="14070"/>
                    <a:pt x="21096" y="10182"/>
                    <a:pt x="21314" y="6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9341349" y="5584737"/>
              <a:ext cx="171451" cy="19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6559"/>
                  </a:moveTo>
                  <a:cubicBezTo>
                    <a:pt x="1067" y="10925"/>
                    <a:pt x="2133" y="15291"/>
                    <a:pt x="2267" y="17933"/>
                  </a:cubicBezTo>
                  <a:cubicBezTo>
                    <a:pt x="2400" y="20576"/>
                    <a:pt x="1600" y="21495"/>
                    <a:pt x="1200" y="21265"/>
                  </a:cubicBezTo>
                  <a:cubicBezTo>
                    <a:pt x="800" y="21035"/>
                    <a:pt x="800" y="19657"/>
                    <a:pt x="1867" y="16325"/>
                  </a:cubicBezTo>
                  <a:cubicBezTo>
                    <a:pt x="2933" y="12993"/>
                    <a:pt x="5067" y="7708"/>
                    <a:pt x="6800" y="4491"/>
                  </a:cubicBezTo>
                  <a:cubicBezTo>
                    <a:pt x="8533" y="1274"/>
                    <a:pt x="9867" y="125"/>
                    <a:pt x="10933" y="10"/>
                  </a:cubicBezTo>
                  <a:cubicBezTo>
                    <a:pt x="12000" y="-105"/>
                    <a:pt x="12800" y="814"/>
                    <a:pt x="13733" y="3227"/>
                  </a:cubicBezTo>
                  <a:cubicBezTo>
                    <a:pt x="14667" y="5640"/>
                    <a:pt x="15733" y="9546"/>
                    <a:pt x="16267" y="12418"/>
                  </a:cubicBezTo>
                  <a:cubicBezTo>
                    <a:pt x="16800" y="15291"/>
                    <a:pt x="16800" y="17129"/>
                    <a:pt x="17600" y="17129"/>
                  </a:cubicBezTo>
                  <a:cubicBezTo>
                    <a:pt x="18400" y="17129"/>
                    <a:pt x="20000" y="15291"/>
                    <a:pt x="21600" y="13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9532792" y="5563511"/>
              <a:ext cx="65236" cy="18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247" fill="norm" stroke="1" extrusionOk="0">
                  <a:moveTo>
                    <a:pt x="19949" y="5785"/>
                  </a:moveTo>
                  <a:cubicBezTo>
                    <a:pt x="20624" y="4558"/>
                    <a:pt x="21299" y="3330"/>
                    <a:pt x="20287" y="2349"/>
                  </a:cubicBezTo>
                  <a:cubicBezTo>
                    <a:pt x="19274" y="1367"/>
                    <a:pt x="16574" y="630"/>
                    <a:pt x="13536" y="262"/>
                  </a:cubicBezTo>
                  <a:cubicBezTo>
                    <a:pt x="10499" y="-106"/>
                    <a:pt x="7124" y="-106"/>
                    <a:pt x="4424" y="385"/>
                  </a:cubicBezTo>
                  <a:cubicBezTo>
                    <a:pt x="1724" y="876"/>
                    <a:pt x="-301" y="1858"/>
                    <a:pt x="36" y="4067"/>
                  </a:cubicBezTo>
                  <a:cubicBezTo>
                    <a:pt x="374" y="6276"/>
                    <a:pt x="3074" y="9712"/>
                    <a:pt x="5774" y="11799"/>
                  </a:cubicBezTo>
                  <a:cubicBezTo>
                    <a:pt x="8474" y="13885"/>
                    <a:pt x="11174" y="14621"/>
                    <a:pt x="13536" y="15849"/>
                  </a:cubicBezTo>
                  <a:cubicBezTo>
                    <a:pt x="15899" y="17076"/>
                    <a:pt x="17924" y="18794"/>
                    <a:pt x="17249" y="19899"/>
                  </a:cubicBezTo>
                  <a:cubicBezTo>
                    <a:pt x="16574" y="21003"/>
                    <a:pt x="13199" y="21494"/>
                    <a:pt x="11511" y="21126"/>
                  </a:cubicBezTo>
                  <a:cubicBezTo>
                    <a:pt x="9824" y="20758"/>
                    <a:pt x="9824" y="19530"/>
                    <a:pt x="10836" y="17935"/>
                  </a:cubicBezTo>
                  <a:cubicBezTo>
                    <a:pt x="11849" y="16339"/>
                    <a:pt x="13874" y="14376"/>
                    <a:pt x="15899" y="12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9652499" y="5530850"/>
              <a:ext cx="50801" cy="19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2700" y="9969"/>
                  </a:moveTo>
                  <a:cubicBezTo>
                    <a:pt x="1800" y="13055"/>
                    <a:pt x="900" y="16141"/>
                    <a:pt x="450" y="18277"/>
                  </a:cubicBezTo>
                  <a:cubicBezTo>
                    <a:pt x="0" y="20413"/>
                    <a:pt x="0" y="21600"/>
                    <a:pt x="0" y="21244"/>
                  </a:cubicBezTo>
                  <a:cubicBezTo>
                    <a:pt x="0" y="20888"/>
                    <a:pt x="0" y="18989"/>
                    <a:pt x="450" y="16141"/>
                  </a:cubicBezTo>
                  <a:cubicBezTo>
                    <a:pt x="900" y="13292"/>
                    <a:pt x="1800" y="9495"/>
                    <a:pt x="5400" y="6646"/>
                  </a:cubicBezTo>
                  <a:cubicBezTo>
                    <a:pt x="9000" y="3798"/>
                    <a:pt x="15300" y="189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9718914" y="5539378"/>
              <a:ext cx="111386" cy="19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58" fill="norm" stroke="1" extrusionOk="0">
                  <a:moveTo>
                    <a:pt x="21446" y="3984"/>
                  </a:moveTo>
                  <a:cubicBezTo>
                    <a:pt x="17778" y="2575"/>
                    <a:pt x="14110" y="1167"/>
                    <a:pt x="11257" y="462"/>
                  </a:cubicBezTo>
                  <a:cubicBezTo>
                    <a:pt x="8404" y="-242"/>
                    <a:pt x="6367" y="-242"/>
                    <a:pt x="4737" y="1167"/>
                  </a:cubicBezTo>
                  <a:cubicBezTo>
                    <a:pt x="3106" y="2575"/>
                    <a:pt x="1884" y="5393"/>
                    <a:pt x="2495" y="7858"/>
                  </a:cubicBezTo>
                  <a:cubicBezTo>
                    <a:pt x="3106" y="10323"/>
                    <a:pt x="5552" y="12436"/>
                    <a:pt x="7589" y="14549"/>
                  </a:cubicBezTo>
                  <a:cubicBezTo>
                    <a:pt x="9627" y="16662"/>
                    <a:pt x="11257" y="18775"/>
                    <a:pt x="11054" y="19949"/>
                  </a:cubicBezTo>
                  <a:cubicBezTo>
                    <a:pt x="10850" y="21123"/>
                    <a:pt x="8812" y="21358"/>
                    <a:pt x="6774" y="21358"/>
                  </a:cubicBezTo>
                  <a:cubicBezTo>
                    <a:pt x="4737" y="21358"/>
                    <a:pt x="2699" y="21123"/>
                    <a:pt x="1476" y="20301"/>
                  </a:cubicBezTo>
                  <a:cubicBezTo>
                    <a:pt x="254" y="19480"/>
                    <a:pt x="-154" y="18071"/>
                    <a:pt x="50" y="16780"/>
                  </a:cubicBezTo>
                  <a:cubicBezTo>
                    <a:pt x="254" y="15488"/>
                    <a:pt x="1069" y="14315"/>
                    <a:pt x="1884" y="13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9850143" y="5410200"/>
              <a:ext cx="107157" cy="34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4" fill="norm" stroke="1" extrusionOk="0">
                  <a:moveTo>
                    <a:pt x="21441" y="0"/>
                  </a:moveTo>
                  <a:cubicBezTo>
                    <a:pt x="18053" y="1054"/>
                    <a:pt x="14665" y="2107"/>
                    <a:pt x="11488" y="4807"/>
                  </a:cubicBezTo>
                  <a:cubicBezTo>
                    <a:pt x="8312" y="7507"/>
                    <a:pt x="5347" y="11854"/>
                    <a:pt x="3441" y="14554"/>
                  </a:cubicBezTo>
                  <a:cubicBezTo>
                    <a:pt x="1535" y="17254"/>
                    <a:pt x="688" y="18307"/>
                    <a:pt x="265" y="19229"/>
                  </a:cubicBezTo>
                  <a:cubicBezTo>
                    <a:pt x="-159" y="20151"/>
                    <a:pt x="-159" y="20941"/>
                    <a:pt x="900" y="21271"/>
                  </a:cubicBezTo>
                  <a:cubicBezTo>
                    <a:pt x="1959" y="21600"/>
                    <a:pt x="4076" y="21468"/>
                    <a:pt x="6194" y="20810"/>
                  </a:cubicBezTo>
                  <a:cubicBezTo>
                    <a:pt x="8312" y="20151"/>
                    <a:pt x="10429" y="18966"/>
                    <a:pt x="12547" y="17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862049" y="5574241"/>
              <a:ext cx="317501" cy="14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6" fill="norm" stroke="1" extrusionOk="0">
                  <a:moveTo>
                    <a:pt x="0" y="1065"/>
                  </a:moveTo>
                  <a:cubicBezTo>
                    <a:pt x="144" y="2586"/>
                    <a:pt x="288" y="4107"/>
                    <a:pt x="792" y="5020"/>
                  </a:cubicBezTo>
                  <a:cubicBezTo>
                    <a:pt x="1296" y="5933"/>
                    <a:pt x="2160" y="6237"/>
                    <a:pt x="3960" y="5933"/>
                  </a:cubicBezTo>
                  <a:cubicBezTo>
                    <a:pt x="5760" y="5629"/>
                    <a:pt x="8496" y="4716"/>
                    <a:pt x="10080" y="3651"/>
                  </a:cubicBezTo>
                  <a:cubicBezTo>
                    <a:pt x="11664" y="2586"/>
                    <a:pt x="12096" y="1369"/>
                    <a:pt x="11808" y="761"/>
                  </a:cubicBezTo>
                  <a:cubicBezTo>
                    <a:pt x="11520" y="152"/>
                    <a:pt x="10512" y="152"/>
                    <a:pt x="9432" y="1369"/>
                  </a:cubicBezTo>
                  <a:cubicBezTo>
                    <a:pt x="8352" y="2586"/>
                    <a:pt x="7200" y="5020"/>
                    <a:pt x="6408" y="7758"/>
                  </a:cubicBezTo>
                  <a:cubicBezTo>
                    <a:pt x="5616" y="10496"/>
                    <a:pt x="5184" y="13538"/>
                    <a:pt x="5040" y="15820"/>
                  </a:cubicBezTo>
                  <a:cubicBezTo>
                    <a:pt x="4896" y="18102"/>
                    <a:pt x="5040" y="19623"/>
                    <a:pt x="5472" y="20383"/>
                  </a:cubicBezTo>
                  <a:cubicBezTo>
                    <a:pt x="5904" y="21144"/>
                    <a:pt x="6624" y="21144"/>
                    <a:pt x="8280" y="19014"/>
                  </a:cubicBezTo>
                  <a:cubicBezTo>
                    <a:pt x="9936" y="16885"/>
                    <a:pt x="12528" y="12626"/>
                    <a:pt x="14040" y="9888"/>
                  </a:cubicBezTo>
                  <a:cubicBezTo>
                    <a:pt x="15552" y="7150"/>
                    <a:pt x="15984" y="5933"/>
                    <a:pt x="15912" y="6085"/>
                  </a:cubicBezTo>
                  <a:cubicBezTo>
                    <a:pt x="15840" y="6237"/>
                    <a:pt x="15264" y="7758"/>
                    <a:pt x="14832" y="9279"/>
                  </a:cubicBezTo>
                  <a:cubicBezTo>
                    <a:pt x="14400" y="10800"/>
                    <a:pt x="14112" y="12321"/>
                    <a:pt x="13824" y="14299"/>
                  </a:cubicBezTo>
                  <a:cubicBezTo>
                    <a:pt x="13536" y="16276"/>
                    <a:pt x="13248" y="18710"/>
                    <a:pt x="13248" y="19167"/>
                  </a:cubicBezTo>
                  <a:cubicBezTo>
                    <a:pt x="13248" y="19623"/>
                    <a:pt x="13536" y="18102"/>
                    <a:pt x="14616" y="14907"/>
                  </a:cubicBezTo>
                  <a:cubicBezTo>
                    <a:pt x="15696" y="11713"/>
                    <a:pt x="17568" y="6845"/>
                    <a:pt x="18792" y="3803"/>
                  </a:cubicBezTo>
                  <a:cubicBezTo>
                    <a:pt x="20016" y="761"/>
                    <a:pt x="20592" y="-456"/>
                    <a:pt x="20880" y="152"/>
                  </a:cubicBezTo>
                  <a:cubicBezTo>
                    <a:pt x="21168" y="761"/>
                    <a:pt x="21168" y="3195"/>
                    <a:pt x="21240" y="6389"/>
                  </a:cubicBezTo>
                  <a:cubicBezTo>
                    <a:pt x="21312" y="9583"/>
                    <a:pt x="21456" y="13538"/>
                    <a:pt x="21312" y="16124"/>
                  </a:cubicBezTo>
                  <a:cubicBezTo>
                    <a:pt x="21168" y="18710"/>
                    <a:pt x="20736" y="19927"/>
                    <a:pt x="20736" y="19471"/>
                  </a:cubicBezTo>
                  <a:cubicBezTo>
                    <a:pt x="20736" y="19014"/>
                    <a:pt x="21168" y="16885"/>
                    <a:pt x="21600" y="14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0276916" y="5384800"/>
              <a:ext cx="86784" cy="33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16859" y="0"/>
                  </a:moveTo>
                  <a:cubicBezTo>
                    <a:pt x="16332" y="1358"/>
                    <a:pt x="15805" y="2717"/>
                    <a:pt x="13171" y="5434"/>
                  </a:cubicBezTo>
                  <a:cubicBezTo>
                    <a:pt x="10537" y="8151"/>
                    <a:pt x="5795" y="12226"/>
                    <a:pt x="3161" y="14808"/>
                  </a:cubicBezTo>
                  <a:cubicBezTo>
                    <a:pt x="527" y="17389"/>
                    <a:pt x="0" y="18475"/>
                    <a:pt x="0" y="19358"/>
                  </a:cubicBezTo>
                  <a:cubicBezTo>
                    <a:pt x="0" y="20242"/>
                    <a:pt x="527" y="20921"/>
                    <a:pt x="2371" y="21260"/>
                  </a:cubicBezTo>
                  <a:cubicBezTo>
                    <a:pt x="4215" y="21600"/>
                    <a:pt x="7376" y="21600"/>
                    <a:pt x="10800" y="20785"/>
                  </a:cubicBezTo>
                  <a:cubicBezTo>
                    <a:pt x="14224" y="19970"/>
                    <a:pt x="17912" y="18340"/>
                    <a:pt x="21600" y="16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0243049" y="5518150"/>
              <a:ext cx="2349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7" y="17600"/>
                    <a:pt x="7395" y="13600"/>
                    <a:pt x="10995" y="10000"/>
                  </a:cubicBezTo>
                  <a:cubicBezTo>
                    <a:pt x="14595" y="6400"/>
                    <a:pt x="18097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0820899" y="56070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0858999" y="55308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0922499" y="5377320"/>
              <a:ext cx="158751" cy="38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3232"/>
                  </a:moveTo>
                  <a:cubicBezTo>
                    <a:pt x="21600" y="2645"/>
                    <a:pt x="21600" y="2058"/>
                    <a:pt x="19872" y="1412"/>
                  </a:cubicBezTo>
                  <a:cubicBezTo>
                    <a:pt x="18144" y="767"/>
                    <a:pt x="14688" y="62"/>
                    <a:pt x="12384" y="4"/>
                  </a:cubicBezTo>
                  <a:cubicBezTo>
                    <a:pt x="10080" y="-55"/>
                    <a:pt x="8928" y="532"/>
                    <a:pt x="7344" y="2586"/>
                  </a:cubicBezTo>
                  <a:cubicBezTo>
                    <a:pt x="5760" y="4641"/>
                    <a:pt x="3744" y="8162"/>
                    <a:pt x="2448" y="11567"/>
                  </a:cubicBezTo>
                  <a:cubicBezTo>
                    <a:pt x="1152" y="14971"/>
                    <a:pt x="576" y="18258"/>
                    <a:pt x="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0858999" y="56261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7112862" y="6249416"/>
              <a:ext cx="128366" cy="38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99" fill="norm" stroke="1" extrusionOk="0">
                  <a:moveTo>
                    <a:pt x="2030" y="2079"/>
                  </a:moveTo>
                  <a:cubicBezTo>
                    <a:pt x="2727" y="1011"/>
                    <a:pt x="3424" y="-57"/>
                    <a:pt x="3598" y="2"/>
                  </a:cubicBezTo>
                  <a:cubicBezTo>
                    <a:pt x="3772" y="62"/>
                    <a:pt x="3424" y="1248"/>
                    <a:pt x="3075" y="3800"/>
                  </a:cubicBezTo>
                  <a:cubicBezTo>
                    <a:pt x="2727" y="6352"/>
                    <a:pt x="2379" y="10268"/>
                    <a:pt x="2030" y="13057"/>
                  </a:cubicBezTo>
                  <a:cubicBezTo>
                    <a:pt x="1682" y="15846"/>
                    <a:pt x="1334" y="17508"/>
                    <a:pt x="985" y="18635"/>
                  </a:cubicBezTo>
                  <a:cubicBezTo>
                    <a:pt x="637" y="19763"/>
                    <a:pt x="288" y="20356"/>
                    <a:pt x="114" y="20238"/>
                  </a:cubicBezTo>
                  <a:cubicBezTo>
                    <a:pt x="-60" y="20119"/>
                    <a:pt x="-60" y="19288"/>
                    <a:pt x="288" y="18220"/>
                  </a:cubicBezTo>
                  <a:cubicBezTo>
                    <a:pt x="637" y="17152"/>
                    <a:pt x="1334" y="15846"/>
                    <a:pt x="1682" y="14897"/>
                  </a:cubicBezTo>
                  <a:cubicBezTo>
                    <a:pt x="2030" y="13947"/>
                    <a:pt x="2030" y="13354"/>
                    <a:pt x="2379" y="12761"/>
                  </a:cubicBezTo>
                  <a:cubicBezTo>
                    <a:pt x="2727" y="12167"/>
                    <a:pt x="3424" y="11574"/>
                    <a:pt x="4817" y="11277"/>
                  </a:cubicBezTo>
                  <a:cubicBezTo>
                    <a:pt x="6211" y="10980"/>
                    <a:pt x="8301" y="10980"/>
                    <a:pt x="10740" y="11455"/>
                  </a:cubicBezTo>
                  <a:cubicBezTo>
                    <a:pt x="13179" y="11930"/>
                    <a:pt x="15966" y="12879"/>
                    <a:pt x="18056" y="14007"/>
                  </a:cubicBezTo>
                  <a:cubicBezTo>
                    <a:pt x="20146" y="15134"/>
                    <a:pt x="21540" y="16440"/>
                    <a:pt x="21017" y="17627"/>
                  </a:cubicBezTo>
                  <a:cubicBezTo>
                    <a:pt x="20495" y="18813"/>
                    <a:pt x="18056" y="19881"/>
                    <a:pt x="15966" y="20534"/>
                  </a:cubicBezTo>
                  <a:cubicBezTo>
                    <a:pt x="13875" y="21187"/>
                    <a:pt x="12134" y="21424"/>
                    <a:pt x="10392" y="21484"/>
                  </a:cubicBezTo>
                  <a:cubicBezTo>
                    <a:pt x="8650" y="21543"/>
                    <a:pt x="6908" y="21424"/>
                    <a:pt x="5514" y="21128"/>
                  </a:cubicBezTo>
                  <a:cubicBezTo>
                    <a:pt x="4121" y="20831"/>
                    <a:pt x="3075" y="20356"/>
                    <a:pt x="3250" y="19941"/>
                  </a:cubicBezTo>
                  <a:cubicBezTo>
                    <a:pt x="3424" y="19525"/>
                    <a:pt x="4817" y="19169"/>
                    <a:pt x="6211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7353214" y="6432550"/>
              <a:ext cx="1963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20036" y="0"/>
                  </a:moveTo>
                  <a:cubicBezTo>
                    <a:pt x="11396" y="800"/>
                    <a:pt x="2756" y="1600"/>
                    <a:pt x="596" y="4400"/>
                  </a:cubicBezTo>
                  <a:cubicBezTo>
                    <a:pt x="-1564" y="7200"/>
                    <a:pt x="2756" y="12000"/>
                    <a:pt x="3836" y="15200"/>
                  </a:cubicBezTo>
                  <a:cubicBezTo>
                    <a:pt x="4916" y="18400"/>
                    <a:pt x="2756" y="20000"/>
                    <a:pt x="5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353799" y="6381750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406336" y="6434856"/>
              <a:ext cx="182414" cy="12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156" fill="norm" stroke="1" extrusionOk="0">
                  <a:moveTo>
                    <a:pt x="14693" y="6720"/>
                  </a:moveTo>
                  <a:cubicBezTo>
                    <a:pt x="14196" y="5032"/>
                    <a:pt x="13699" y="3345"/>
                    <a:pt x="12334" y="1826"/>
                  </a:cubicBezTo>
                  <a:cubicBezTo>
                    <a:pt x="10968" y="307"/>
                    <a:pt x="8734" y="-1043"/>
                    <a:pt x="6499" y="1151"/>
                  </a:cubicBezTo>
                  <a:cubicBezTo>
                    <a:pt x="4265" y="3345"/>
                    <a:pt x="2030" y="9082"/>
                    <a:pt x="913" y="12795"/>
                  </a:cubicBezTo>
                  <a:cubicBezTo>
                    <a:pt x="-204" y="16507"/>
                    <a:pt x="-204" y="18195"/>
                    <a:pt x="417" y="19207"/>
                  </a:cubicBezTo>
                  <a:cubicBezTo>
                    <a:pt x="1037" y="20220"/>
                    <a:pt x="2279" y="20557"/>
                    <a:pt x="3893" y="19545"/>
                  </a:cubicBezTo>
                  <a:cubicBezTo>
                    <a:pt x="5506" y="18532"/>
                    <a:pt x="7493" y="16170"/>
                    <a:pt x="8858" y="13638"/>
                  </a:cubicBezTo>
                  <a:cubicBezTo>
                    <a:pt x="10224" y="11107"/>
                    <a:pt x="10968" y="8407"/>
                    <a:pt x="11341" y="7901"/>
                  </a:cubicBezTo>
                  <a:cubicBezTo>
                    <a:pt x="11713" y="7395"/>
                    <a:pt x="11713" y="9082"/>
                    <a:pt x="11962" y="10770"/>
                  </a:cubicBezTo>
                  <a:cubicBezTo>
                    <a:pt x="12210" y="12457"/>
                    <a:pt x="12706" y="14145"/>
                    <a:pt x="14320" y="15157"/>
                  </a:cubicBezTo>
                  <a:cubicBezTo>
                    <a:pt x="15934" y="16170"/>
                    <a:pt x="18665" y="16507"/>
                    <a:pt x="21396" y="16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603167" y="6432550"/>
              <a:ext cx="75629" cy="19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1502" fill="norm" stroke="1" extrusionOk="0">
                  <a:moveTo>
                    <a:pt x="14886" y="0"/>
                  </a:moveTo>
                  <a:cubicBezTo>
                    <a:pt x="12044" y="0"/>
                    <a:pt x="9202" y="0"/>
                    <a:pt x="6360" y="230"/>
                  </a:cubicBezTo>
                  <a:cubicBezTo>
                    <a:pt x="3518" y="460"/>
                    <a:pt x="676" y="919"/>
                    <a:pt x="107" y="2298"/>
                  </a:cubicBezTo>
                  <a:cubicBezTo>
                    <a:pt x="-461" y="3677"/>
                    <a:pt x="1244" y="5974"/>
                    <a:pt x="4939" y="8502"/>
                  </a:cubicBezTo>
                  <a:cubicBezTo>
                    <a:pt x="8634" y="11030"/>
                    <a:pt x="14318" y="13787"/>
                    <a:pt x="17444" y="15855"/>
                  </a:cubicBezTo>
                  <a:cubicBezTo>
                    <a:pt x="20571" y="17923"/>
                    <a:pt x="21139" y="19302"/>
                    <a:pt x="19150" y="20221"/>
                  </a:cubicBezTo>
                  <a:cubicBezTo>
                    <a:pt x="17160" y="21140"/>
                    <a:pt x="12613" y="21600"/>
                    <a:pt x="9202" y="21485"/>
                  </a:cubicBezTo>
                  <a:cubicBezTo>
                    <a:pt x="5792" y="21370"/>
                    <a:pt x="3518" y="20681"/>
                    <a:pt x="1244" y="19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8090399" y="6584950"/>
              <a:ext cx="577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2" y="21600"/>
                    <a:pt x="6804" y="21600"/>
                    <a:pt x="10048" y="21600"/>
                  </a:cubicBezTo>
                  <a:cubicBezTo>
                    <a:pt x="13292" y="21600"/>
                    <a:pt x="16378" y="21600"/>
                    <a:pt x="18277" y="18000"/>
                  </a:cubicBezTo>
                  <a:cubicBezTo>
                    <a:pt x="20176" y="14400"/>
                    <a:pt x="20888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8518934" y="6500147"/>
              <a:ext cx="92406" cy="15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327" fill="norm" stroke="1" extrusionOk="0">
                  <a:moveTo>
                    <a:pt x="10585" y="5565"/>
                  </a:moveTo>
                  <a:cubicBezTo>
                    <a:pt x="8237" y="4981"/>
                    <a:pt x="5889" y="4397"/>
                    <a:pt x="3776" y="3522"/>
                  </a:cubicBezTo>
                  <a:cubicBezTo>
                    <a:pt x="1663" y="2646"/>
                    <a:pt x="-215" y="1478"/>
                    <a:pt x="20" y="749"/>
                  </a:cubicBezTo>
                  <a:cubicBezTo>
                    <a:pt x="255" y="19"/>
                    <a:pt x="2602" y="-273"/>
                    <a:pt x="6359" y="311"/>
                  </a:cubicBezTo>
                  <a:cubicBezTo>
                    <a:pt x="10115" y="895"/>
                    <a:pt x="15281" y="2354"/>
                    <a:pt x="18098" y="3813"/>
                  </a:cubicBezTo>
                  <a:cubicBezTo>
                    <a:pt x="20915" y="5273"/>
                    <a:pt x="21385" y="6732"/>
                    <a:pt x="18802" y="9651"/>
                  </a:cubicBezTo>
                  <a:cubicBezTo>
                    <a:pt x="16220" y="12570"/>
                    <a:pt x="10585" y="16949"/>
                    <a:pt x="4950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859543" y="6453716"/>
              <a:ext cx="196549" cy="26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25" fill="norm" stroke="1" extrusionOk="0">
                  <a:moveTo>
                    <a:pt x="16968" y="3881"/>
                  </a:moveTo>
                  <a:cubicBezTo>
                    <a:pt x="16740" y="3037"/>
                    <a:pt x="16513" y="2194"/>
                    <a:pt x="16058" y="1434"/>
                  </a:cubicBezTo>
                  <a:cubicBezTo>
                    <a:pt x="15603" y="675"/>
                    <a:pt x="14921" y="0"/>
                    <a:pt x="13557" y="0"/>
                  </a:cubicBezTo>
                  <a:cubicBezTo>
                    <a:pt x="12193" y="0"/>
                    <a:pt x="10147" y="675"/>
                    <a:pt x="7987" y="2700"/>
                  </a:cubicBezTo>
                  <a:cubicBezTo>
                    <a:pt x="5827" y="4725"/>
                    <a:pt x="3553" y="8100"/>
                    <a:pt x="2189" y="10716"/>
                  </a:cubicBezTo>
                  <a:cubicBezTo>
                    <a:pt x="824" y="13331"/>
                    <a:pt x="370" y="15187"/>
                    <a:pt x="142" y="16706"/>
                  </a:cubicBezTo>
                  <a:cubicBezTo>
                    <a:pt x="-85" y="18225"/>
                    <a:pt x="-85" y="19406"/>
                    <a:pt x="483" y="20250"/>
                  </a:cubicBezTo>
                  <a:cubicBezTo>
                    <a:pt x="1052" y="21094"/>
                    <a:pt x="2189" y="21600"/>
                    <a:pt x="4917" y="21516"/>
                  </a:cubicBezTo>
                  <a:cubicBezTo>
                    <a:pt x="7646" y="21431"/>
                    <a:pt x="11966" y="20756"/>
                    <a:pt x="15149" y="18816"/>
                  </a:cubicBezTo>
                  <a:cubicBezTo>
                    <a:pt x="18332" y="16875"/>
                    <a:pt x="20378" y="13669"/>
                    <a:pt x="20947" y="11137"/>
                  </a:cubicBezTo>
                  <a:cubicBezTo>
                    <a:pt x="21515" y="8606"/>
                    <a:pt x="20606" y="6750"/>
                    <a:pt x="18559" y="5653"/>
                  </a:cubicBezTo>
                  <a:cubicBezTo>
                    <a:pt x="16513" y="4556"/>
                    <a:pt x="13330" y="4219"/>
                    <a:pt x="10147" y="3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8090399" y="6233271"/>
              <a:ext cx="146051" cy="16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3506"/>
                  </a:moveTo>
                  <a:cubicBezTo>
                    <a:pt x="0" y="8573"/>
                    <a:pt x="0" y="13640"/>
                    <a:pt x="0" y="16840"/>
                  </a:cubicBezTo>
                  <a:cubicBezTo>
                    <a:pt x="0" y="20040"/>
                    <a:pt x="0" y="21373"/>
                    <a:pt x="157" y="21106"/>
                  </a:cubicBezTo>
                  <a:cubicBezTo>
                    <a:pt x="313" y="20840"/>
                    <a:pt x="626" y="18973"/>
                    <a:pt x="2191" y="15506"/>
                  </a:cubicBezTo>
                  <a:cubicBezTo>
                    <a:pt x="3757" y="12040"/>
                    <a:pt x="6574" y="6973"/>
                    <a:pt x="8609" y="3906"/>
                  </a:cubicBezTo>
                  <a:cubicBezTo>
                    <a:pt x="10643" y="840"/>
                    <a:pt x="11896" y="-227"/>
                    <a:pt x="13148" y="40"/>
                  </a:cubicBezTo>
                  <a:cubicBezTo>
                    <a:pt x="14400" y="306"/>
                    <a:pt x="15652" y="1906"/>
                    <a:pt x="16748" y="4306"/>
                  </a:cubicBezTo>
                  <a:cubicBezTo>
                    <a:pt x="17843" y="6706"/>
                    <a:pt x="18783" y="9906"/>
                    <a:pt x="19409" y="12306"/>
                  </a:cubicBezTo>
                  <a:cubicBezTo>
                    <a:pt x="20035" y="14706"/>
                    <a:pt x="20348" y="16306"/>
                    <a:pt x="20661" y="17240"/>
                  </a:cubicBezTo>
                  <a:cubicBezTo>
                    <a:pt x="20974" y="18173"/>
                    <a:pt x="21287" y="18440"/>
                    <a:pt x="21600" y="18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8287249" y="6243756"/>
              <a:ext cx="249532" cy="9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13" fill="norm" stroke="1" extrusionOk="0">
                  <a:moveTo>
                    <a:pt x="0" y="9693"/>
                  </a:moveTo>
                  <a:cubicBezTo>
                    <a:pt x="5990" y="9693"/>
                    <a:pt x="11980" y="9693"/>
                    <a:pt x="15519" y="9693"/>
                  </a:cubicBezTo>
                  <a:cubicBezTo>
                    <a:pt x="19059" y="9693"/>
                    <a:pt x="20148" y="9693"/>
                    <a:pt x="20783" y="8493"/>
                  </a:cubicBezTo>
                  <a:cubicBezTo>
                    <a:pt x="21418" y="7293"/>
                    <a:pt x="21600" y="4893"/>
                    <a:pt x="21146" y="2973"/>
                  </a:cubicBezTo>
                  <a:cubicBezTo>
                    <a:pt x="20692" y="1053"/>
                    <a:pt x="19603" y="-387"/>
                    <a:pt x="19331" y="93"/>
                  </a:cubicBezTo>
                  <a:cubicBezTo>
                    <a:pt x="19059" y="573"/>
                    <a:pt x="19603" y="2973"/>
                    <a:pt x="20057" y="5373"/>
                  </a:cubicBezTo>
                  <a:cubicBezTo>
                    <a:pt x="20511" y="7773"/>
                    <a:pt x="20874" y="10173"/>
                    <a:pt x="20783" y="12813"/>
                  </a:cubicBezTo>
                  <a:cubicBezTo>
                    <a:pt x="20692" y="15453"/>
                    <a:pt x="20148" y="18333"/>
                    <a:pt x="19603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605757" y="6210300"/>
              <a:ext cx="161008" cy="14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37" fill="norm" stroke="1" extrusionOk="0">
                  <a:moveTo>
                    <a:pt x="14172" y="0"/>
                  </a:moveTo>
                  <a:cubicBezTo>
                    <a:pt x="13331" y="1271"/>
                    <a:pt x="12489" y="2541"/>
                    <a:pt x="10806" y="6035"/>
                  </a:cubicBezTo>
                  <a:cubicBezTo>
                    <a:pt x="9123" y="9529"/>
                    <a:pt x="6598" y="15247"/>
                    <a:pt x="4635" y="18265"/>
                  </a:cubicBezTo>
                  <a:cubicBezTo>
                    <a:pt x="2671" y="21282"/>
                    <a:pt x="1269" y="21600"/>
                    <a:pt x="567" y="20965"/>
                  </a:cubicBezTo>
                  <a:cubicBezTo>
                    <a:pt x="-134" y="20329"/>
                    <a:pt x="-134" y="18741"/>
                    <a:pt x="287" y="17153"/>
                  </a:cubicBezTo>
                  <a:cubicBezTo>
                    <a:pt x="708" y="15565"/>
                    <a:pt x="1549" y="13976"/>
                    <a:pt x="2391" y="12547"/>
                  </a:cubicBezTo>
                  <a:cubicBezTo>
                    <a:pt x="3232" y="11118"/>
                    <a:pt x="4074" y="9847"/>
                    <a:pt x="5196" y="9529"/>
                  </a:cubicBezTo>
                  <a:cubicBezTo>
                    <a:pt x="6318" y="9212"/>
                    <a:pt x="7721" y="9847"/>
                    <a:pt x="9404" y="11276"/>
                  </a:cubicBezTo>
                  <a:cubicBezTo>
                    <a:pt x="11087" y="12706"/>
                    <a:pt x="13050" y="14929"/>
                    <a:pt x="14734" y="16200"/>
                  </a:cubicBezTo>
                  <a:cubicBezTo>
                    <a:pt x="16417" y="17471"/>
                    <a:pt x="17819" y="17788"/>
                    <a:pt x="19082" y="16200"/>
                  </a:cubicBezTo>
                  <a:cubicBezTo>
                    <a:pt x="20344" y="14612"/>
                    <a:pt x="21466" y="11118"/>
                    <a:pt x="21326" y="8735"/>
                  </a:cubicBezTo>
                  <a:cubicBezTo>
                    <a:pt x="21185" y="6353"/>
                    <a:pt x="19783" y="5082"/>
                    <a:pt x="17679" y="4924"/>
                  </a:cubicBezTo>
                  <a:cubicBezTo>
                    <a:pt x="15575" y="4765"/>
                    <a:pt x="12770" y="5718"/>
                    <a:pt x="9965" y="6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551355" y="6954956"/>
              <a:ext cx="170745" cy="26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62" fill="norm" stroke="1" extrusionOk="0">
                  <a:moveTo>
                    <a:pt x="703" y="21462"/>
                  </a:moveTo>
                  <a:cubicBezTo>
                    <a:pt x="176" y="20605"/>
                    <a:pt x="-351" y="19748"/>
                    <a:pt x="308" y="17862"/>
                  </a:cubicBezTo>
                  <a:cubicBezTo>
                    <a:pt x="966" y="15976"/>
                    <a:pt x="2810" y="13062"/>
                    <a:pt x="4786" y="10491"/>
                  </a:cubicBezTo>
                  <a:cubicBezTo>
                    <a:pt x="6761" y="7919"/>
                    <a:pt x="8869" y="5691"/>
                    <a:pt x="10317" y="4148"/>
                  </a:cubicBezTo>
                  <a:cubicBezTo>
                    <a:pt x="11766" y="2605"/>
                    <a:pt x="12556" y="1748"/>
                    <a:pt x="13478" y="1062"/>
                  </a:cubicBezTo>
                  <a:cubicBezTo>
                    <a:pt x="14400" y="376"/>
                    <a:pt x="15454" y="-138"/>
                    <a:pt x="16112" y="33"/>
                  </a:cubicBezTo>
                  <a:cubicBezTo>
                    <a:pt x="16771" y="205"/>
                    <a:pt x="17034" y="1062"/>
                    <a:pt x="17429" y="3376"/>
                  </a:cubicBezTo>
                  <a:cubicBezTo>
                    <a:pt x="17825" y="5691"/>
                    <a:pt x="18351" y="9462"/>
                    <a:pt x="19010" y="12376"/>
                  </a:cubicBezTo>
                  <a:cubicBezTo>
                    <a:pt x="19669" y="15291"/>
                    <a:pt x="20459" y="17348"/>
                    <a:pt x="21249" y="19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633199" y="708025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846106" y="6978388"/>
              <a:ext cx="155394" cy="18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01" fill="norm" stroke="1" extrusionOk="0">
                  <a:moveTo>
                    <a:pt x="2164" y="6438"/>
                  </a:moveTo>
                  <a:cubicBezTo>
                    <a:pt x="1872" y="10236"/>
                    <a:pt x="1580" y="14034"/>
                    <a:pt x="1288" y="16526"/>
                  </a:cubicBezTo>
                  <a:cubicBezTo>
                    <a:pt x="997" y="19018"/>
                    <a:pt x="705" y="20205"/>
                    <a:pt x="413" y="20087"/>
                  </a:cubicBezTo>
                  <a:cubicBezTo>
                    <a:pt x="121" y="19968"/>
                    <a:pt x="-171" y="18544"/>
                    <a:pt x="121" y="15339"/>
                  </a:cubicBezTo>
                  <a:cubicBezTo>
                    <a:pt x="413" y="12135"/>
                    <a:pt x="1288" y="7150"/>
                    <a:pt x="1872" y="4065"/>
                  </a:cubicBezTo>
                  <a:cubicBezTo>
                    <a:pt x="2456" y="979"/>
                    <a:pt x="2748" y="-208"/>
                    <a:pt x="2894" y="29"/>
                  </a:cubicBezTo>
                  <a:cubicBezTo>
                    <a:pt x="3040" y="267"/>
                    <a:pt x="3040" y="1928"/>
                    <a:pt x="3915" y="4895"/>
                  </a:cubicBezTo>
                  <a:cubicBezTo>
                    <a:pt x="4791" y="7862"/>
                    <a:pt x="6543" y="12135"/>
                    <a:pt x="7710" y="14865"/>
                  </a:cubicBezTo>
                  <a:cubicBezTo>
                    <a:pt x="8878" y="17594"/>
                    <a:pt x="9461" y="18781"/>
                    <a:pt x="10337" y="19730"/>
                  </a:cubicBezTo>
                  <a:cubicBezTo>
                    <a:pt x="11213" y="20680"/>
                    <a:pt x="12380" y="21392"/>
                    <a:pt x="13548" y="21155"/>
                  </a:cubicBezTo>
                  <a:cubicBezTo>
                    <a:pt x="14715" y="20917"/>
                    <a:pt x="15883" y="19730"/>
                    <a:pt x="17197" y="16763"/>
                  </a:cubicBezTo>
                  <a:cubicBezTo>
                    <a:pt x="18510" y="13796"/>
                    <a:pt x="19970" y="9049"/>
                    <a:pt x="21429" y="4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8020549" y="6937573"/>
              <a:ext cx="109052" cy="28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51" fill="norm" stroke="1" extrusionOk="0">
                  <a:moveTo>
                    <a:pt x="7336" y="7264"/>
                  </a:moveTo>
                  <a:cubicBezTo>
                    <a:pt x="6521" y="10551"/>
                    <a:pt x="5706" y="13838"/>
                    <a:pt x="4891" y="16029"/>
                  </a:cubicBezTo>
                  <a:cubicBezTo>
                    <a:pt x="4075" y="18221"/>
                    <a:pt x="3260" y="19316"/>
                    <a:pt x="3260" y="19160"/>
                  </a:cubicBezTo>
                  <a:cubicBezTo>
                    <a:pt x="3260" y="19003"/>
                    <a:pt x="4075" y="17594"/>
                    <a:pt x="4891" y="14777"/>
                  </a:cubicBezTo>
                  <a:cubicBezTo>
                    <a:pt x="5706" y="11960"/>
                    <a:pt x="6521" y="7734"/>
                    <a:pt x="7132" y="5151"/>
                  </a:cubicBezTo>
                  <a:cubicBezTo>
                    <a:pt x="7743" y="2568"/>
                    <a:pt x="8151" y="1629"/>
                    <a:pt x="9170" y="925"/>
                  </a:cubicBezTo>
                  <a:cubicBezTo>
                    <a:pt x="10189" y="221"/>
                    <a:pt x="11819" y="-249"/>
                    <a:pt x="14060" y="142"/>
                  </a:cubicBezTo>
                  <a:cubicBezTo>
                    <a:pt x="16302" y="534"/>
                    <a:pt x="19155" y="1786"/>
                    <a:pt x="20377" y="4212"/>
                  </a:cubicBezTo>
                  <a:cubicBezTo>
                    <a:pt x="21600" y="6638"/>
                    <a:pt x="21192" y="10238"/>
                    <a:pt x="17525" y="13290"/>
                  </a:cubicBezTo>
                  <a:cubicBezTo>
                    <a:pt x="13857" y="16342"/>
                    <a:pt x="6928" y="18847"/>
                    <a:pt x="0" y="21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939594" y="7658100"/>
              <a:ext cx="8668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19936" y="4086"/>
                  </a:moveTo>
                  <a:cubicBezTo>
                    <a:pt x="20439" y="3114"/>
                    <a:pt x="20941" y="2141"/>
                    <a:pt x="20188" y="1362"/>
                  </a:cubicBezTo>
                  <a:cubicBezTo>
                    <a:pt x="19434" y="584"/>
                    <a:pt x="17425" y="0"/>
                    <a:pt x="15415" y="0"/>
                  </a:cubicBezTo>
                  <a:cubicBezTo>
                    <a:pt x="13406" y="0"/>
                    <a:pt x="11397" y="584"/>
                    <a:pt x="8634" y="2043"/>
                  </a:cubicBezTo>
                  <a:cubicBezTo>
                    <a:pt x="5871" y="3503"/>
                    <a:pt x="2355" y="5838"/>
                    <a:pt x="848" y="7492"/>
                  </a:cubicBezTo>
                  <a:cubicBezTo>
                    <a:pt x="-659" y="9146"/>
                    <a:pt x="-157" y="10119"/>
                    <a:pt x="2355" y="11384"/>
                  </a:cubicBezTo>
                  <a:cubicBezTo>
                    <a:pt x="4867" y="12649"/>
                    <a:pt x="9388" y="14205"/>
                    <a:pt x="12401" y="15665"/>
                  </a:cubicBezTo>
                  <a:cubicBezTo>
                    <a:pt x="15415" y="17124"/>
                    <a:pt x="16922" y="18486"/>
                    <a:pt x="15415" y="19459"/>
                  </a:cubicBezTo>
                  <a:cubicBezTo>
                    <a:pt x="13908" y="20432"/>
                    <a:pt x="9388" y="21016"/>
                    <a:pt x="48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074603" y="7675730"/>
              <a:ext cx="171247" cy="21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052" fill="norm" stroke="1" extrusionOk="0">
                  <a:moveTo>
                    <a:pt x="8562" y="8777"/>
                  </a:moveTo>
                  <a:cubicBezTo>
                    <a:pt x="9864" y="6926"/>
                    <a:pt x="11165" y="5075"/>
                    <a:pt x="11946" y="3532"/>
                  </a:cubicBezTo>
                  <a:cubicBezTo>
                    <a:pt x="12726" y="1989"/>
                    <a:pt x="12987" y="755"/>
                    <a:pt x="12466" y="240"/>
                  </a:cubicBezTo>
                  <a:cubicBezTo>
                    <a:pt x="11946" y="-274"/>
                    <a:pt x="10644" y="-68"/>
                    <a:pt x="8432" y="1886"/>
                  </a:cubicBezTo>
                  <a:cubicBezTo>
                    <a:pt x="6220" y="3840"/>
                    <a:pt x="3097" y="7543"/>
                    <a:pt x="1406" y="10423"/>
                  </a:cubicBezTo>
                  <a:cubicBezTo>
                    <a:pt x="-286" y="13303"/>
                    <a:pt x="-546" y="15360"/>
                    <a:pt x="1146" y="17109"/>
                  </a:cubicBezTo>
                  <a:cubicBezTo>
                    <a:pt x="2837" y="18857"/>
                    <a:pt x="6481" y="20297"/>
                    <a:pt x="10124" y="20812"/>
                  </a:cubicBezTo>
                  <a:cubicBezTo>
                    <a:pt x="13767" y="21326"/>
                    <a:pt x="17411" y="20915"/>
                    <a:pt x="21054" y="20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7722099" y="7810500"/>
              <a:ext cx="647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5" y="21600"/>
                    <a:pt x="6071" y="21600"/>
                    <a:pt x="8965" y="18000"/>
                  </a:cubicBezTo>
                  <a:cubicBezTo>
                    <a:pt x="11859" y="14400"/>
                    <a:pt x="14612" y="7200"/>
                    <a:pt x="16694" y="3600"/>
                  </a:cubicBezTo>
                  <a:cubicBezTo>
                    <a:pt x="18776" y="0"/>
                    <a:pt x="2018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8299949" y="7696200"/>
              <a:ext cx="8678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95" y="1738"/>
                    <a:pt x="11590" y="3476"/>
                    <a:pt x="15541" y="6207"/>
                  </a:cubicBezTo>
                  <a:cubicBezTo>
                    <a:pt x="19493" y="8938"/>
                    <a:pt x="21600" y="12662"/>
                    <a:pt x="21600" y="14897"/>
                  </a:cubicBezTo>
                  <a:cubicBezTo>
                    <a:pt x="21600" y="17131"/>
                    <a:pt x="19493" y="17876"/>
                    <a:pt x="17122" y="18745"/>
                  </a:cubicBezTo>
                  <a:cubicBezTo>
                    <a:pt x="14751" y="19614"/>
                    <a:pt x="12117" y="20607"/>
                    <a:pt x="10273" y="21103"/>
                  </a:cubicBezTo>
                  <a:cubicBezTo>
                    <a:pt x="8429" y="21600"/>
                    <a:pt x="7376" y="21600"/>
                    <a:pt x="63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500239" y="7654162"/>
              <a:ext cx="189719" cy="21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0752" fill="norm" stroke="1" extrusionOk="0">
                  <a:moveTo>
                    <a:pt x="12591" y="4125"/>
                  </a:moveTo>
                  <a:cubicBezTo>
                    <a:pt x="12591" y="2671"/>
                    <a:pt x="12591" y="1217"/>
                    <a:pt x="11909" y="594"/>
                  </a:cubicBezTo>
                  <a:cubicBezTo>
                    <a:pt x="11227" y="-29"/>
                    <a:pt x="9863" y="178"/>
                    <a:pt x="7703" y="2359"/>
                  </a:cubicBezTo>
                  <a:cubicBezTo>
                    <a:pt x="5543" y="4540"/>
                    <a:pt x="2587" y="8694"/>
                    <a:pt x="1109" y="11913"/>
                  </a:cubicBezTo>
                  <a:cubicBezTo>
                    <a:pt x="-369" y="15132"/>
                    <a:pt x="-369" y="17417"/>
                    <a:pt x="1109" y="18975"/>
                  </a:cubicBezTo>
                  <a:cubicBezTo>
                    <a:pt x="2587" y="20532"/>
                    <a:pt x="5543" y="21363"/>
                    <a:pt x="9294" y="20221"/>
                  </a:cubicBezTo>
                  <a:cubicBezTo>
                    <a:pt x="13046" y="19078"/>
                    <a:pt x="17593" y="15963"/>
                    <a:pt x="19412" y="12432"/>
                  </a:cubicBezTo>
                  <a:cubicBezTo>
                    <a:pt x="21231" y="8901"/>
                    <a:pt x="20322" y="4955"/>
                    <a:pt x="18048" y="2671"/>
                  </a:cubicBezTo>
                  <a:cubicBezTo>
                    <a:pt x="15774" y="386"/>
                    <a:pt x="12136" y="-237"/>
                    <a:pt x="9749" y="75"/>
                  </a:cubicBezTo>
                  <a:cubicBezTo>
                    <a:pt x="7362" y="386"/>
                    <a:pt x="6225" y="1632"/>
                    <a:pt x="5088" y="2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7671299" y="7462465"/>
              <a:ext cx="133351" cy="170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2" fill="norm" stroke="1" extrusionOk="0">
                  <a:moveTo>
                    <a:pt x="0" y="5315"/>
                  </a:moveTo>
                  <a:cubicBezTo>
                    <a:pt x="0" y="9219"/>
                    <a:pt x="0" y="13123"/>
                    <a:pt x="0" y="15985"/>
                  </a:cubicBezTo>
                  <a:cubicBezTo>
                    <a:pt x="0" y="18848"/>
                    <a:pt x="0" y="20670"/>
                    <a:pt x="171" y="20930"/>
                  </a:cubicBezTo>
                  <a:cubicBezTo>
                    <a:pt x="343" y="21190"/>
                    <a:pt x="686" y="19889"/>
                    <a:pt x="2400" y="16506"/>
                  </a:cubicBezTo>
                  <a:cubicBezTo>
                    <a:pt x="4114" y="13123"/>
                    <a:pt x="7200" y="7657"/>
                    <a:pt x="9429" y="4274"/>
                  </a:cubicBezTo>
                  <a:cubicBezTo>
                    <a:pt x="11657" y="891"/>
                    <a:pt x="13029" y="-410"/>
                    <a:pt x="13886" y="110"/>
                  </a:cubicBezTo>
                  <a:cubicBezTo>
                    <a:pt x="14743" y="631"/>
                    <a:pt x="15086" y="2973"/>
                    <a:pt x="16286" y="6096"/>
                  </a:cubicBezTo>
                  <a:cubicBezTo>
                    <a:pt x="17486" y="9219"/>
                    <a:pt x="19543" y="13123"/>
                    <a:pt x="21600" y="17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7836399" y="7486650"/>
              <a:ext cx="292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7280"/>
                    <a:pt x="10017" y="12960"/>
                    <a:pt x="13617" y="9360"/>
                  </a:cubicBezTo>
                  <a:cubicBezTo>
                    <a:pt x="17217" y="5760"/>
                    <a:pt x="1940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8033249" y="7450666"/>
              <a:ext cx="74489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0" y="1054"/>
                  </a:moveTo>
                  <a:cubicBezTo>
                    <a:pt x="3000" y="527"/>
                    <a:pt x="6000" y="0"/>
                    <a:pt x="9600" y="0"/>
                  </a:cubicBezTo>
                  <a:cubicBezTo>
                    <a:pt x="13200" y="0"/>
                    <a:pt x="17400" y="527"/>
                    <a:pt x="19500" y="2371"/>
                  </a:cubicBezTo>
                  <a:cubicBezTo>
                    <a:pt x="21600" y="4215"/>
                    <a:pt x="21600" y="7376"/>
                    <a:pt x="19800" y="10800"/>
                  </a:cubicBezTo>
                  <a:cubicBezTo>
                    <a:pt x="18000" y="14224"/>
                    <a:pt x="14400" y="17912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8165377" y="7429500"/>
              <a:ext cx="124866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046" fill="norm" stroke="1" extrusionOk="0">
                  <a:moveTo>
                    <a:pt x="5516" y="0"/>
                  </a:moveTo>
                  <a:cubicBezTo>
                    <a:pt x="5516" y="5538"/>
                    <a:pt x="5516" y="11077"/>
                    <a:pt x="4984" y="14954"/>
                  </a:cubicBezTo>
                  <a:cubicBezTo>
                    <a:pt x="4453" y="18831"/>
                    <a:pt x="3391" y="21046"/>
                    <a:pt x="2329" y="21046"/>
                  </a:cubicBezTo>
                  <a:cubicBezTo>
                    <a:pt x="1266" y="21046"/>
                    <a:pt x="204" y="18831"/>
                    <a:pt x="27" y="16338"/>
                  </a:cubicBezTo>
                  <a:cubicBezTo>
                    <a:pt x="-150" y="13846"/>
                    <a:pt x="558" y="11077"/>
                    <a:pt x="1443" y="10800"/>
                  </a:cubicBezTo>
                  <a:cubicBezTo>
                    <a:pt x="2329" y="10523"/>
                    <a:pt x="3391" y="12738"/>
                    <a:pt x="5516" y="14954"/>
                  </a:cubicBezTo>
                  <a:cubicBezTo>
                    <a:pt x="7640" y="17169"/>
                    <a:pt x="10827" y="19384"/>
                    <a:pt x="13306" y="20215"/>
                  </a:cubicBezTo>
                  <a:cubicBezTo>
                    <a:pt x="15784" y="21046"/>
                    <a:pt x="17555" y="20492"/>
                    <a:pt x="18971" y="18554"/>
                  </a:cubicBezTo>
                  <a:cubicBezTo>
                    <a:pt x="20388" y="16615"/>
                    <a:pt x="21450" y="13292"/>
                    <a:pt x="20565" y="9415"/>
                  </a:cubicBezTo>
                  <a:cubicBezTo>
                    <a:pt x="19680" y="5538"/>
                    <a:pt x="16847" y="1108"/>
                    <a:pt x="13660" y="277"/>
                  </a:cubicBezTo>
                  <a:cubicBezTo>
                    <a:pt x="10473" y="-554"/>
                    <a:pt x="6932" y="2215"/>
                    <a:pt x="3391" y="4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718049" y="3130550"/>
              <a:ext cx="317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039"/>
                    <a:pt x="11520" y="12077"/>
                    <a:pt x="15120" y="15677"/>
                  </a:cubicBezTo>
                  <a:cubicBezTo>
                    <a:pt x="18720" y="19277"/>
                    <a:pt x="20160" y="20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698999" y="30289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788710" y="3058182"/>
              <a:ext cx="120379" cy="21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229" fill="norm" stroke="1" extrusionOk="0">
                  <a:moveTo>
                    <a:pt x="10843" y="2137"/>
                  </a:moveTo>
                  <a:cubicBezTo>
                    <a:pt x="9379" y="1298"/>
                    <a:pt x="7914" y="459"/>
                    <a:pt x="6267" y="145"/>
                  </a:cubicBezTo>
                  <a:cubicBezTo>
                    <a:pt x="4619" y="-170"/>
                    <a:pt x="2789" y="40"/>
                    <a:pt x="1508" y="669"/>
                  </a:cubicBezTo>
                  <a:cubicBezTo>
                    <a:pt x="226" y="1298"/>
                    <a:pt x="-506" y="2347"/>
                    <a:pt x="409" y="4444"/>
                  </a:cubicBezTo>
                  <a:cubicBezTo>
                    <a:pt x="1325" y="6541"/>
                    <a:pt x="3887" y="9686"/>
                    <a:pt x="6999" y="11783"/>
                  </a:cubicBezTo>
                  <a:cubicBezTo>
                    <a:pt x="10111" y="13880"/>
                    <a:pt x="13772" y="14929"/>
                    <a:pt x="16335" y="15873"/>
                  </a:cubicBezTo>
                  <a:cubicBezTo>
                    <a:pt x="18897" y="16816"/>
                    <a:pt x="20362" y="17655"/>
                    <a:pt x="20728" y="18599"/>
                  </a:cubicBezTo>
                  <a:cubicBezTo>
                    <a:pt x="21094" y="19543"/>
                    <a:pt x="20362" y="20591"/>
                    <a:pt x="18897" y="21011"/>
                  </a:cubicBezTo>
                  <a:cubicBezTo>
                    <a:pt x="17433" y="21430"/>
                    <a:pt x="15236" y="21220"/>
                    <a:pt x="13223" y="20591"/>
                  </a:cubicBezTo>
                  <a:cubicBezTo>
                    <a:pt x="11209" y="19962"/>
                    <a:pt x="9379" y="18913"/>
                    <a:pt x="7548" y="1786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248554" y="3060700"/>
              <a:ext cx="91796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77" fill="norm" stroke="1" extrusionOk="0">
                  <a:moveTo>
                    <a:pt x="21290" y="1662"/>
                  </a:moveTo>
                  <a:cubicBezTo>
                    <a:pt x="19326" y="831"/>
                    <a:pt x="17363" y="0"/>
                    <a:pt x="15399" y="0"/>
                  </a:cubicBezTo>
                  <a:cubicBezTo>
                    <a:pt x="13435" y="0"/>
                    <a:pt x="11472" y="831"/>
                    <a:pt x="9017" y="2908"/>
                  </a:cubicBezTo>
                  <a:cubicBezTo>
                    <a:pt x="6563" y="4985"/>
                    <a:pt x="3617" y="8308"/>
                    <a:pt x="1899" y="11215"/>
                  </a:cubicBezTo>
                  <a:cubicBezTo>
                    <a:pt x="181" y="14123"/>
                    <a:pt x="-310" y="16615"/>
                    <a:pt x="181" y="18415"/>
                  </a:cubicBezTo>
                  <a:cubicBezTo>
                    <a:pt x="672" y="20215"/>
                    <a:pt x="2145" y="21323"/>
                    <a:pt x="5090" y="21462"/>
                  </a:cubicBezTo>
                  <a:cubicBezTo>
                    <a:pt x="8035" y="21600"/>
                    <a:pt x="12454" y="20769"/>
                    <a:pt x="16872" y="1993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371560" y="3086100"/>
              <a:ext cx="94140" cy="115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106" fill="norm" stroke="1" extrusionOk="0">
                  <a:moveTo>
                    <a:pt x="11389" y="0"/>
                  </a:moveTo>
                  <a:cubicBezTo>
                    <a:pt x="9041" y="0"/>
                    <a:pt x="6693" y="0"/>
                    <a:pt x="4580" y="2507"/>
                  </a:cubicBezTo>
                  <a:cubicBezTo>
                    <a:pt x="2467" y="5014"/>
                    <a:pt x="589" y="10029"/>
                    <a:pt x="120" y="13500"/>
                  </a:cubicBezTo>
                  <a:cubicBezTo>
                    <a:pt x="-350" y="16971"/>
                    <a:pt x="589" y="18900"/>
                    <a:pt x="2467" y="20057"/>
                  </a:cubicBezTo>
                  <a:cubicBezTo>
                    <a:pt x="4346" y="21214"/>
                    <a:pt x="7163" y="21600"/>
                    <a:pt x="10450" y="20250"/>
                  </a:cubicBezTo>
                  <a:cubicBezTo>
                    <a:pt x="13737" y="18900"/>
                    <a:pt x="17493" y="15814"/>
                    <a:pt x="19372" y="13307"/>
                  </a:cubicBezTo>
                  <a:cubicBezTo>
                    <a:pt x="21250" y="10800"/>
                    <a:pt x="21250" y="8871"/>
                    <a:pt x="20076" y="7136"/>
                  </a:cubicBezTo>
                  <a:cubicBezTo>
                    <a:pt x="18902" y="5400"/>
                    <a:pt x="16554" y="3857"/>
                    <a:pt x="14676" y="3857"/>
                  </a:cubicBezTo>
                  <a:cubicBezTo>
                    <a:pt x="12798" y="3857"/>
                    <a:pt x="11389" y="5400"/>
                    <a:pt x="9980" y="694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537728" y="3062434"/>
              <a:ext cx="126472" cy="14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47" fill="norm" stroke="1" extrusionOk="0">
                  <a:moveTo>
                    <a:pt x="2070" y="3450"/>
                  </a:moveTo>
                  <a:cubicBezTo>
                    <a:pt x="1350" y="6844"/>
                    <a:pt x="630" y="10238"/>
                    <a:pt x="270" y="12707"/>
                  </a:cubicBezTo>
                  <a:cubicBezTo>
                    <a:pt x="-90" y="15176"/>
                    <a:pt x="-90" y="16718"/>
                    <a:pt x="270" y="18261"/>
                  </a:cubicBezTo>
                  <a:cubicBezTo>
                    <a:pt x="630" y="19804"/>
                    <a:pt x="1350" y="21347"/>
                    <a:pt x="1710" y="21347"/>
                  </a:cubicBezTo>
                  <a:cubicBezTo>
                    <a:pt x="2070" y="21347"/>
                    <a:pt x="2070" y="19804"/>
                    <a:pt x="2070" y="16564"/>
                  </a:cubicBezTo>
                  <a:cubicBezTo>
                    <a:pt x="2070" y="13324"/>
                    <a:pt x="2070" y="8387"/>
                    <a:pt x="2610" y="5147"/>
                  </a:cubicBezTo>
                  <a:cubicBezTo>
                    <a:pt x="3150" y="1907"/>
                    <a:pt x="4230" y="364"/>
                    <a:pt x="6750" y="56"/>
                  </a:cubicBezTo>
                  <a:cubicBezTo>
                    <a:pt x="9270" y="-253"/>
                    <a:pt x="13230" y="673"/>
                    <a:pt x="15930" y="4067"/>
                  </a:cubicBezTo>
                  <a:cubicBezTo>
                    <a:pt x="18630" y="7461"/>
                    <a:pt x="20070" y="13324"/>
                    <a:pt x="21510" y="1918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723709" y="3003550"/>
              <a:ext cx="99241" cy="21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30" fill="norm" stroke="1" extrusionOk="0">
                  <a:moveTo>
                    <a:pt x="21098" y="0"/>
                  </a:moveTo>
                  <a:cubicBezTo>
                    <a:pt x="16148" y="212"/>
                    <a:pt x="11198" y="424"/>
                    <a:pt x="7373" y="1376"/>
                  </a:cubicBezTo>
                  <a:cubicBezTo>
                    <a:pt x="3548" y="2329"/>
                    <a:pt x="848" y="4024"/>
                    <a:pt x="173" y="5929"/>
                  </a:cubicBezTo>
                  <a:cubicBezTo>
                    <a:pt x="-502" y="7835"/>
                    <a:pt x="848" y="9953"/>
                    <a:pt x="3323" y="11647"/>
                  </a:cubicBezTo>
                  <a:cubicBezTo>
                    <a:pt x="5798" y="13341"/>
                    <a:pt x="9398" y="14612"/>
                    <a:pt x="11423" y="15776"/>
                  </a:cubicBezTo>
                  <a:cubicBezTo>
                    <a:pt x="13448" y="16941"/>
                    <a:pt x="13898" y="18000"/>
                    <a:pt x="13673" y="19059"/>
                  </a:cubicBezTo>
                  <a:cubicBezTo>
                    <a:pt x="13448" y="20118"/>
                    <a:pt x="12548" y="21176"/>
                    <a:pt x="11198" y="21388"/>
                  </a:cubicBezTo>
                  <a:cubicBezTo>
                    <a:pt x="9848" y="21600"/>
                    <a:pt x="8048" y="20965"/>
                    <a:pt x="6248" y="2032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861049" y="304800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845762" y="2993180"/>
              <a:ext cx="21638" cy="9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105" fill="norm" stroke="1" extrusionOk="0">
                  <a:moveTo>
                    <a:pt x="20073" y="21105"/>
                  </a:moveTo>
                  <a:cubicBezTo>
                    <a:pt x="14182" y="16155"/>
                    <a:pt x="8291" y="11205"/>
                    <a:pt x="4364" y="7380"/>
                  </a:cubicBezTo>
                  <a:cubicBezTo>
                    <a:pt x="437" y="3555"/>
                    <a:pt x="-1527" y="855"/>
                    <a:pt x="1418" y="180"/>
                  </a:cubicBezTo>
                  <a:cubicBezTo>
                    <a:pt x="4364" y="-495"/>
                    <a:pt x="12218" y="855"/>
                    <a:pt x="20073" y="220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934256" y="3013699"/>
              <a:ext cx="83990" cy="17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288" fill="norm" stroke="1" extrusionOk="0">
                  <a:moveTo>
                    <a:pt x="14613" y="3479"/>
                  </a:moveTo>
                  <a:cubicBezTo>
                    <a:pt x="13070" y="2425"/>
                    <a:pt x="11527" y="1371"/>
                    <a:pt x="9470" y="713"/>
                  </a:cubicBezTo>
                  <a:cubicBezTo>
                    <a:pt x="7413" y="54"/>
                    <a:pt x="4841" y="-209"/>
                    <a:pt x="2784" y="186"/>
                  </a:cubicBezTo>
                  <a:cubicBezTo>
                    <a:pt x="727" y="581"/>
                    <a:pt x="-816" y="1635"/>
                    <a:pt x="470" y="3347"/>
                  </a:cubicBezTo>
                  <a:cubicBezTo>
                    <a:pt x="1755" y="5059"/>
                    <a:pt x="5870" y="7430"/>
                    <a:pt x="9727" y="9669"/>
                  </a:cubicBezTo>
                  <a:cubicBezTo>
                    <a:pt x="13584" y="11908"/>
                    <a:pt x="17184" y="14015"/>
                    <a:pt x="18984" y="15728"/>
                  </a:cubicBezTo>
                  <a:cubicBezTo>
                    <a:pt x="20784" y="17440"/>
                    <a:pt x="20784" y="18757"/>
                    <a:pt x="19498" y="19679"/>
                  </a:cubicBezTo>
                  <a:cubicBezTo>
                    <a:pt x="18213" y="20601"/>
                    <a:pt x="15641" y="21128"/>
                    <a:pt x="13070" y="21259"/>
                  </a:cubicBezTo>
                  <a:cubicBezTo>
                    <a:pt x="10498" y="21391"/>
                    <a:pt x="7927" y="21128"/>
                    <a:pt x="6641" y="19547"/>
                  </a:cubicBezTo>
                  <a:cubicBezTo>
                    <a:pt x="5355" y="17967"/>
                    <a:pt x="5355" y="15069"/>
                    <a:pt x="5355" y="1217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077374" y="2876550"/>
              <a:ext cx="63076" cy="30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2" fill="norm" stroke="1" extrusionOk="0">
                  <a:moveTo>
                    <a:pt x="2015" y="0"/>
                  </a:moveTo>
                  <a:cubicBezTo>
                    <a:pt x="1295" y="5287"/>
                    <a:pt x="575" y="10573"/>
                    <a:pt x="215" y="13972"/>
                  </a:cubicBezTo>
                  <a:cubicBezTo>
                    <a:pt x="-145" y="17371"/>
                    <a:pt x="-145" y="18881"/>
                    <a:pt x="935" y="19938"/>
                  </a:cubicBezTo>
                  <a:cubicBezTo>
                    <a:pt x="2015" y="20996"/>
                    <a:pt x="4175" y="21600"/>
                    <a:pt x="7415" y="21449"/>
                  </a:cubicBezTo>
                  <a:cubicBezTo>
                    <a:pt x="10655" y="21298"/>
                    <a:pt x="14975" y="20392"/>
                    <a:pt x="17495" y="19561"/>
                  </a:cubicBezTo>
                  <a:cubicBezTo>
                    <a:pt x="20015" y="18730"/>
                    <a:pt x="20735" y="17975"/>
                    <a:pt x="21455" y="1722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076949" y="2998208"/>
              <a:ext cx="323851" cy="13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5914"/>
                  </a:moveTo>
                  <a:cubicBezTo>
                    <a:pt x="2682" y="6589"/>
                    <a:pt x="5365" y="7264"/>
                    <a:pt x="7059" y="7433"/>
                  </a:cubicBezTo>
                  <a:cubicBezTo>
                    <a:pt x="8753" y="7602"/>
                    <a:pt x="9459" y="7264"/>
                    <a:pt x="10024" y="6420"/>
                  </a:cubicBezTo>
                  <a:cubicBezTo>
                    <a:pt x="10588" y="5577"/>
                    <a:pt x="11012" y="4226"/>
                    <a:pt x="10941" y="3045"/>
                  </a:cubicBezTo>
                  <a:cubicBezTo>
                    <a:pt x="10871" y="1864"/>
                    <a:pt x="10306" y="852"/>
                    <a:pt x="9671" y="683"/>
                  </a:cubicBezTo>
                  <a:cubicBezTo>
                    <a:pt x="9035" y="514"/>
                    <a:pt x="8329" y="1189"/>
                    <a:pt x="7765" y="3889"/>
                  </a:cubicBezTo>
                  <a:cubicBezTo>
                    <a:pt x="7200" y="6589"/>
                    <a:pt x="6776" y="11314"/>
                    <a:pt x="6918" y="14520"/>
                  </a:cubicBezTo>
                  <a:cubicBezTo>
                    <a:pt x="7059" y="17727"/>
                    <a:pt x="7765" y="19414"/>
                    <a:pt x="9176" y="19245"/>
                  </a:cubicBezTo>
                  <a:cubicBezTo>
                    <a:pt x="10588" y="19076"/>
                    <a:pt x="12706" y="17051"/>
                    <a:pt x="13835" y="15195"/>
                  </a:cubicBezTo>
                  <a:cubicBezTo>
                    <a:pt x="14965" y="13339"/>
                    <a:pt x="15106" y="11651"/>
                    <a:pt x="15035" y="11651"/>
                  </a:cubicBezTo>
                  <a:cubicBezTo>
                    <a:pt x="14965" y="11651"/>
                    <a:pt x="14682" y="13339"/>
                    <a:pt x="14471" y="15701"/>
                  </a:cubicBezTo>
                  <a:cubicBezTo>
                    <a:pt x="14259" y="18064"/>
                    <a:pt x="14118" y="21101"/>
                    <a:pt x="14188" y="20764"/>
                  </a:cubicBezTo>
                  <a:cubicBezTo>
                    <a:pt x="14259" y="20426"/>
                    <a:pt x="14541" y="16714"/>
                    <a:pt x="14965" y="13170"/>
                  </a:cubicBezTo>
                  <a:cubicBezTo>
                    <a:pt x="15388" y="9626"/>
                    <a:pt x="15953" y="6251"/>
                    <a:pt x="16518" y="4058"/>
                  </a:cubicBezTo>
                  <a:cubicBezTo>
                    <a:pt x="17082" y="1864"/>
                    <a:pt x="17647" y="852"/>
                    <a:pt x="18282" y="345"/>
                  </a:cubicBezTo>
                  <a:cubicBezTo>
                    <a:pt x="18918" y="-161"/>
                    <a:pt x="19624" y="-161"/>
                    <a:pt x="20118" y="683"/>
                  </a:cubicBezTo>
                  <a:cubicBezTo>
                    <a:pt x="20612" y="1527"/>
                    <a:pt x="20894" y="3214"/>
                    <a:pt x="21035" y="6251"/>
                  </a:cubicBezTo>
                  <a:cubicBezTo>
                    <a:pt x="21176" y="9289"/>
                    <a:pt x="21176" y="13676"/>
                    <a:pt x="21176" y="16714"/>
                  </a:cubicBezTo>
                  <a:cubicBezTo>
                    <a:pt x="21176" y="19752"/>
                    <a:pt x="21176" y="21439"/>
                    <a:pt x="21247" y="21101"/>
                  </a:cubicBezTo>
                  <a:cubicBezTo>
                    <a:pt x="21318" y="20764"/>
                    <a:pt x="21459" y="18401"/>
                    <a:pt x="21600" y="1603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471500" y="2794000"/>
              <a:ext cx="75350" cy="38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94" fill="norm" stroke="1" extrusionOk="0">
                  <a:moveTo>
                    <a:pt x="3359" y="0"/>
                  </a:moveTo>
                  <a:cubicBezTo>
                    <a:pt x="3359" y="3287"/>
                    <a:pt x="3359" y="6574"/>
                    <a:pt x="2759" y="9743"/>
                  </a:cubicBezTo>
                  <a:cubicBezTo>
                    <a:pt x="2159" y="12913"/>
                    <a:pt x="959" y="15965"/>
                    <a:pt x="359" y="17961"/>
                  </a:cubicBezTo>
                  <a:cubicBezTo>
                    <a:pt x="-241" y="19957"/>
                    <a:pt x="-241" y="20896"/>
                    <a:pt x="1559" y="21248"/>
                  </a:cubicBezTo>
                  <a:cubicBezTo>
                    <a:pt x="3359" y="21600"/>
                    <a:pt x="6959" y="21365"/>
                    <a:pt x="10559" y="20015"/>
                  </a:cubicBezTo>
                  <a:cubicBezTo>
                    <a:pt x="14159" y="18665"/>
                    <a:pt x="17759" y="16200"/>
                    <a:pt x="21359" y="1373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470649" y="2927350"/>
              <a:ext cx="146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673599" y="5092700"/>
              <a:ext cx="254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67"/>
                    <a:pt x="7200" y="8533"/>
                    <a:pt x="10800" y="12133"/>
                  </a:cubicBezTo>
                  <a:cubicBezTo>
                    <a:pt x="14400" y="15733"/>
                    <a:pt x="18000" y="18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679949" y="49720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756619" y="5023794"/>
              <a:ext cx="91311" cy="19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69" fill="norm" stroke="1" extrusionOk="0">
                  <a:moveTo>
                    <a:pt x="10200" y="1965"/>
                  </a:moveTo>
                  <a:cubicBezTo>
                    <a:pt x="8727" y="1046"/>
                    <a:pt x="7255" y="127"/>
                    <a:pt x="5536" y="12"/>
                  </a:cubicBezTo>
                  <a:cubicBezTo>
                    <a:pt x="3818" y="-103"/>
                    <a:pt x="1855" y="586"/>
                    <a:pt x="873" y="1965"/>
                  </a:cubicBezTo>
                  <a:cubicBezTo>
                    <a:pt x="-109" y="3344"/>
                    <a:pt x="-109" y="5412"/>
                    <a:pt x="136" y="7020"/>
                  </a:cubicBezTo>
                  <a:cubicBezTo>
                    <a:pt x="382" y="8629"/>
                    <a:pt x="873" y="9778"/>
                    <a:pt x="3818" y="10927"/>
                  </a:cubicBezTo>
                  <a:cubicBezTo>
                    <a:pt x="6764" y="12076"/>
                    <a:pt x="12164" y="13225"/>
                    <a:pt x="15600" y="14259"/>
                  </a:cubicBezTo>
                  <a:cubicBezTo>
                    <a:pt x="19036" y="15293"/>
                    <a:pt x="20509" y="16212"/>
                    <a:pt x="21000" y="17246"/>
                  </a:cubicBezTo>
                  <a:cubicBezTo>
                    <a:pt x="21491" y="18280"/>
                    <a:pt x="21000" y="19429"/>
                    <a:pt x="19036" y="20233"/>
                  </a:cubicBezTo>
                  <a:cubicBezTo>
                    <a:pt x="17073" y="21037"/>
                    <a:pt x="13636" y="21497"/>
                    <a:pt x="11427" y="21152"/>
                  </a:cubicBezTo>
                  <a:cubicBezTo>
                    <a:pt x="9218" y="20808"/>
                    <a:pt x="8236" y="19659"/>
                    <a:pt x="7255" y="1851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157354" y="5018325"/>
              <a:ext cx="106796" cy="18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946" fill="norm" stroke="1" extrusionOk="0">
                  <a:moveTo>
                    <a:pt x="21369" y="3470"/>
                  </a:moveTo>
                  <a:cubicBezTo>
                    <a:pt x="20098" y="2488"/>
                    <a:pt x="18828" y="1507"/>
                    <a:pt x="17134" y="770"/>
                  </a:cubicBezTo>
                  <a:cubicBezTo>
                    <a:pt x="15440" y="34"/>
                    <a:pt x="13322" y="-457"/>
                    <a:pt x="10781" y="648"/>
                  </a:cubicBezTo>
                  <a:cubicBezTo>
                    <a:pt x="8240" y="1752"/>
                    <a:pt x="5275" y="4452"/>
                    <a:pt x="3369" y="7643"/>
                  </a:cubicBezTo>
                  <a:cubicBezTo>
                    <a:pt x="1463" y="10834"/>
                    <a:pt x="616" y="14516"/>
                    <a:pt x="193" y="16970"/>
                  </a:cubicBezTo>
                  <a:cubicBezTo>
                    <a:pt x="-231" y="19425"/>
                    <a:pt x="-231" y="20652"/>
                    <a:pt x="3157" y="20898"/>
                  </a:cubicBezTo>
                  <a:cubicBezTo>
                    <a:pt x="6545" y="21143"/>
                    <a:pt x="13322" y="20407"/>
                    <a:pt x="20098" y="1967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276841" y="5058687"/>
              <a:ext cx="87688" cy="14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812" fill="norm" stroke="1" extrusionOk="0">
                  <a:moveTo>
                    <a:pt x="13565" y="325"/>
                  </a:moveTo>
                  <a:cubicBezTo>
                    <a:pt x="11053" y="21"/>
                    <a:pt x="8542" y="-283"/>
                    <a:pt x="6030" y="478"/>
                  </a:cubicBezTo>
                  <a:cubicBezTo>
                    <a:pt x="3519" y="1238"/>
                    <a:pt x="1007" y="3063"/>
                    <a:pt x="253" y="6410"/>
                  </a:cubicBezTo>
                  <a:cubicBezTo>
                    <a:pt x="-500" y="9756"/>
                    <a:pt x="505" y="14624"/>
                    <a:pt x="2263" y="17514"/>
                  </a:cubicBezTo>
                  <a:cubicBezTo>
                    <a:pt x="4021" y="20404"/>
                    <a:pt x="6533" y="21317"/>
                    <a:pt x="9798" y="20556"/>
                  </a:cubicBezTo>
                  <a:cubicBezTo>
                    <a:pt x="13063" y="19796"/>
                    <a:pt x="17081" y="17362"/>
                    <a:pt x="19091" y="14928"/>
                  </a:cubicBezTo>
                  <a:cubicBezTo>
                    <a:pt x="21100" y="12494"/>
                    <a:pt x="21100" y="10061"/>
                    <a:pt x="20347" y="8083"/>
                  </a:cubicBezTo>
                  <a:cubicBezTo>
                    <a:pt x="19593" y="6106"/>
                    <a:pt x="18086" y="4585"/>
                    <a:pt x="15826" y="3976"/>
                  </a:cubicBezTo>
                  <a:cubicBezTo>
                    <a:pt x="13565" y="3368"/>
                    <a:pt x="10551" y="3672"/>
                    <a:pt x="7537" y="397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410199" y="5038242"/>
              <a:ext cx="95251" cy="17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1440" y="3489"/>
                  </a:moveTo>
                  <a:cubicBezTo>
                    <a:pt x="960" y="8571"/>
                    <a:pt x="480" y="13653"/>
                    <a:pt x="240" y="16830"/>
                  </a:cubicBezTo>
                  <a:cubicBezTo>
                    <a:pt x="0" y="20006"/>
                    <a:pt x="0" y="21277"/>
                    <a:pt x="0" y="21277"/>
                  </a:cubicBezTo>
                  <a:cubicBezTo>
                    <a:pt x="0" y="21277"/>
                    <a:pt x="0" y="20006"/>
                    <a:pt x="480" y="17084"/>
                  </a:cubicBezTo>
                  <a:cubicBezTo>
                    <a:pt x="960" y="14162"/>
                    <a:pt x="1920" y="9588"/>
                    <a:pt x="3120" y="6157"/>
                  </a:cubicBezTo>
                  <a:cubicBezTo>
                    <a:pt x="4320" y="2726"/>
                    <a:pt x="5760" y="439"/>
                    <a:pt x="7680" y="58"/>
                  </a:cubicBezTo>
                  <a:cubicBezTo>
                    <a:pt x="9600" y="-323"/>
                    <a:pt x="12000" y="1202"/>
                    <a:pt x="13680" y="3870"/>
                  </a:cubicBezTo>
                  <a:cubicBezTo>
                    <a:pt x="15360" y="6538"/>
                    <a:pt x="16320" y="10350"/>
                    <a:pt x="17520" y="13018"/>
                  </a:cubicBezTo>
                  <a:cubicBezTo>
                    <a:pt x="18720" y="15686"/>
                    <a:pt x="20160" y="17211"/>
                    <a:pt x="21600" y="1873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552984" y="5014559"/>
              <a:ext cx="66766" cy="17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64" fill="norm" stroke="1" extrusionOk="0">
                  <a:moveTo>
                    <a:pt x="21291" y="4092"/>
                  </a:moveTo>
                  <a:cubicBezTo>
                    <a:pt x="19266" y="2807"/>
                    <a:pt x="17241" y="1521"/>
                    <a:pt x="14541" y="750"/>
                  </a:cubicBezTo>
                  <a:cubicBezTo>
                    <a:pt x="11841" y="-22"/>
                    <a:pt x="8466" y="-279"/>
                    <a:pt x="5428" y="364"/>
                  </a:cubicBezTo>
                  <a:cubicBezTo>
                    <a:pt x="2391" y="1007"/>
                    <a:pt x="-309" y="2550"/>
                    <a:pt x="28" y="4864"/>
                  </a:cubicBezTo>
                  <a:cubicBezTo>
                    <a:pt x="366" y="7178"/>
                    <a:pt x="3741" y="10264"/>
                    <a:pt x="6778" y="12192"/>
                  </a:cubicBezTo>
                  <a:cubicBezTo>
                    <a:pt x="9816" y="14121"/>
                    <a:pt x="12516" y="14892"/>
                    <a:pt x="13866" y="16050"/>
                  </a:cubicBezTo>
                  <a:cubicBezTo>
                    <a:pt x="15216" y="17207"/>
                    <a:pt x="15216" y="18750"/>
                    <a:pt x="13191" y="19778"/>
                  </a:cubicBezTo>
                  <a:cubicBezTo>
                    <a:pt x="11166" y="20807"/>
                    <a:pt x="7116" y="21321"/>
                    <a:pt x="5091" y="20935"/>
                  </a:cubicBezTo>
                  <a:cubicBezTo>
                    <a:pt x="3066" y="20550"/>
                    <a:pt x="3066" y="19264"/>
                    <a:pt x="3403" y="17978"/>
                  </a:cubicBezTo>
                  <a:cubicBezTo>
                    <a:pt x="3741" y="16692"/>
                    <a:pt x="4416" y="15407"/>
                    <a:pt x="5091" y="1412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645943" y="4953000"/>
              <a:ext cx="30957" cy="9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73" fill="norm" stroke="1" extrusionOk="0">
                  <a:moveTo>
                    <a:pt x="8100" y="20681"/>
                  </a:moveTo>
                  <a:cubicBezTo>
                    <a:pt x="8100" y="21140"/>
                    <a:pt x="8100" y="21600"/>
                    <a:pt x="6660" y="19532"/>
                  </a:cubicBezTo>
                  <a:cubicBezTo>
                    <a:pt x="5220" y="17464"/>
                    <a:pt x="2340" y="12868"/>
                    <a:pt x="900" y="9191"/>
                  </a:cubicBezTo>
                  <a:cubicBezTo>
                    <a:pt x="-540" y="5515"/>
                    <a:pt x="-540" y="2757"/>
                    <a:pt x="3060" y="1379"/>
                  </a:cubicBezTo>
                  <a:cubicBezTo>
                    <a:pt x="6660" y="0"/>
                    <a:pt x="13860" y="0"/>
                    <a:pt x="2106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683249" y="4992108"/>
              <a:ext cx="76201" cy="16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21600" y="2301"/>
                  </a:moveTo>
                  <a:cubicBezTo>
                    <a:pt x="19200" y="1491"/>
                    <a:pt x="16800" y="681"/>
                    <a:pt x="14100" y="276"/>
                  </a:cubicBezTo>
                  <a:cubicBezTo>
                    <a:pt x="11400" y="-129"/>
                    <a:pt x="8400" y="-129"/>
                    <a:pt x="6300" y="546"/>
                  </a:cubicBezTo>
                  <a:cubicBezTo>
                    <a:pt x="4200" y="1221"/>
                    <a:pt x="3000" y="2571"/>
                    <a:pt x="3900" y="4326"/>
                  </a:cubicBezTo>
                  <a:cubicBezTo>
                    <a:pt x="4800" y="6081"/>
                    <a:pt x="7800" y="8241"/>
                    <a:pt x="10800" y="10266"/>
                  </a:cubicBezTo>
                  <a:cubicBezTo>
                    <a:pt x="13800" y="12291"/>
                    <a:pt x="16800" y="14181"/>
                    <a:pt x="18000" y="15936"/>
                  </a:cubicBezTo>
                  <a:cubicBezTo>
                    <a:pt x="19200" y="17691"/>
                    <a:pt x="18600" y="19311"/>
                    <a:pt x="16500" y="20256"/>
                  </a:cubicBezTo>
                  <a:cubicBezTo>
                    <a:pt x="14400" y="21201"/>
                    <a:pt x="10800" y="21471"/>
                    <a:pt x="7800" y="20661"/>
                  </a:cubicBezTo>
                  <a:cubicBezTo>
                    <a:pt x="4800" y="19851"/>
                    <a:pt x="2400" y="17961"/>
                    <a:pt x="0" y="1607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638799" y="5035550"/>
              <a:ext cx="1569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817"/>
                    <a:pt x="16200" y="5635"/>
                    <a:pt x="18900" y="9235"/>
                  </a:cubicBezTo>
                  <a:cubicBezTo>
                    <a:pt x="21600" y="12835"/>
                    <a:pt x="18900" y="17217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835649" y="4806950"/>
              <a:ext cx="69851" cy="36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9818" y="0"/>
                  </a:moveTo>
                  <a:cubicBezTo>
                    <a:pt x="7200" y="372"/>
                    <a:pt x="4582" y="745"/>
                    <a:pt x="2945" y="1862"/>
                  </a:cubicBezTo>
                  <a:cubicBezTo>
                    <a:pt x="1309" y="2979"/>
                    <a:pt x="655" y="4841"/>
                    <a:pt x="327" y="7945"/>
                  </a:cubicBezTo>
                  <a:cubicBezTo>
                    <a:pt x="0" y="11048"/>
                    <a:pt x="0" y="15393"/>
                    <a:pt x="0" y="17876"/>
                  </a:cubicBezTo>
                  <a:cubicBezTo>
                    <a:pt x="0" y="20359"/>
                    <a:pt x="0" y="20979"/>
                    <a:pt x="1636" y="21290"/>
                  </a:cubicBezTo>
                  <a:cubicBezTo>
                    <a:pt x="3273" y="21600"/>
                    <a:pt x="6545" y="21600"/>
                    <a:pt x="10145" y="20917"/>
                  </a:cubicBezTo>
                  <a:cubicBezTo>
                    <a:pt x="13745" y="20234"/>
                    <a:pt x="17673" y="18869"/>
                    <a:pt x="21600" y="1750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841999" y="4980215"/>
              <a:ext cx="266701" cy="15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6577"/>
                  </a:moveTo>
                  <a:cubicBezTo>
                    <a:pt x="2743" y="6293"/>
                    <a:pt x="5486" y="6009"/>
                    <a:pt x="7371" y="5582"/>
                  </a:cubicBezTo>
                  <a:cubicBezTo>
                    <a:pt x="9257" y="5156"/>
                    <a:pt x="10286" y="4588"/>
                    <a:pt x="10800" y="3593"/>
                  </a:cubicBezTo>
                  <a:cubicBezTo>
                    <a:pt x="11314" y="2598"/>
                    <a:pt x="11314" y="1177"/>
                    <a:pt x="10886" y="467"/>
                  </a:cubicBezTo>
                  <a:cubicBezTo>
                    <a:pt x="10457" y="-244"/>
                    <a:pt x="9600" y="-244"/>
                    <a:pt x="8571" y="1177"/>
                  </a:cubicBezTo>
                  <a:cubicBezTo>
                    <a:pt x="7543" y="2598"/>
                    <a:pt x="6343" y="5440"/>
                    <a:pt x="5743" y="8424"/>
                  </a:cubicBezTo>
                  <a:cubicBezTo>
                    <a:pt x="5143" y="11409"/>
                    <a:pt x="5143" y="14535"/>
                    <a:pt x="5486" y="16667"/>
                  </a:cubicBezTo>
                  <a:cubicBezTo>
                    <a:pt x="5829" y="18798"/>
                    <a:pt x="6514" y="19935"/>
                    <a:pt x="8400" y="18798"/>
                  </a:cubicBezTo>
                  <a:cubicBezTo>
                    <a:pt x="10286" y="17661"/>
                    <a:pt x="13371" y="14251"/>
                    <a:pt x="15086" y="11835"/>
                  </a:cubicBezTo>
                  <a:cubicBezTo>
                    <a:pt x="16800" y="9419"/>
                    <a:pt x="17143" y="7998"/>
                    <a:pt x="17400" y="6577"/>
                  </a:cubicBezTo>
                  <a:cubicBezTo>
                    <a:pt x="17657" y="5156"/>
                    <a:pt x="17829" y="3735"/>
                    <a:pt x="17571" y="3593"/>
                  </a:cubicBezTo>
                  <a:cubicBezTo>
                    <a:pt x="17314" y="3451"/>
                    <a:pt x="16629" y="4588"/>
                    <a:pt x="16029" y="7003"/>
                  </a:cubicBezTo>
                  <a:cubicBezTo>
                    <a:pt x="15429" y="9419"/>
                    <a:pt x="14914" y="13114"/>
                    <a:pt x="14571" y="15672"/>
                  </a:cubicBezTo>
                  <a:cubicBezTo>
                    <a:pt x="14229" y="18230"/>
                    <a:pt x="14057" y="19651"/>
                    <a:pt x="14057" y="19651"/>
                  </a:cubicBezTo>
                  <a:cubicBezTo>
                    <a:pt x="14057" y="19651"/>
                    <a:pt x="14229" y="18230"/>
                    <a:pt x="14657" y="15814"/>
                  </a:cubicBezTo>
                  <a:cubicBezTo>
                    <a:pt x="15086" y="13398"/>
                    <a:pt x="15771" y="9988"/>
                    <a:pt x="16371" y="7572"/>
                  </a:cubicBezTo>
                  <a:cubicBezTo>
                    <a:pt x="16971" y="5156"/>
                    <a:pt x="17486" y="3735"/>
                    <a:pt x="18171" y="2740"/>
                  </a:cubicBezTo>
                  <a:cubicBezTo>
                    <a:pt x="18857" y="1745"/>
                    <a:pt x="19714" y="1177"/>
                    <a:pt x="20314" y="2172"/>
                  </a:cubicBezTo>
                  <a:cubicBezTo>
                    <a:pt x="20914" y="3167"/>
                    <a:pt x="21257" y="5724"/>
                    <a:pt x="21429" y="8567"/>
                  </a:cubicBezTo>
                  <a:cubicBezTo>
                    <a:pt x="21600" y="11409"/>
                    <a:pt x="21600" y="14535"/>
                    <a:pt x="21514" y="16951"/>
                  </a:cubicBezTo>
                  <a:cubicBezTo>
                    <a:pt x="21429" y="19367"/>
                    <a:pt x="21257" y="21072"/>
                    <a:pt x="21257" y="21214"/>
                  </a:cubicBezTo>
                  <a:cubicBezTo>
                    <a:pt x="21257" y="21356"/>
                    <a:pt x="21429" y="19935"/>
                    <a:pt x="21600" y="1851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201054" y="4730750"/>
              <a:ext cx="79096" cy="38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93" fill="norm" stroke="1" extrusionOk="0">
                  <a:moveTo>
                    <a:pt x="12714" y="0"/>
                  </a:moveTo>
                  <a:cubicBezTo>
                    <a:pt x="9872" y="2597"/>
                    <a:pt x="7029" y="5193"/>
                    <a:pt x="4756" y="8439"/>
                  </a:cubicBezTo>
                  <a:cubicBezTo>
                    <a:pt x="2482" y="11685"/>
                    <a:pt x="777" y="15580"/>
                    <a:pt x="208" y="17882"/>
                  </a:cubicBezTo>
                  <a:cubicBezTo>
                    <a:pt x="-360" y="20184"/>
                    <a:pt x="208" y="20892"/>
                    <a:pt x="2198" y="21246"/>
                  </a:cubicBezTo>
                  <a:cubicBezTo>
                    <a:pt x="4187" y="21600"/>
                    <a:pt x="7598" y="21600"/>
                    <a:pt x="11008" y="21069"/>
                  </a:cubicBezTo>
                  <a:cubicBezTo>
                    <a:pt x="14419" y="20538"/>
                    <a:pt x="17829" y="19475"/>
                    <a:pt x="21240" y="1841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178549" y="494665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14799" y="6226448"/>
              <a:ext cx="174797" cy="33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44" fill="norm" stroke="1" extrusionOk="0">
                  <a:moveTo>
                    <a:pt x="1543" y="5077"/>
                  </a:moveTo>
                  <a:cubicBezTo>
                    <a:pt x="1286" y="4262"/>
                    <a:pt x="1029" y="3447"/>
                    <a:pt x="2957" y="2496"/>
                  </a:cubicBezTo>
                  <a:cubicBezTo>
                    <a:pt x="4886" y="1545"/>
                    <a:pt x="9000" y="458"/>
                    <a:pt x="12343" y="119"/>
                  </a:cubicBezTo>
                  <a:cubicBezTo>
                    <a:pt x="15686" y="-221"/>
                    <a:pt x="18257" y="187"/>
                    <a:pt x="19671" y="1137"/>
                  </a:cubicBezTo>
                  <a:cubicBezTo>
                    <a:pt x="21086" y="2088"/>
                    <a:pt x="21343" y="3583"/>
                    <a:pt x="20186" y="5145"/>
                  </a:cubicBezTo>
                  <a:cubicBezTo>
                    <a:pt x="19029" y="6707"/>
                    <a:pt x="16457" y="8337"/>
                    <a:pt x="14529" y="9356"/>
                  </a:cubicBezTo>
                  <a:cubicBezTo>
                    <a:pt x="12600" y="10375"/>
                    <a:pt x="11314" y="10783"/>
                    <a:pt x="11314" y="10987"/>
                  </a:cubicBezTo>
                  <a:cubicBezTo>
                    <a:pt x="11314" y="11190"/>
                    <a:pt x="12600" y="11190"/>
                    <a:pt x="14529" y="11530"/>
                  </a:cubicBezTo>
                  <a:cubicBezTo>
                    <a:pt x="16457" y="11870"/>
                    <a:pt x="19029" y="12549"/>
                    <a:pt x="20314" y="13636"/>
                  </a:cubicBezTo>
                  <a:cubicBezTo>
                    <a:pt x="21600" y="14722"/>
                    <a:pt x="21600" y="16217"/>
                    <a:pt x="19929" y="17575"/>
                  </a:cubicBezTo>
                  <a:cubicBezTo>
                    <a:pt x="18257" y="18934"/>
                    <a:pt x="14914" y="20156"/>
                    <a:pt x="11443" y="20768"/>
                  </a:cubicBezTo>
                  <a:cubicBezTo>
                    <a:pt x="7971" y="21379"/>
                    <a:pt x="4371" y="21379"/>
                    <a:pt x="2443" y="20904"/>
                  </a:cubicBezTo>
                  <a:cubicBezTo>
                    <a:pt x="514" y="20428"/>
                    <a:pt x="257" y="19477"/>
                    <a:pt x="0" y="1852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-1" y="6066142"/>
              <a:ext cx="560783" cy="70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92" fill="norm" stroke="1" extrusionOk="0">
                  <a:moveTo>
                    <a:pt x="11142" y="1093"/>
                  </a:moveTo>
                  <a:cubicBezTo>
                    <a:pt x="10255" y="582"/>
                    <a:pt x="9368" y="71"/>
                    <a:pt x="8119" y="7"/>
                  </a:cubicBezTo>
                  <a:cubicBezTo>
                    <a:pt x="6870" y="-57"/>
                    <a:pt x="5258" y="326"/>
                    <a:pt x="3928" y="1349"/>
                  </a:cubicBezTo>
                  <a:cubicBezTo>
                    <a:pt x="2598" y="2371"/>
                    <a:pt x="1551" y="4033"/>
                    <a:pt x="865" y="5982"/>
                  </a:cubicBezTo>
                  <a:cubicBezTo>
                    <a:pt x="180" y="7931"/>
                    <a:pt x="-142" y="10168"/>
                    <a:pt x="59" y="12213"/>
                  </a:cubicBezTo>
                  <a:cubicBezTo>
                    <a:pt x="261" y="14258"/>
                    <a:pt x="986" y="16111"/>
                    <a:pt x="2316" y="17677"/>
                  </a:cubicBezTo>
                  <a:cubicBezTo>
                    <a:pt x="3646" y="19242"/>
                    <a:pt x="5580" y="20521"/>
                    <a:pt x="7555" y="21032"/>
                  </a:cubicBezTo>
                  <a:cubicBezTo>
                    <a:pt x="9530" y="21543"/>
                    <a:pt x="11545" y="21287"/>
                    <a:pt x="13559" y="20393"/>
                  </a:cubicBezTo>
                  <a:cubicBezTo>
                    <a:pt x="15574" y="19498"/>
                    <a:pt x="17589" y="17964"/>
                    <a:pt x="19000" y="16175"/>
                  </a:cubicBezTo>
                  <a:cubicBezTo>
                    <a:pt x="20410" y="14386"/>
                    <a:pt x="21216" y="12341"/>
                    <a:pt x="21337" y="10423"/>
                  </a:cubicBezTo>
                  <a:cubicBezTo>
                    <a:pt x="21458" y="8506"/>
                    <a:pt x="20894" y="6717"/>
                    <a:pt x="19806" y="5311"/>
                  </a:cubicBezTo>
                  <a:cubicBezTo>
                    <a:pt x="18718" y="3905"/>
                    <a:pt x="17106" y="2883"/>
                    <a:pt x="15171" y="2595"/>
                  </a:cubicBezTo>
                  <a:cubicBezTo>
                    <a:pt x="13237" y="2307"/>
                    <a:pt x="10980" y="2755"/>
                    <a:pt x="8724" y="320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780548" y="6412374"/>
              <a:ext cx="248652" cy="16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093" fill="norm" stroke="1" extrusionOk="0">
                  <a:moveTo>
                    <a:pt x="86" y="7252"/>
                  </a:moveTo>
                  <a:cubicBezTo>
                    <a:pt x="4079" y="6989"/>
                    <a:pt x="8073" y="6725"/>
                    <a:pt x="10523" y="6330"/>
                  </a:cubicBezTo>
                  <a:cubicBezTo>
                    <a:pt x="12973" y="5935"/>
                    <a:pt x="13881" y="5408"/>
                    <a:pt x="14607" y="4618"/>
                  </a:cubicBezTo>
                  <a:cubicBezTo>
                    <a:pt x="15333" y="3828"/>
                    <a:pt x="15878" y="2774"/>
                    <a:pt x="15878" y="1720"/>
                  </a:cubicBezTo>
                  <a:cubicBezTo>
                    <a:pt x="15878" y="667"/>
                    <a:pt x="15333" y="-387"/>
                    <a:pt x="13155" y="140"/>
                  </a:cubicBezTo>
                  <a:cubicBezTo>
                    <a:pt x="10977" y="667"/>
                    <a:pt x="7165" y="2774"/>
                    <a:pt x="4624" y="5540"/>
                  </a:cubicBezTo>
                  <a:cubicBezTo>
                    <a:pt x="2083" y="8306"/>
                    <a:pt x="812" y="11730"/>
                    <a:pt x="268" y="14101"/>
                  </a:cubicBezTo>
                  <a:cubicBezTo>
                    <a:pt x="-277" y="16472"/>
                    <a:pt x="-95" y="17789"/>
                    <a:pt x="1810" y="18974"/>
                  </a:cubicBezTo>
                  <a:cubicBezTo>
                    <a:pt x="3716" y="20159"/>
                    <a:pt x="7347" y="21213"/>
                    <a:pt x="10886" y="21081"/>
                  </a:cubicBezTo>
                  <a:cubicBezTo>
                    <a:pt x="14426" y="20950"/>
                    <a:pt x="17874" y="19633"/>
                    <a:pt x="21323" y="1831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123941" y="6297772"/>
              <a:ext cx="165609" cy="28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236" fill="norm" stroke="1" extrusionOk="0">
                  <a:moveTo>
                    <a:pt x="21125" y="575"/>
                  </a:moveTo>
                  <a:cubicBezTo>
                    <a:pt x="17885" y="106"/>
                    <a:pt x="14645" y="-364"/>
                    <a:pt x="11405" y="419"/>
                  </a:cubicBezTo>
                  <a:cubicBezTo>
                    <a:pt x="8165" y="1201"/>
                    <a:pt x="4925" y="3236"/>
                    <a:pt x="2765" y="6132"/>
                  </a:cubicBezTo>
                  <a:cubicBezTo>
                    <a:pt x="605" y="9027"/>
                    <a:pt x="-475" y="12784"/>
                    <a:pt x="200" y="15445"/>
                  </a:cubicBezTo>
                  <a:cubicBezTo>
                    <a:pt x="875" y="18106"/>
                    <a:pt x="3305" y="19671"/>
                    <a:pt x="5735" y="20453"/>
                  </a:cubicBezTo>
                  <a:cubicBezTo>
                    <a:pt x="8165" y="21236"/>
                    <a:pt x="10595" y="21236"/>
                    <a:pt x="13025" y="2123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391654" y="6277375"/>
              <a:ext cx="178154" cy="26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17" fill="norm" stroke="1" extrusionOk="0">
                  <a:moveTo>
                    <a:pt x="3665" y="5243"/>
                  </a:moveTo>
                  <a:cubicBezTo>
                    <a:pt x="2424" y="5745"/>
                    <a:pt x="1182" y="6247"/>
                    <a:pt x="562" y="8508"/>
                  </a:cubicBezTo>
                  <a:cubicBezTo>
                    <a:pt x="-59" y="10768"/>
                    <a:pt x="-59" y="14787"/>
                    <a:pt x="65" y="17298"/>
                  </a:cubicBezTo>
                  <a:cubicBezTo>
                    <a:pt x="189" y="19810"/>
                    <a:pt x="438" y="20815"/>
                    <a:pt x="686" y="20898"/>
                  </a:cubicBezTo>
                  <a:cubicBezTo>
                    <a:pt x="934" y="20982"/>
                    <a:pt x="1182" y="20145"/>
                    <a:pt x="1307" y="17382"/>
                  </a:cubicBezTo>
                  <a:cubicBezTo>
                    <a:pt x="1431" y="14619"/>
                    <a:pt x="1431" y="9931"/>
                    <a:pt x="2175" y="6666"/>
                  </a:cubicBezTo>
                  <a:cubicBezTo>
                    <a:pt x="2920" y="3401"/>
                    <a:pt x="4410" y="1559"/>
                    <a:pt x="5775" y="638"/>
                  </a:cubicBezTo>
                  <a:cubicBezTo>
                    <a:pt x="7141" y="-283"/>
                    <a:pt x="8382" y="-283"/>
                    <a:pt x="10989" y="1140"/>
                  </a:cubicBezTo>
                  <a:cubicBezTo>
                    <a:pt x="13596" y="2564"/>
                    <a:pt x="17569" y="5410"/>
                    <a:pt x="19555" y="8508"/>
                  </a:cubicBezTo>
                  <a:cubicBezTo>
                    <a:pt x="21541" y="11605"/>
                    <a:pt x="21541" y="14954"/>
                    <a:pt x="18065" y="17131"/>
                  </a:cubicBezTo>
                  <a:cubicBezTo>
                    <a:pt x="14589" y="19308"/>
                    <a:pt x="7638" y="20312"/>
                    <a:pt x="686" y="2131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670549" y="6337300"/>
              <a:ext cx="444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062"/>
                    <a:pt x="17486" y="8123"/>
                    <a:pt x="13886" y="11723"/>
                  </a:cubicBezTo>
                  <a:cubicBezTo>
                    <a:pt x="10286" y="15323"/>
                    <a:pt x="5143" y="184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676899" y="6254750"/>
              <a:ext cx="292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5" y="16971"/>
                    <a:pt x="4070" y="12343"/>
                    <a:pt x="7670" y="8743"/>
                  </a:cubicBezTo>
                  <a:cubicBezTo>
                    <a:pt x="11270" y="5143"/>
                    <a:pt x="16435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734049" y="642620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902199" y="6727555"/>
              <a:ext cx="749301" cy="2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1953" y="14977"/>
                    <a:pt x="3905" y="9086"/>
                    <a:pt x="6407" y="5159"/>
                  </a:cubicBezTo>
                  <a:cubicBezTo>
                    <a:pt x="8908" y="1232"/>
                    <a:pt x="11959" y="-732"/>
                    <a:pt x="14583" y="250"/>
                  </a:cubicBezTo>
                  <a:cubicBezTo>
                    <a:pt x="17207" y="1232"/>
                    <a:pt x="19403" y="5159"/>
                    <a:pt x="21600" y="908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086349" y="6800850"/>
              <a:ext cx="495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2" y="18514"/>
                    <a:pt x="5723" y="15429"/>
                    <a:pt x="8954" y="12343"/>
                  </a:cubicBezTo>
                  <a:cubicBezTo>
                    <a:pt x="12185" y="9257"/>
                    <a:pt x="15785" y="6171"/>
                    <a:pt x="17954" y="4114"/>
                  </a:cubicBezTo>
                  <a:cubicBezTo>
                    <a:pt x="20123" y="2057"/>
                    <a:pt x="20862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045199" y="63817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994399" y="6584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648449" y="6208183"/>
              <a:ext cx="65882" cy="45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0250" y="995"/>
                  </a:moveTo>
                  <a:cubicBezTo>
                    <a:pt x="20250" y="498"/>
                    <a:pt x="20250" y="0"/>
                    <a:pt x="20588" y="0"/>
                  </a:cubicBezTo>
                  <a:cubicBezTo>
                    <a:pt x="20925" y="0"/>
                    <a:pt x="21600" y="498"/>
                    <a:pt x="19912" y="2638"/>
                  </a:cubicBezTo>
                  <a:cubicBezTo>
                    <a:pt x="18225" y="4778"/>
                    <a:pt x="14175" y="8560"/>
                    <a:pt x="10462" y="11994"/>
                  </a:cubicBezTo>
                  <a:cubicBezTo>
                    <a:pt x="6750" y="15429"/>
                    <a:pt x="3375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711949" y="6172200"/>
              <a:ext cx="2921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5480"/>
                    <a:pt x="8765" y="9360"/>
                    <a:pt x="12365" y="5760"/>
                  </a:cubicBezTo>
                  <a:cubicBezTo>
                    <a:pt x="15965" y="2160"/>
                    <a:pt x="18783" y="10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756399" y="6407150"/>
              <a:ext cx="158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819899" y="6629400"/>
              <a:ext cx="158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520"/>
                    <a:pt x="8640" y="5040"/>
                    <a:pt x="12240" y="8640"/>
                  </a:cubicBezTo>
                  <a:cubicBezTo>
                    <a:pt x="15840" y="12240"/>
                    <a:pt x="18720" y="169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2851649" y="6628837"/>
              <a:ext cx="133351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861"/>
                  </a:moveTo>
                  <a:cubicBezTo>
                    <a:pt x="19543" y="334"/>
                    <a:pt x="17486" y="-193"/>
                    <a:pt x="15943" y="70"/>
                  </a:cubicBezTo>
                  <a:cubicBezTo>
                    <a:pt x="14400" y="334"/>
                    <a:pt x="13371" y="1387"/>
                    <a:pt x="10800" y="5075"/>
                  </a:cubicBezTo>
                  <a:cubicBezTo>
                    <a:pt x="8229" y="8763"/>
                    <a:pt x="4114" y="15085"/>
                    <a:pt x="0" y="2140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086327" y="6288616"/>
              <a:ext cx="178073" cy="34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51" fill="norm" stroke="1" extrusionOk="0">
                  <a:moveTo>
                    <a:pt x="21379" y="1041"/>
                  </a:moveTo>
                  <a:cubicBezTo>
                    <a:pt x="20617" y="520"/>
                    <a:pt x="19854" y="0"/>
                    <a:pt x="18838" y="0"/>
                  </a:cubicBezTo>
                  <a:cubicBezTo>
                    <a:pt x="17821" y="0"/>
                    <a:pt x="16551" y="520"/>
                    <a:pt x="14010" y="2212"/>
                  </a:cubicBezTo>
                  <a:cubicBezTo>
                    <a:pt x="11468" y="3904"/>
                    <a:pt x="7657" y="6766"/>
                    <a:pt x="4861" y="9564"/>
                  </a:cubicBezTo>
                  <a:cubicBezTo>
                    <a:pt x="2066" y="12361"/>
                    <a:pt x="287" y="15094"/>
                    <a:pt x="33" y="17111"/>
                  </a:cubicBezTo>
                  <a:cubicBezTo>
                    <a:pt x="-221" y="19128"/>
                    <a:pt x="1050" y="20429"/>
                    <a:pt x="2320" y="21014"/>
                  </a:cubicBezTo>
                  <a:cubicBezTo>
                    <a:pt x="3591" y="21600"/>
                    <a:pt x="4861" y="21470"/>
                    <a:pt x="6132" y="2134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207228" y="6369050"/>
              <a:ext cx="190522" cy="19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8" fill="norm" stroke="1" extrusionOk="0">
                  <a:moveTo>
                    <a:pt x="20653" y="0"/>
                  </a:moveTo>
                  <a:cubicBezTo>
                    <a:pt x="19466" y="4320"/>
                    <a:pt x="18279" y="8640"/>
                    <a:pt x="16262" y="12164"/>
                  </a:cubicBezTo>
                  <a:cubicBezTo>
                    <a:pt x="14244" y="15688"/>
                    <a:pt x="11396" y="18417"/>
                    <a:pt x="9141" y="19895"/>
                  </a:cubicBezTo>
                  <a:cubicBezTo>
                    <a:pt x="6886" y="21373"/>
                    <a:pt x="5224" y="21600"/>
                    <a:pt x="3919" y="21373"/>
                  </a:cubicBezTo>
                  <a:cubicBezTo>
                    <a:pt x="2613" y="21145"/>
                    <a:pt x="1664" y="20463"/>
                    <a:pt x="952" y="19213"/>
                  </a:cubicBezTo>
                  <a:cubicBezTo>
                    <a:pt x="240" y="17962"/>
                    <a:pt x="-235" y="16143"/>
                    <a:pt x="121" y="15120"/>
                  </a:cubicBezTo>
                  <a:cubicBezTo>
                    <a:pt x="477" y="14097"/>
                    <a:pt x="1664" y="13869"/>
                    <a:pt x="4750" y="14552"/>
                  </a:cubicBezTo>
                  <a:cubicBezTo>
                    <a:pt x="7835" y="15234"/>
                    <a:pt x="12820" y="16825"/>
                    <a:pt x="15906" y="17962"/>
                  </a:cubicBezTo>
                  <a:cubicBezTo>
                    <a:pt x="18991" y="19099"/>
                    <a:pt x="20178" y="19781"/>
                    <a:pt x="21365" y="2046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429499" y="6292850"/>
              <a:ext cx="161613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600" fill="norm" stroke="1" extrusionOk="0">
                  <a:moveTo>
                    <a:pt x="11484" y="0"/>
                  </a:moveTo>
                  <a:cubicBezTo>
                    <a:pt x="15038" y="2400"/>
                    <a:pt x="18592" y="4800"/>
                    <a:pt x="20096" y="7137"/>
                  </a:cubicBezTo>
                  <a:cubicBezTo>
                    <a:pt x="21600" y="9474"/>
                    <a:pt x="21053" y="11747"/>
                    <a:pt x="17362" y="14147"/>
                  </a:cubicBezTo>
                  <a:cubicBezTo>
                    <a:pt x="13671" y="16547"/>
                    <a:pt x="6835" y="190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942666" y="5894538"/>
              <a:ext cx="188384" cy="22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4854" y="5836"/>
                  </a:moveTo>
                  <a:cubicBezTo>
                    <a:pt x="3398" y="8836"/>
                    <a:pt x="1942" y="11836"/>
                    <a:pt x="1092" y="14336"/>
                  </a:cubicBezTo>
                  <a:cubicBezTo>
                    <a:pt x="243" y="16836"/>
                    <a:pt x="0" y="18836"/>
                    <a:pt x="0" y="19036"/>
                  </a:cubicBezTo>
                  <a:cubicBezTo>
                    <a:pt x="0" y="19236"/>
                    <a:pt x="243" y="17636"/>
                    <a:pt x="1456" y="14536"/>
                  </a:cubicBezTo>
                  <a:cubicBezTo>
                    <a:pt x="2670" y="11436"/>
                    <a:pt x="4854" y="6836"/>
                    <a:pt x="6431" y="4036"/>
                  </a:cubicBezTo>
                  <a:cubicBezTo>
                    <a:pt x="8009" y="1236"/>
                    <a:pt x="8980" y="236"/>
                    <a:pt x="9951" y="36"/>
                  </a:cubicBezTo>
                  <a:cubicBezTo>
                    <a:pt x="10921" y="-164"/>
                    <a:pt x="11892" y="436"/>
                    <a:pt x="13227" y="2836"/>
                  </a:cubicBezTo>
                  <a:cubicBezTo>
                    <a:pt x="14562" y="5236"/>
                    <a:pt x="16261" y="9436"/>
                    <a:pt x="17717" y="12836"/>
                  </a:cubicBezTo>
                  <a:cubicBezTo>
                    <a:pt x="19173" y="16236"/>
                    <a:pt x="20387" y="18836"/>
                    <a:pt x="21600" y="2143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3677149" y="638810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4400"/>
                    <a:pt x="5236" y="7200"/>
                    <a:pt x="8836" y="3600"/>
                  </a:cubicBezTo>
                  <a:cubicBezTo>
                    <a:pt x="12436" y="0"/>
                    <a:pt x="170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721599" y="650875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140699" y="6197600"/>
              <a:ext cx="31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600" fill="norm" stroke="1" extrusionOk="0">
                  <a:moveTo>
                    <a:pt x="20250" y="0"/>
                  </a:moveTo>
                  <a:cubicBezTo>
                    <a:pt x="12150" y="2229"/>
                    <a:pt x="4050" y="4457"/>
                    <a:pt x="1350" y="7543"/>
                  </a:cubicBezTo>
                  <a:cubicBezTo>
                    <a:pt x="-1350" y="10629"/>
                    <a:pt x="1350" y="14571"/>
                    <a:pt x="2025" y="17057"/>
                  </a:cubicBezTo>
                  <a:cubicBezTo>
                    <a:pt x="2700" y="19543"/>
                    <a:pt x="135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962899" y="6519333"/>
              <a:ext cx="2667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657" y="12960"/>
                    <a:pt x="11314" y="5400"/>
                    <a:pt x="14914" y="2160"/>
                  </a:cubicBezTo>
                  <a:cubicBezTo>
                    <a:pt x="18514" y="-1080"/>
                    <a:pt x="20057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4004506" y="6597367"/>
              <a:ext cx="180158" cy="27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92" fill="norm" stroke="1" extrusionOk="0">
                  <a:moveTo>
                    <a:pt x="4803" y="5958"/>
                  </a:moveTo>
                  <a:cubicBezTo>
                    <a:pt x="3809" y="10410"/>
                    <a:pt x="2816" y="14861"/>
                    <a:pt x="1947" y="17582"/>
                  </a:cubicBezTo>
                  <a:cubicBezTo>
                    <a:pt x="1078" y="20303"/>
                    <a:pt x="334" y="21292"/>
                    <a:pt x="85" y="21292"/>
                  </a:cubicBezTo>
                  <a:cubicBezTo>
                    <a:pt x="-163" y="21292"/>
                    <a:pt x="85" y="20303"/>
                    <a:pt x="1451" y="17170"/>
                  </a:cubicBezTo>
                  <a:cubicBezTo>
                    <a:pt x="2816" y="14037"/>
                    <a:pt x="5299" y="8761"/>
                    <a:pt x="7409" y="5545"/>
                  </a:cubicBezTo>
                  <a:cubicBezTo>
                    <a:pt x="9520" y="2330"/>
                    <a:pt x="11258" y="1176"/>
                    <a:pt x="12747" y="516"/>
                  </a:cubicBezTo>
                  <a:cubicBezTo>
                    <a:pt x="14237" y="-143"/>
                    <a:pt x="15478" y="-308"/>
                    <a:pt x="17092" y="846"/>
                  </a:cubicBezTo>
                  <a:cubicBezTo>
                    <a:pt x="18706" y="2000"/>
                    <a:pt x="20692" y="4474"/>
                    <a:pt x="21065" y="7359"/>
                  </a:cubicBezTo>
                  <a:cubicBezTo>
                    <a:pt x="21437" y="10245"/>
                    <a:pt x="20196" y="13542"/>
                    <a:pt x="18954" y="1684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4462432" y="6283235"/>
              <a:ext cx="256118" cy="2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19458" y="1163"/>
                  </a:moveTo>
                  <a:cubicBezTo>
                    <a:pt x="19993" y="546"/>
                    <a:pt x="20529" y="-71"/>
                    <a:pt x="20172" y="6"/>
                  </a:cubicBezTo>
                  <a:cubicBezTo>
                    <a:pt x="19815" y="83"/>
                    <a:pt x="18565" y="855"/>
                    <a:pt x="15709" y="2243"/>
                  </a:cubicBezTo>
                  <a:cubicBezTo>
                    <a:pt x="12853" y="3632"/>
                    <a:pt x="8390" y="5638"/>
                    <a:pt x="5802" y="7026"/>
                  </a:cubicBezTo>
                  <a:cubicBezTo>
                    <a:pt x="3213" y="8415"/>
                    <a:pt x="2499" y="9186"/>
                    <a:pt x="2588" y="9726"/>
                  </a:cubicBezTo>
                  <a:cubicBezTo>
                    <a:pt x="2678" y="10266"/>
                    <a:pt x="3570" y="10575"/>
                    <a:pt x="5980" y="10806"/>
                  </a:cubicBezTo>
                  <a:cubicBezTo>
                    <a:pt x="8390" y="11038"/>
                    <a:pt x="12317" y="11192"/>
                    <a:pt x="14817" y="11346"/>
                  </a:cubicBezTo>
                  <a:cubicBezTo>
                    <a:pt x="17316" y="11500"/>
                    <a:pt x="18387" y="11655"/>
                    <a:pt x="18655" y="12040"/>
                  </a:cubicBezTo>
                  <a:cubicBezTo>
                    <a:pt x="18922" y="12426"/>
                    <a:pt x="18387" y="13043"/>
                    <a:pt x="16245" y="13969"/>
                  </a:cubicBezTo>
                  <a:cubicBezTo>
                    <a:pt x="14102" y="14895"/>
                    <a:pt x="10354" y="16129"/>
                    <a:pt x="7676" y="17055"/>
                  </a:cubicBezTo>
                  <a:cubicBezTo>
                    <a:pt x="4998" y="17980"/>
                    <a:pt x="3392" y="18598"/>
                    <a:pt x="2142" y="19138"/>
                  </a:cubicBezTo>
                  <a:cubicBezTo>
                    <a:pt x="893" y="19678"/>
                    <a:pt x="0" y="20140"/>
                    <a:pt x="0" y="20603"/>
                  </a:cubicBezTo>
                  <a:cubicBezTo>
                    <a:pt x="0" y="21066"/>
                    <a:pt x="893" y="21529"/>
                    <a:pt x="3660" y="21529"/>
                  </a:cubicBezTo>
                  <a:cubicBezTo>
                    <a:pt x="6426" y="21529"/>
                    <a:pt x="11068" y="21066"/>
                    <a:pt x="14370" y="20912"/>
                  </a:cubicBezTo>
                  <a:cubicBezTo>
                    <a:pt x="17673" y="20758"/>
                    <a:pt x="19636" y="20912"/>
                    <a:pt x="21600" y="2106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036049" y="6280150"/>
              <a:ext cx="19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200"/>
                    <a:pt x="9600" y="10400"/>
                    <a:pt x="13200" y="14000"/>
                  </a:cubicBezTo>
                  <a:cubicBezTo>
                    <a:pt x="16800" y="17600"/>
                    <a:pt x="19200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940799" y="6256273"/>
              <a:ext cx="241301" cy="5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21024"/>
                  </a:moveTo>
                  <a:cubicBezTo>
                    <a:pt x="4737" y="13824"/>
                    <a:pt x="9474" y="6624"/>
                    <a:pt x="12789" y="3024"/>
                  </a:cubicBezTo>
                  <a:cubicBezTo>
                    <a:pt x="16105" y="-576"/>
                    <a:pt x="18000" y="-576"/>
                    <a:pt x="19232" y="1024"/>
                  </a:cubicBezTo>
                  <a:cubicBezTo>
                    <a:pt x="20463" y="2624"/>
                    <a:pt x="21032" y="5824"/>
                    <a:pt x="21600" y="902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915299" y="6515100"/>
              <a:ext cx="292201" cy="4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957" fill="norm" stroke="1" extrusionOk="0">
                  <a:moveTo>
                    <a:pt x="933" y="6171"/>
                  </a:moveTo>
                  <a:cubicBezTo>
                    <a:pt x="316" y="11314"/>
                    <a:pt x="-301" y="16457"/>
                    <a:pt x="162" y="19029"/>
                  </a:cubicBezTo>
                  <a:cubicBezTo>
                    <a:pt x="625" y="21600"/>
                    <a:pt x="2168" y="21600"/>
                    <a:pt x="4636" y="19029"/>
                  </a:cubicBezTo>
                  <a:cubicBezTo>
                    <a:pt x="7105" y="16457"/>
                    <a:pt x="10499" y="11314"/>
                    <a:pt x="13430" y="7714"/>
                  </a:cubicBezTo>
                  <a:cubicBezTo>
                    <a:pt x="16362" y="4114"/>
                    <a:pt x="18830" y="2057"/>
                    <a:pt x="21299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278295" y="6254750"/>
              <a:ext cx="145105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1460" y="939"/>
                  </a:moveTo>
                  <a:cubicBezTo>
                    <a:pt x="20208" y="470"/>
                    <a:pt x="18956" y="0"/>
                    <a:pt x="17703" y="0"/>
                  </a:cubicBezTo>
                  <a:cubicBezTo>
                    <a:pt x="16451" y="0"/>
                    <a:pt x="15199" y="470"/>
                    <a:pt x="12538" y="2348"/>
                  </a:cubicBezTo>
                  <a:cubicBezTo>
                    <a:pt x="9877" y="4226"/>
                    <a:pt x="5808" y="7513"/>
                    <a:pt x="3303" y="10252"/>
                  </a:cubicBezTo>
                  <a:cubicBezTo>
                    <a:pt x="799" y="12991"/>
                    <a:pt x="-140" y="15183"/>
                    <a:pt x="17" y="16983"/>
                  </a:cubicBezTo>
                  <a:cubicBezTo>
                    <a:pt x="173" y="18783"/>
                    <a:pt x="1425" y="20191"/>
                    <a:pt x="3617" y="20896"/>
                  </a:cubicBezTo>
                  <a:cubicBezTo>
                    <a:pt x="5808" y="21600"/>
                    <a:pt x="8938" y="21600"/>
                    <a:pt x="12069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423399" y="6292850"/>
              <a:ext cx="160412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0" y="0"/>
                  </a:moveTo>
                  <a:cubicBezTo>
                    <a:pt x="3927" y="2400"/>
                    <a:pt x="7855" y="4800"/>
                    <a:pt x="11501" y="7477"/>
                  </a:cubicBezTo>
                  <a:cubicBezTo>
                    <a:pt x="15148" y="10154"/>
                    <a:pt x="18514" y="13108"/>
                    <a:pt x="20057" y="15508"/>
                  </a:cubicBezTo>
                  <a:cubicBezTo>
                    <a:pt x="21600" y="17908"/>
                    <a:pt x="21319" y="19754"/>
                    <a:pt x="21039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429749" y="6261100"/>
              <a:ext cx="1841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41"/>
                    <a:pt x="19117" y="282"/>
                    <a:pt x="17876" y="1200"/>
                  </a:cubicBezTo>
                  <a:cubicBezTo>
                    <a:pt x="16634" y="2118"/>
                    <a:pt x="15393" y="3812"/>
                    <a:pt x="12414" y="7341"/>
                  </a:cubicBezTo>
                  <a:cubicBezTo>
                    <a:pt x="9434" y="10871"/>
                    <a:pt x="4717" y="162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607549" y="6470650"/>
              <a:ext cx="317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601199" y="6375400"/>
              <a:ext cx="88897" cy="3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850" fill="norm" stroke="1" extrusionOk="0">
                  <a:moveTo>
                    <a:pt x="16577" y="0"/>
                  </a:moveTo>
                  <a:cubicBezTo>
                    <a:pt x="14065" y="1200"/>
                    <a:pt x="11553" y="2400"/>
                    <a:pt x="10549" y="6000"/>
                  </a:cubicBezTo>
                  <a:cubicBezTo>
                    <a:pt x="9544" y="9600"/>
                    <a:pt x="10047" y="15600"/>
                    <a:pt x="11805" y="18600"/>
                  </a:cubicBezTo>
                  <a:cubicBezTo>
                    <a:pt x="13563" y="21600"/>
                    <a:pt x="16577" y="21600"/>
                    <a:pt x="18586" y="18600"/>
                  </a:cubicBezTo>
                  <a:cubicBezTo>
                    <a:pt x="20595" y="15600"/>
                    <a:pt x="21600" y="9600"/>
                    <a:pt x="20847" y="6000"/>
                  </a:cubicBezTo>
                  <a:cubicBezTo>
                    <a:pt x="20093" y="2400"/>
                    <a:pt x="17581" y="1200"/>
                    <a:pt x="13814" y="2400"/>
                  </a:cubicBezTo>
                  <a:cubicBezTo>
                    <a:pt x="10047" y="3600"/>
                    <a:pt x="5023" y="7200"/>
                    <a:pt x="0" y="108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736317" y="6322483"/>
              <a:ext cx="181242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16544" y="2634"/>
                  </a:moveTo>
                  <a:cubicBezTo>
                    <a:pt x="18243" y="1317"/>
                    <a:pt x="19942" y="0"/>
                    <a:pt x="20548" y="0"/>
                  </a:cubicBezTo>
                  <a:cubicBezTo>
                    <a:pt x="21155" y="0"/>
                    <a:pt x="20670" y="1317"/>
                    <a:pt x="18000" y="3951"/>
                  </a:cubicBezTo>
                  <a:cubicBezTo>
                    <a:pt x="15330" y="6585"/>
                    <a:pt x="10476" y="10537"/>
                    <a:pt x="7443" y="12776"/>
                  </a:cubicBezTo>
                  <a:cubicBezTo>
                    <a:pt x="4409" y="15015"/>
                    <a:pt x="3195" y="15541"/>
                    <a:pt x="1982" y="16200"/>
                  </a:cubicBezTo>
                  <a:cubicBezTo>
                    <a:pt x="768" y="16859"/>
                    <a:pt x="-445" y="17649"/>
                    <a:pt x="162" y="18044"/>
                  </a:cubicBezTo>
                  <a:cubicBezTo>
                    <a:pt x="768" y="18439"/>
                    <a:pt x="3195" y="18439"/>
                    <a:pt x="6472" y="18966"/>
                  </a:cubicBezTo>
                  <a:cubicBezTo>
                    <a:pt x="9748" y="19493"/>
                    <a:pt x="13874" y="20546"/>
                    <a:pt x="180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753599" y="650875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900657" y="6299200"/>
              <a:ext cx="1555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328" y="0"/>
                  </a:moveTo>
                  <a:cubicBezTo>
                    <a:pt x="20897" y="2618"/>
                    <a:pt x="21465" y="5236"/>
                    <a:pt x="19618" y="8400"/>
                  </a:cubicBezTo>
                  <a:cubicBezTo>
                    <a:pt x="17770" y="11564"/>
                    <a:pt x="13507" y="15273"/>
                    <a:pt x="10523" y="17455"/>
                  </a:cubicBezTo>
                  <a:cubicBezTo>
                    <a:pt x="7539" y="19636"/>
                    <a:pt x="5833" y="20291"/>
                    <a:pt x="4270" y="20618"/>
                  </a:cubicBezTo>
                  <a:cubicBezTo>
                    <a:pt x="2707" y="20945"/>
                    <a:pt x="1286" y="20945"/>
                    <a:pt x="576" y="20400"/>
                  </a:cubicBezTo>
                  <a:cubicBezTo>
                    <a:pt x="-135" y="19855"/>
                    <a:pt x="-135" y="18764"/>
                    <a:pt x="291" y="17673"/>
                  </a:cubicBezTo>
                  <a:cubicBezTo>
                    <a:pt x="718" y="16582"/>
                    <a:pt x="1570" y="15491"/>
                    <a:pt x="3702" y="15055"/>
                  </a:cubicBezTo>
                  <a:cubicBezTo>
                    <a:pt x="5833" y="14618"/>
                    <a:pt x="9244" y="14836"/>
                    <a:pt x="12228" y="16036"/>
                  </a:cubicBezTo>
                  <a:cubicBezTo>
                    <a:pt x="15212" y="17236"/>
                    <a:pt x="17770" y="19418"/>
                    <a:pt x="20328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6045699" y="6216650"/>
              <a:ext cx="128688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6171" y="0"/>
                  </a:moveTo>
                  <a:cubicBezTo>
                    <a:pt x="11314" y="2760"/>
                    <a:pt x="16457" y="5520"/>
                    <a:pt x="19029" y="8100"/>
                  </a:cubicBezTo>
                  <a:cubicBezTo>
                    <a:pt x="21600" y="10680"/>
                    <a:pt x="21600" y="13080"/>
                    <a:pt x="18000" y="15300"/>
                  </a:cubicBezTo>
                  <a:cubicBezTo>
                    <a:pt x="14400" y="17520"/>
                    <a:pt x="7200" y="19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200649" y="74803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15"/>
                    <a:pt x="4800" y="11631"/>
                    <a:pt x="8400" y="15231"/>
                  </a:cubicBezTo>
                  <a:cubicBezTo>
                    <a:pt x="12000" y="18831"/>
                    <a:pt x="16800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156199" y="73914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270499" y="7444543"/>
              <a:ext cx="106229" cy="23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85" fill="norm" stroke="1" extrusionOk="0">
                  <a:moveTo>
                    <a:pt x="16518" y="3871"/>
                  </a:moveTo>
                  <a:cubicBezTo>
                    <a:pt x="15671" y="2899"/>
                    <a:pt x="14824" y="1926"/>
                    <a:pt x="13553" y="1147"/>
                  </a:cubicBezTo>
                  <a:cubicBezTo>
                    <a:pt x="12282" y="369"/>
                    <a:pt x="10588" y="-215"/>
                    <a:pt x="9106" y="77"/>
                  </a:cubicBezTo>
                  <a:cubicBezTo>
                    <a:pt x="7624" y="369"/>
                    <a:pt x="6353" y="1536"/>
                    <a:pt x="5506" y="3190"/>
                  </a:cubicBezTo>
                  <a:cubicBezTo>
                    <a:pt x="4659" y="4844"/>
                    <a:pt x="4235" y="6985"/>
                    <a:pt x="6565" y="9417"/>
                  </a:cubicBezTo>
                  <a:cubicBezTo>
                    <a:pt x="8894" y="11850"/>
                    <a:pt x="13976" y="14574"/>
                    <a:pt x="17153" y="16423"/>
                  </a:cubicBezTo>
                  <a:cubicBezTo>
                    <a:pt x="20329" y="18271"/>
                    <a:pt x="21600" y="19244"/>
                    <a:pt x="21176" y="20023"/>
                  </a:cubicBezTo>
                  <a:cubicBezTo>
                    <a:pt x="20753" y="20801"/>
                    <a:pt x="18635" y="21385"/>
                    <a:pt x="14824" y="21385"/>
                  </a:cubicBezTo>
                  <a:cubicBezTo>
                    <a:pt x="11012" y="21385"/>
                    <a:pt x="5506" y="20801"/>
                    <a:pt x="0" y="2021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829299" y="7414972"/>
              <a:ext cx="82551" cy="26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3689"/>
                  </a:moveTo>
                  <a:cubicBezTo>
                    <a:pt x="21046" y="2508"/>
                    <a:pt x="20492" y="1327"/>
                    <a:pt x="18831" y="652"/>
                  </a:cubicBezTo>
                  <a:cubicBezTo>
                    <a:pt x="17169" y="-23"/>
                    <a:pt x="14400" y="-192"/>
                    <a:pt x="12185" y="230"/>
                  </a:cubicBezTo>
                  <a:cubicBezTo>
                    <a:pt x="9969" y="652"/>
                    <a:pt x="8308" y="1664"/>
                    <a:pt x="5815" y="4533"/>
                  </a:cubicBezTo>
                  <a:cubicBezTo>
                    <a:pt x="3323" y="7402"/>
                    <a:pt x="0" y="12127"/>
                    <a:pt x="0" y="15249"/>
                  </a:cubicBezTo>
                  <a:cubicBezTo>
                    <a:pt x="0" y="18371"/>
                    <a:pt x="3323" y="19889"/>
                    <a:pt x="6923" y="20649"/>
                  </a:cubicBezTo>
                  <a:cubicBezTo>
                    <a:pt x="10523" y="21408"/>
                    <a:pt x="14400" y="21408"/>
                    <a:pt x="18277" y="2140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985084" y="7493000"/>
              <a:ext cx="105111" cy="16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1267" fill="norm" stroke="1" extrusionOk="0">
                  <a:moveTo>
                    <a:pt x="17688" y="0"/>
                  </a:moveTo>
                  <a:cubicBezTo>
                    <a:pt x="12798" y="1108"/>
                    <a:pt x="7907" y="2215"/>
                    <a:pt x="4443" y="4846"/>
                  </a:cubicBezTo>
                  <a:cubicBezTo>
                    <a:pt x="979" y="7477"/>
                    <a:pt x="-1059" y="11631"/>
                    <a:pt x="571" y="14677"/>
                  </a:cubicBezTo>
                  <a:cubicBezTo>
                    <a:pt x="2201" y="17723"/>
                    <a:pt x="7499" y="19662"/>
                    <a:pt x="11167" y="20631"/>
                  </a:cubicBezTo>
                  <a:cubicBezTo>
                    <a:pt x="14835" y="21600"/>
                    <a:pt x="16873" y="21600"/>
                    <a:pt x="18299" y="19662"/>
                  </a:cubicBezTo>
                  <a:cubicBezTo>
                    <a:pt x="19726" y="17723"/>
                    <a:pt x="20541" y="13846"/>
                    <a:pt x="20133" y="11354"/>
                  </a:cubicBezTo>
                  <a:cubicBezTo>
                    <a:pt x="19726" y="8862"/>
                    <a:pt x="18096" y="7754"/>
                    <a:pt x="16262" y="6923"/>
                  </a:cubicBezTo>
                  <a:cubicBezTo>
                    <a:pt x="14428" y="6092"/>
                    <a:pt x="12390" y="5538"/>
                    <a:pt x="11167" y="5538"/>
                  </a:cubicBezTo>
                  <a:cubicBezTo>
                    <a:pt x="9945" y="5538"/>
                    <a:pt x="9537" y="6092"/>
                    <a:pt x="9130" y="664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156530" y="7486662"/>
              <a:ext cx="123620" cy="17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797" fill="norm" stroke="1" extrusionOk="0">
                  <a:moveTo>
                    <a:pt x="1612" y="3723"/>
                  </a:moveTo>
                  <a:cubicBezTo>
                    <a:pt x="1978" y="7447"/>
                    <a:pt x="2344" y="11171"/>
                    <a:pt x="2527" y="13654"/>
                  </a:cubicBezTo>
                  <a:cubicBezTo>
                    <a:pt x="2710" y="16136"/>
                    <a:pt x="2710" y="17378"/>
                    <a:pt x="2344" y="18619"/>
                  </a:cubicBezTo>
                  <a:cubicBezTo>
                    <a:pt x="1978" y="19861"/>
                    <a:pt x="1245" y="21102"/>
                    <a:pt x="696" y="20730"/>
                  </a:cubicBezTo>
                  <a:cubicBezTo>
                    <a:pt x="147" y="20357"/>
                    <a:pt x="-219" y="18371"/>
                    <a:pt x="147" y="15392"/>
                  </a:cubicBezTo>
                  <a:cubicBezTo>
                    <a:pt x="513" y="12412"/>
                    <a:pt x="1612" y="8440"/>
                    <a:pt x="2527" y="5709"/>
                  </a:cubicBezTo>
                  <a:cubicBezTo>
                    <a:pt x="3442" y="2978"/>
                    <a:pt x="4174" y="1488"/>
                    <a:pt x="5456" y="619"/>
                  </a:cubicBezTo>
                  <a:cubicBezTo>
                    <a:pt x="6737" y="-250"/>
                    <a:pt x="8567" y="-498"/>
                    <a:pt x="10947" y="1861"/>
                  </a:cubicBezTo>
                  <a:cubicBezTo>
                    <a:pt x="13327" y="4219"/>
                    <a:pt x="16256" y="9185"/>
                    <a:pt x="18086" y="12288"/>
                  </a:cubicBezTo>
                  <a:cubicBezTo>
                    <a:pt x="19917" y="15392"/>
                    <a:pt x="20649" y="16633"/>
                    <a:pt x="21381" y="1787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316726" y="7472730"/>
              <a:ext cx="73626" cy="19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386" fill="norm" stroke="1" extrusionOk="0">
                  <a:moveTo>
                    <a:pt x="19684" y="4409"/>
                  </a:moveTo>
                  <a:cubicBezTo>
                    <a:pt x="20268" y="3222"/>
                    <a:pt x="20852" y="2035"/>
                    <a:pt x="19101" y="1204"/>
                  </a:cubicBezTo>
                  <a:cubicBezTo>
                    <a:pt x="17349" y="374"/>
                    <a:pt x="13263" y="-101"/>
                    <a:pt x="9760" y="18"/>
                  </a:cubicBezTo>
                  <a:cubicBezTo>
                    <a:pt x="6257" y="136"/>
                    <a:pt x="3338" y="848"/>
                    <a:pt x="1587" y="2391"/>
                  </a:cubicBezTo>
                  <a:cubicBezTo>
                    <a:pt x="-164" y="3934"/>
                    <a:pt x="-748" y="6308"/>
                    <a:pt x="1295" y="8207"/>
                  </a:cubicBezTo>
                  <a:cubicBezTo>
                    <a:pt x="3338" y="10106"/>
                    <a:pt x="8009" y="11530"/>
                    <a:pt x="11511" y="12717"/>
                  </a:cubicBezTo>
                  <a:cubicBezTo>
                    <a:pt x="15014" y="13903"/>
                    <a:pt x="17349" y="14853"/>
                    <a:pt x="18809" y="15921"/>
                  </a:cubicBezTo>
                  <a:cubicBezTo>
                    <a:pt x="20268" y="16989"/>
                    <a:pt x="20852" y="18176"/>
                    <a:pt x="19684" y="19125"/>
                  </a:cubicBezTo>
                  <a:cubicBezTo>
                    <a:pt x="18517" y="20075"/>
                    <a:pt x="15598" y="20787"/>
                    <a:pt x="12679" y="21143"/>
                  </a:cubicBezTo>
                  <a:cubicBezTo>
                    <a:pt x="9760" y="21499"/>
                    <a:pt x="6841" y="21499"/>
                    <a:pt x="5090" y="20906"/>
                  </a:cubicBezTo>
                  <a:cubicBezTo>
                    <a:pt x="3338" y="20312"/>
                    <a:pt x="2755" y="19125"/>
                    <a:pt x="2171" y="1793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413499" y="7524750"/>
              <a:ext cx="254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438899" y="742950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489699" y="7473405"/>
              <a:ext cx="123087" cy="18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22" fill="norm" stroke="1" extrusionOk="0">
                  <a:moveTo>
                    <a:pt x="16475" y="2299"/>
                  </a:moveTo>
                  <a:cubicBezTo>
                    <a:pt x="15376" y="1306"/>
                    <a:pt x="14278" y="313"/>
                    <a:pt x="12814" y="64"/>
                  </a:cubicBezTo>
                  <a:cubicBezTo>
                    <a:pt x="11349" y="-184"/>
                    <a:pt x="9519" y="313"/>
                    <a:pt x="7871" y="1182"/>
                  </a:cubicBezTo>
                  <a:cubicBezTo>
                    <a:pt x="6224" y="2050"/>
                    <a:pt x="4759" y="3292"/>
                    <a:pt x="4576" y="5030"/>
                  </a:cubicBezTo>
                  <a:cubicBezTo>
                    <a:pt x="4393" y="6768"/>
                    <a:pt x="5492" y="9002"/>
                    <a:pt x="7688" y="10740"/>
                  </a:cubicBezTo>
                  <a:cubicBezTo>
                    <a:pt x="9885" y="12478"/>
                    <a:pt x="13180" y="13719"/>
                    <a:pt x="15925" y="14961"/>
                  </a:cubicBezTo>
                  <a:cubicBezTo>
                    <a:pt x="18671" y="16202"/>
                    <a:pt x="20868" y="17444"/>
                    <a:pt x="21234" y="18437"/>
                  </a:cubicBezTo>
                  <a:cubicBezTo>
                    <a:pt x="21600" y="19430"/>
                    <a:pt x="20136" y="20175"/>
                    <a:pt x="17207" y="20671"/>
                  </a:cubicBezTo>
                  <a:cubicBezTo>
                    <a:pt x="14278" y="21168"/>
                    <a:pt x="9885" y="21416"/>
                    <a:pt x="6773" y="20547"/>
                  </a:cubicBezTo>
                  <a:cubicBezTo>
                    <a:pt x="3661" y="19678"/>
                    <a:pt x="1831" y="17692"/>
                    <a:pt x="0" y="1570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671332" y="7308850"/>
              <a:ext cx="66018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44" fill="norm" stroke="1" extrusionOk="0">
                  <a:moveTo>
                    <a:pt x="21053" y="0"/>
                  </a:moveTo>
                  <a:cubicBezTo>
                    <a:pt x="16328" y="4177"/>
                    <a:pt x="11603" y="8354"/>
                    <a:pt x="7891" y="11695"/>
                  </a:cubicBezTo>
                  <a:cubicBezTo>
                    <a:pt x="4178" y="15036"/>
                    <a:pt x="1478" y="17543"/>
                    <a:pt x="465" y="19154"/>
                  </a:cubicBezTo>
                  <a:cubicBezTo>
                    <a:pt x="-547" y="20765"/>
                    <a:pt x="128" y="21481"/>
                    <a:pt x="2153" y="21540"/>
                  </a:cubicBezTo>
                  <a:cubicBezTo>
                    <a:pt x="4178" y="21600"/>
                    <a:pt x="7553" y="21003"/>
                    <a:pt x="9916" y="20347"/>
                  </a:cubicBezTo>
                  <a:cubicBezTo>
                    <a:pt x="12278" y="19691"/>
                    <a:pt x="13628" y="18975"/>
                    <a:pt x="14978" y="1825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2646133" y="7462804"/>
              <a:ext cx="319817" cy="18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10" fill="norm" stroke="1" extrusionOk="0">
                  <a:moveTo>
                    <a:pt x="2713" y="7744"/>
                  </a:moveTo>
                  <a:cubicBezTo>
                    <a:pt x="1434" y="7504"/>
                    <a:pt x="155" y="7264"/>
                    <a:pt x="13" y="7144"/>
                  </a:cubicBezTo>
                  <a:cubicBezTo>
                    <a:pt x="-129" y="7024"/>
                    <a:pt x="866" y="7024"/>
                    <a:pt x="2784" y="7024"/>
                  </a:cubicBezTo>
                  <a:cubicBezTo>
                    <a:pt x="4703" y="7024"/>
                    <a:pt x="7545" y="7024"/>
                    <a:pt x="9321" y="6904"/>
                  </a:cubicBezTo>
                  <a:cubicBezTo>
                    <a:pt x="11097" y="6784"/>
                    <a:pt x="11808" y="6544"/>
                    <a:pt x="12305" y="5824"/>
                  </a:cubicBezTo>
                  <a:cubicBezTo>
                    <a:pt x="12803" y="5104"/>
                    <a:pt x="13087" y="3904"/>
                    <a:pt x="12803" y="3064"/>
                  </a:cubicBezTo>
                  <a:cubicBezTo>
                    <a:pt x="12518" y="2224"/>
                    <a:pt x="11666" y="1744"/>
                    <a:pt x="10529" y="2704"/>
                  </a:cubicBezTo>
                  <a:cubicBezTo>
                    <a:pt x="9392" y="3664"/>
                    <a:pt x="7971" y="6064"/>
                    <a:pt x="7189" y="8704"/>
                  </a:cubicBezTo>
                  <a:cubicBezTo>
                    <a:pt x="6408" y="11344"/>
                    <a:pt x="6266" y="14224"/>
                    <a:pt x="6266" y="16264"/>
                  </a:cubicBezTo>
                  <a:cubicBezTo>
                    <a:pt x="6266" y="18304"/>
                    <a:pt x="6408" y="19504"/>
                    <a:pt x="7332" y="19984"/>
                  </a:cubicBezTo>
                  <a:cubicBezTo>
                    <a:pt x="8255" y="20464"/>
                    <a:pt x="9960" y="20224"/>
                    <a:pt x="11595" y="17944"/>
                  </a:cubicBezTo>
                  <a:cubicBezTo>
                    <a:pt x="13229" y="15664"/>
                    <a:pt x="14792" y="11344"/>
                    <a:pt x="15645" y="8464"/>
                  </a:cubicBezTo>
                  <a:cubicBezTo>
                    <a:pt x="16497" y="5584"/>
                    <a:pt x="16639" y="4144"/>
                    <a:pt x="16568" y="4024"/>
                  </a:cubicBezTo>
                  <a:cubicBezTo>
                    <a:pt x="16497" y="3904"/>
                    <a:pt x="16213" y="5104"/>
                    <a:pt x="15858" y="7744"/>
                  </a:cubicBezTo>
                  <a:cubicBezTo>
                    <a:pt x="15503" y="10384"/>
                    <a:pt x="15076" y="14464"/>
                    <a:pt x="14792" y="17224"/>
                  </a:cubicBezTo>
                  <a:cubicBezTo>
                    <a:pt x="14508" y="19984"/>
                    <a:pt x="14366" y="21424"/>
                    <a:pt x="14437" y="21184"/>
                  </a:cubicBezTo>
                  <a:cubicBezTo>
                    <a:pt x="14508" y="20944"/>
                    <a:pt x="14792" y="19024"/>
                    <a:pt x="15289" y="15784"/>
                  </a:cubicBezTo>
                  <a:cubicBezTo>
                    <a:pt x="15787" y="12544"/>
                    <a:pt x="16497" y="7984"/>
                    <a:pt x="17066" y="5104"/>
                  </a:cubicBezTo>
                  <a:cubicBezTo>
                    <a:pt x="17634" y="2224"/>
                    <a:pt x="18060" y="1024"/>
                    <a:pt x="18629" y="424"/>
                  </a:cubicBezTo>
                  <a:cubicBezTo>
                    <a:pt x="19197" y="-176"/>
                    <a:pt x="19908" y="-176"/>
                    <a:pt x="20476" y="664"/>
                  </a:cubicBezTo>
                  <a:cubicBezTo>
                    <a:pt x="21045" y="1504"/>
                    <a:pt x="21471" y="3184"/>
                    <a:pt x="21471" y="6664"/>
                  </a:cubicBezTo>
                  <a:cubicBezTo>
                    <a:pt x="21471" y="10144"/>
                    <a:pt x="21045" y="15424"/>
                    <a:pt x="20618" y="2070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042990" y="7264400"/>
              <a:ext cx="94410" cy="42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20" fill="norm" stroke="1" extrusionOk="0">
                  <a:moveTo>
                    <a:pt x="13901" y="0"/>
                  </a:moveTo>
                  <a:cubicBezTo>
                    <a:pt x="12022" y="1925"/>
                    <a:pt x="10144" y="3850"/>
                    <a:pt x="7561" y="6576"/>
                  </a:cubicBezTo>
                  <a:cubicBezTo>
                    <a:pt x="4979" y="9303"/>
                    <a:pt x="1692" y="12832"/>
                    <a:pt x="518" y="15398"/>
                  </a:cubicBezTo>
                  <a:cubicBezTo>
                    <a:pt x="-656" y="17964"/>
                    <a:pt x="283" y="19568"/>
                    <a:pt x="2161" y="20477"/>
                  </a:cubicBezTo>
                  <a:cubicBezTo>
                    <a:pt x="4040" y="21386"/>
                    <a:pt x="6857" y="21600"/>
                    <a:pt x="10144" y="21279"/>
                  </a:cubicBezTo>
                  <a:cubicBezTo>
                    <a:pt x="13431" y="20958"/>
                    <a:pt x="17187" y="20103"/>
                    <a:pt x="20944" y="1924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952120" y="7423150"/>
              <a:ext cx="312280" cy="9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55" fill="norm" stroke="1" extrusionOk="0">
                  <a:moveTo>
                    <a:pt x="4456" y="18720"/>
                  </a:moveTo>
                  <a:cubicBezTo>
                    <a:pt x="3581" y="19680"/>
                    <a:pt x="2705" y="20640"/>
                    <a:pt x="1829" y="21120"/>
                  </a:cubicBezTo>
                  <a:cubicBezTo>
                    <a:pt x="954" y="21600"/>
                    <a:pt x="78" y="21600"/>
                    <a:pt x="5" y="20880"/>
                  </a:cubicBezTo>
                  <a:cubicBezTo>
                    <a:pt x="-68" y="20160"/>
                    <a:pt x="662" y="18720"/>
                    <a:pt x="3581" y="15360"/>
                  </a:cubicBezTo>
                  <a:cubicBezTo>
                    <a:pt x="6500" y="12000"/>
                    <a:pt x="11608" y="6720"/>
                    <a:pt x="14964" y="3840"/>
                  </a:cubicBezTo>
                  <a:cubicBezTo>
                    <a:pt x="18321" y="960"/>
                    <a:pt x="19927" y="480"/>
                    <a:pt x="21532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577121" y="7335333"/>
              <a:ext cx="166829" cy="4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25" fill="norm" stroke="1" extrusionOk="0">
                  <a:moveTo>
                    <a:pt x="21280" y="602"/>
                  </a:moveTo>
                  <a:cubicBezTo>
                    <a:pt x="16960" y="164"/>
                    <a:pt x="12640" y="-275"/>
                    <a:pt x="9400" y="218"/>
                  </a:cubicBezTo>
                  <a:cubicBezTo>
                    <a:pt x="6160" y="712"/>
                    <a:pt x="4000" y="2137"/>
                    <a:pt x="2380" y="4823"/>
                  </a:cubicBezTo>
                  <a:cubicBezTo>
                    <a:pt x="760" y="7510"/>
                    <a:pt x="-320" y="11457"/>
                    <a:pt x="85" y="14363"/>
                  </a:cubicBezTo>
                  <a:cubicBezTo>
                    <a:pt x="490" y="17268"/>
                    <a:pt x="2380" y="19132"/>
                    <a:pt x="4810" y="20119"/>
                  </a:cubicBezTo>
                  <a:cubicBezTo>
                    <a:pt x="7240" y="21106"/>
                    <a:pt x="10210" y="21215"/>
                    <a:pt x="13180" y="2132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822480" y="7391400"/>
              <a:ext cx="2942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138"/>
                    <a:pt x="-1585" y="6277"/>
                    <a:pt x="575" y="9877"/>
                  </a:cubicBezTo>
                  <a:cubicBezTo>
                    <a:pt x="2735" y="13477"/>
                    <a:pt x="11375" y="17538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807449" y="7353044"/>
              <a:ext cx="222251" cy="27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1983"/>
                  </a:moveTo>
                  <a:cubicBezTo>
                    <a:pt x="4937" y="9989"/>
                    <a:pt x="9874" y="7996"/>
                    <a:pt x="12857" y="6417"/>
                  </a:cubicBezTo>
                  <a:cubicBezTo>
                    <a:pt x="15840" y="4839"/>
                    <a:pt x="16869" y="3676"/>
                    <a:pt x="17589" y="2512"/>
                  </a:cubicBezTo>
                  <a:cubicBezTo>
                    <a:pt x="18309" y="1349"/>
                    <a:pt x="18720" y="186"/>
                    <a:pt x="18926" y="20"/>
                  </a:cubicBezTo>
                  <a:cubicBezTo>
                    <a:pt x="19131" y="-146"/>
                    <a:pt x="19131" y="685"/>
                    <a:pt x="19131" y="3759"/>
                  </a:cubicBezTo>
                  <a:cubicBezTo>
                    <a:pt x="19131" y="6832"/>
                    <a:pt x="19131" y="12149"/>
                    <a:pt x="19543" y="15472"/>
                  </a:cubicBezTo>
                  <a:cubicBezTo>
                    <a:pt x="19954" y="18796"/>
                    <a:pt x="20777" y="20125"/>
                    <a:pt x="21600" y="2145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138119" y="7302500"/>
              <a:ext cx="190031" cy="21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39" fill="norm" stroke="1" extrusionOk="0">
                  <a:moveTo>
                    <a:pt x="667" y="10695"/>
                  </a:moveTo>
                  <a:cubicBezTo>
                    <a:pt x="427" y="9647"/>
                    <a:pt x="187" y="8598"/>
                    <a:pt x="67" y="8598"/>
                  </a:cubicBezTo>
                  <a:cubicBezTo>
                    <a:pt x="-53" y="8598"/>
                    <a:pt x="-53" y="9647"/>
                    <a:pt x="427" y="11849"/>
                  </a:cubicBezTo>
                  <a:cubicBezTo>
                    <a:pt x="907" y="14050"/>
                    <a:pt x="1867" y="17406"/>
                    <a:pt x="2947" y="19293"/>
                  </a:cubicBezTo>
                  <a:cubicBezTo>
                    <a:pt x="4027" y="21181"/>
                    <a:pt x="5227" y="21600"/>
                    <a:pt x="6187" y="21390"/>
                  </a:cubicBezTo>
                  <a:cubicBezTo>
                    <a:pt x="7147" y="21181"/>
                    <a:pt x="7867" y="20342"/>
                    <a:pt x="8347" y="19398"/>
                  </a:cubicBezTo>
                  <a:cubicBezTo>
                    <a:pt x="8827" y="18454"/>
                    <a:pt x="9067" y="17406"/>
                    <a:pt x="9307" y="17825"/>
                  </a:cubicBezTo>
                  <a:cubicBezTo>
                    <a:pt x="9547" y="18245"/>
                    <a:pt x="9787" y="20132"/>
                    <a:pt x="10507" y="20866"/>
                  </a:cubicBezTo>
                  <a:cubicBezTo>
                    <a:pt x="11227" y="21600"/>
                    <a:pt x="12427" y="21181"/>
                    <a:pt x="14107" y="18454"/>
                  </a:cubicBezTo>
                  <a:cubicBezTo>
                    <a:pt x="15787" y="15728"/>
                    <a:pt x="17947" y="10695"/>
                    <a:pt x="19267" y="7235"/>
                  </a:cubicBezTo>
                  <a:cubicBezTo>
                    <a:pt x="20587" y="3775"/>
                    <a:pt x="21067" y="1887"/>
                    <a:pt x="21547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328149" y="7275603"/>
              <a:ext cx="154664" cy="35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33" fill="norm" stroke="1" extrusionOk="0">
                  <a:moveTo>
                    <a:pt x="10368" y="92"/>
                  </a:moveTo>
                  <a:cubicBezTo>
                    <a:pt x="11808" y="-38"/>
                    <a:pt x="13248" y="-167"/>
                    <a:pt x="15264" y="738"/>
                  </a:cubicBezTo>
                  <a:cubicBezTo>
                    <a:pt x="17280" y="1644"/>
                    <a:pt x="19872" y="3584"/>
                    <a:pt x="20736" y="5653"/>
                  </a:cubicBezTo>
                  <a:cubicBezTo>
                    <a:pt x="21600" y="7723"/>
                    <a:pt x="20736" y="9922"/>
                    <a:pt x="16992" y="12573"/>
                  </a:cubicBezTo>
                  <a:cubicBezTo>
                    <a:pt x="13248" y="15225"/>
                    <a:pt x="6624" y="18329"/>
                    <a:pt x="0" y="2143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1" name="Drawing"/>
          <p:cNvGrpSpPr/>
          <p:nvPr/>
        </p:nvGrpSpPr>
        <p:grpSpPr>
          <a:xfrm>
            <a:off x="736599" y="1432364"/>
            <a:ext cx="11690351" cy="8302186"/>
            <a:chOff x="0" y="0"/>
            <a:chExt cx="11690349" cy="8302185"/>
          </a:xfrm>
        </p:grpSpPr>
        <p:sp>
          <p:nvSpPr>
            <p:cNvPr id="1569" name="Line"/>
            <p:cNvSpPr/>
            <p:nvPr/>
          </p:nvSpPr>
          <p:spPr>
            <a:xfrm>
              <a:off x="813979" y="502122"/>
              <a:ext cx="227421" cy="40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06" fill="norm" stroke="1" extrusionOk="0">
                  <a:moveTo>
                    <a:pt x="19689" y="119"/>
                  </a:moveTo>
                  <a:cubicBezTo>
                    <a:pt x="16289" y="7"/>
                    <a:pt x="12889" y="-104"/>
                    <a:pt x="10089" y="174"/>
                  </a:cubicBezTo>
                  <a:cubicBezTo>
                    <a:pt x="7289" y="453"/>
                    <a:pt x="5089" y="1121"/>
                    <a:pt x="3789" y="2123"/>
                  </a:cubicBezTo>
                  <a:cubicBezTo>
                    <a:pt x="2489" y="3125"/>
                    <a:pt x="2089" y="4461"/>
                    <a:pt x="1989" y="6354"/>
                  </a:cubicBezTo>
                  <a:cubicBezTo>
                    <a:pt x="1889" y="8247"/>
                    <a:pt x="2089" y="10696"/>
                    <a:pt x="1789" y="12978"/>
                  </a:cubicBezTo>
                  <a:cubicBezTo>
                    <a:pt x="1489" y="15261"/>
                    <a:pt x="689" y="17376"/>
                    <a:pt x="289" y="18768"/>
                  </a:cubicBezTo>
                  <a:cubicBezTo>
                    <a:pt x="-111" y="20160"/>
                    <a:pt x="-111" y="20828"/>
                    <a:pt x="389" y="21162"/>
                  </a:cubicBezTo>
                  <a:cubicBezTo>
                    <a:pt x="889" y="21496"/>
                    <a:pt x="1889" y="21496"/>
                    <a:pt x="4589" y="21106"/>
                  </a:cubicBezTo>
                  <a:cubicBezTo>
                    <a:pt x="7289" y="20717"/>
                    <a:pt x="11689" y="19937"/>
                    <a:pt x="14789" y="19381"/>
                  </a:cubicBezTo>
                  <a:cubicBezTo>
                    <a:pt x="17889" y="18824"/>
                    <a:pt x="19689" y="18490"/>
                    <a:pt x="21489" y="18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44549" y="707585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131295" y="473795"/>
              <a:ext cx="189505" cy="38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35" fill="norm" stroke="1" extrusionOk="0">
                  <a:moveTo>
                    <a:pt x="21251" y="997"/>
                  </a:moveTo>
                  <a:cubicBezTo>
                    <a:pt x="20302" y="643"/>
                    <a:pt x="19352" y="289"/>
                    <a:pt x="17572" y="112"/>
                  </a:cubicBezTo>
                  <a:cubicBezTo>
                    <a:pt x="15792" y="-65"/>
                    <a:pt x="13181" y="-65"/>
                    <a:pt x="11044" y="348"/>
                  </a:cubicBezTo>
                  <a:cubicBezTo>
                    <a:pt x="8908" y="761"/>
                    <a:pt x="7247" y="1587"/>
                    <a:pt x="6178" y="3004"/>
                  </a:cubicBezTo>
                  <a:cubicBezTo>
                    <a:pt x="5110" y="4420"/>
                    <a:pt x="4636" y="6427"/>
                    <a:pt x="4042" y="8728"/>
                  </a:cubicBezTo>
                  <a:cubicBezTo>
                    <a:pt x="3449" y="11030"/>
                    <a:pt x="2737" y="13627"/>
                    <a:pt x="2143" y="15279"/>
                  </a:cubicBezTo>
                  <a:cubicBezTo>
                    <a:pt x="1550" y="16932"/>
                    <a:pt x="1075" y="17640"/>
                    <a:pt x="600" y="18348"/>
                  </a:cubicBezTo>
                  <a:cubicBezTo>
                    <a:pt x="126" y="19056"/>
                    <a:pt x="-349" y="19765"/>
                    <a:pt x="363" y="20119"/>
                  </a:cubicBezTo>
                  <a:cubicBezTo>
                    <a:pt x="1075" y="20473"/>
                    <a:pt x="2974" y="20473"/>
                    <a:pt x="6535" y="20650"/>
                  </a:cubicBezTo>
                  <a:cubicBezTo>
                    <a:pt x="10095" y="20827"/>
                    <a:pt x="15317" y="21181"/>
                    <a:pt x="20539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428749" y="580585"/>
              <a:ext cx="146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3943"/>
                    <a:pt x="8765" y="7886"/>
                    <a:pt x="12365" y="11486"/>
                  </a:cubicBezTo>
                  <a:cubicBezTo>
                    <a:pt x="15965" y="15086"/>
                    <a:pt x="18783" y="183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446579" y="586935"/>
              <a:ext cx="204421" cy="28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67" fill="norm" stroke="1" extrusionOk="0">
                  <a:moveTo>
                    <a:pt x="21506" y="0"/>
                  </a:moveTo>
                  <a:cubicBezTo>
                    <a:pt x="18611" y="946"/>
                    <a:pt x="15716" y="1892"/>
                    <a:pt x="12710" y="4415"/>
                  </a:cubicBezTo>
                  <a:cubicBezTo>
                    <a:pt x="9704" y="6937"/>
                    <a:pt x="6586" y="11036"/>
                    <a:pt x="4582" y="13796"/>
                  </a:cubicBezTo>
                  <a:cubicBezTo>
                    <a:pt x="2578" y="16555"/>
                    <a:pt x="1687" y="17974"/>
                    <a:pt x="1019" y="19156"/>
                  </a:cubicBezTo>
                  <a:cubicBezTo>
                    <a:pt x="351" y="20339"/>
                    <a:pt x="-94" y="21285"/>
                    <a:pt x="17" y="21442"/>
                  </a:cubicBezTo>
                  <a:cubicBezTo>
                    <a:pt x="129" y="21600"/>
                    <a:pt x="797" y="20969"/>
                    <a:pt x="1465" y="20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676399" y="435543"/>
              <a:ext cx="91756" cy="16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68" fill="norm" stroke="1" extrusionOk="0">
                  <a:moveTo>
                    <a:pt x="0" y="2360"/>
                  </a:moveTo>
                  <a:cubicBezTo>
                    <a:pt x="1964" y="1530"/>
                    <a:pt x="3927" y="699"/>
                    <a:pt x="6136" y="283"/>
                  </a:cubicBezTo>
                  <a:cubicBezTo>
                    <a:pt x="8345" y="-132"/>
                    <a:pt x="10800" y="-132"/>
                    <a:pt x="12518" y="560"/>
                  </a:cubicBezTo>
                  <a:cubicBezTo>
                    <a:pt x="14236" y="1253"/>
                    <a:pt x="15218" y="2637"/>
                    <a:pt x="14236" y="4299"/>
                  </a:cubicBezTo>
                  <a:cubicBezTo>
                    <a:pt x="13255" y="5960"/>
                    <a:pt x="10309" y="7899"/>
                    <a:pt x="10555" y="8730"/>
                  </a:cubicBezTo>
                  <a:cubicBezTo>
                    <a:pt x="10800" y="9560"/>
                    <a:pt x="14236" y="9283"/>
                    <a:pt x="16691" y="9976"/>
                  </a:cubicBezTo>
                  <a:cubicBezTo>
                    <a:pt x="19145" y="10668"/>
                    <a:pt x="20618" y="12330"/>
                    <a:pt x="21109" y="13991"/>
                  </a:cubicBezTo>
                  <a:cubicBezTo>
                    <a:pt x="21600" y="15653"/>
                    <a:pt x="21109" y="17314"/>
                    <a:pt x="18655" y="18560"/>
                  </a:cubicBezTo>
                  <a:cubicBezTo>
                    <a:pt x="16200" y="19806"/>
                    <a:pt x="11782" y="20637"/>
                    <a:pt x="7364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841500" y="422340"/>
              <a:ext cx="107950" cy="53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541" y="1246"/>
                  </a:moveTo>
                  <a:cubicBezTo>
                    <a:pt x="3812" y="908"/>
                    <a:pt x="5082" y="571"/>
                    <a:pt x="6776" y="360"/>
                  </a:cubicBezTo>
                  <a:cubicBezTo>
                    <a:pt x="8471" y="149"/>
                    <a:pt x="10588" y="64"/>
                    <a:pt x="12918" y="22"/>
                  </a:cubicBezTo>
                  <a:cubicBezTo>
                    <a:pt x="15247" y="-20"/>
                    <a:pt x="17788" y="-20"/>
                    <a:pt x="19059" y="191"/>
                  </a:cubicBezTo>
                  <a:cubicBezTo>
                    <a:pt x="20329" y="402"/>
                    <a:pt x="20329" y="824"/>
                    <a:pt x="19906" y="2258"/>
                  </a:cubicBezTo>
                  <a:cubicBezTo>
                    <a:pt x="19482" y="3693"/>
                    <a:pt x="18635" y="6139"/>
                    <a:pt x="18424" y="8755"/>
                  </a:cubicBezTo>
                  <a:cubicBezTo>
                    <a:pt x="18212" y="11371"/>
                    <a:pt x="18635" y="14155"/>
                    <a:pt x="19482" y="16096"/>
                  </a:cubicBezTo>
                  <a:cubicBezTo>
                    <a:pt x="20329" y="18036"/>
                    <a:pt x="21600" y="19133"/>
                    <a:pt x="21600" y="19850"/>
                  </a:cubicBezTo>
                  <a:cubicBezTo>
                    <a:pt x="21600" y="20568"/>
                    <a:pt x="20329" y="20905"/>
                    <a:pt x="17153" y="21158"/>
                  </a:cubicBezTo>
                  <a:cubicBezTo>
                    <a:pt x="13976" y="21411"/>
                    <a:pt x="8894" y="21580"/>
                    <a:pt x="5718" y="21496"/>
                  </a:cubicBezTo>
                  <a:cubicBezTo>
                    <a:pt x="2541" y="21411"/>
                    <a:pt x="1271" y="21074"/>
                    <a:pt x="635" y="20652"/>
                  </a:cubicBezTo>
                  <a:cubicBezTo>
                    <a:pt x="0" y="20230"/>
                    <a:pt x="0" y="19724"/>
                    <a:pt x="0" y="19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101850" y="694885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108200" y="809185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6800"/>
                    <a:pt x="1662" y="12000"/>
                    <a:pt x="5262" y="8400"/>
                  </a:cubicBezTo>
                  <a:cubicBezTo>
                    <a:pt x="8862" y="4800"/>
                    <a:pt x="1523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753959" y="470203"/>
              <a:ext cx="291925" cy="38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01" fill="norm" stroke="1" extrusionOk="0">
                  <a:moveTo>
                    <a:pt x="19256" y="1536"/>
                  </a:moveTo>
                  <a:cubicBezTo>
                    <a:pt x="20344" y="835"/>
                    <a:pt x="21432" y="135"/>
                    <a:pt x="21432" y="18"/>
                  </a:cubicBezTo>
                  <a:cubicBezTo>
                    <a:pt x="21432" y="-99"/>
                    <a:pt x="20344" y="368"/>
                    <a:pt x="17936" y="1536"/>
                  </a:cubicBezTo>
                  <a:cubicBezTo>
                    <a:pt x="15527" y="2703"/>
                    <a:pt x="11797" y="4571"/>
                    <a:pt x="9389" y="5972"/>
                  </a:cubicBezTo>
                  <a:cubicBezTo>
                    <a:pt x="6980" y="7373"/>
                    <a:pt x="5892" y="8307"/>
                    <a:pt x="5271" y="9066"/>
                  </a:cubicBezTo>
                  <a:cubicBezTo>
                    <a:pt x="4649" y="9825"/>
                    <a:pt x="4494" y="10409"/>
                    <a:pt x="4805" y="10818"/>
                  </a:cubicBezTo>
                  <a:cubicBezTo>
                    <a:pt x="5115" y="11226"/>
                    <a:pt x="5892" y="11460"/>
                    <a:pt x="7058" y="11635"/>
                  </a:cubicBezTo>
                  <a:cubicBezTo>
                    <a:pt x="8223" y="11810"/>
                    <a:pt x="9777" y="11927"/>
                    <a:pt x="11020" y="12102"/>
                  </a:cubicBezTo>
                  <a:cubicBezTo>
                    <a:pt x="12264" y="12277"/>
                    <a:pt x="13196" y="12511"/>
                    <a:pt x="13274" y="12861"/>
                  </a:cubicBezTo>
                  <a:cubicBezTo>
                    <a:pt x="13351" y="13211"/>
                    <a:pt x="12574" y="13678"/>
                    <a:pt x="10632" y="14496"/>
                  </a:cubicBezTo>
                  <a:cubicBezTo>
                    <a:pt x="8690" y="15313"/>
                    <a:pt x="5582" y="16480"/>
                    <a:pt x="3639" y="17298"/>
                  </a:cubicBezTo>
                  <a:cubicBezTo>
                    <a:pt x="1697" y="18115"/>
                    <a:pt x="920" y="18582"/>
                    <a:pt x="454" y="19107"/>
                  </a:cubicBezTo>
                  <a:cubicBezTo>
                    <a:pt x="-13" y="19633"/>
                    <a:pt x="-168" y="20217"/>
                    <a:pt x="220" y="20625"/>
                  </a:cubicBezTo>
                  <a:cubicBezTo>
                    <a:pt x="609" y="21034"/>
                    <a:pt x="1541" y="21267"/>
                    <a:pt x="4882" y="21384"/>
                  </a:cubicBezTo>
                  <a:cubicBezTo>
                    <a:pt x="8223" y="21501"/>
                    <a:pt x="13973" y="21501"/>
                    <a:pt x="19723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3232150" y="611820"/>
              <a:ext cx="241300" cy="19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2080"/>
                  </a:moveTo>
                  <a:cubicBezTo>
                    <a:pt x="568" y="1180"/>
                    <a:pt x="1137" y="280"/>
                    <a:pt x="1989" y="55"/>
                  </a:cubicBezTo>
                  <a:cubicBezTo>
                    <a:pt x="2842" y="-170"/>
                    <a:pt x="3979" y="280"/>
                    <a:pt x="5305" y="1743"/>
                  </a:cubicBezTo>
                  <a:cubicBezTo>
                    <a:pt x="6632" y="3205"/>
                    <a:pt x="8147" y="5680"/>
                    <a:pt x="8432" y="8718"/>
                  </a:cubicBezTo>
                  <a:cubicBezTo>
                    <a:pt x="8716" y="11755"/>
                    <a:pt x="7768" y="15355"/>
                    <a:pt x="6821" y="17493"/>
                  </a:cubicBezTo>
                  <a:cubicBezTo>
                    <a:pt x="5874" y="19630"/>
                    <a:pt x="4926" y="20305"/>
                    <a:pt x="3979" y="20755"/>
                  </a:cubicBezTo>
                  <a:cubicBezTo>
                    <a:pt x="3032" y="21205"/>
                    <a:pt x="2084" y="21430"/>
                    <a:pt x="1705" y="20755"/>
                  </a:cubicBezTo>
                  <a:cubicBezTo>
                    <a:pt x="1326" y="20080"/>
                    <a:pt x="1516" y="18505"/>
                    <a:pt x="3221" y="15805"/>
                  </a:cubicBezTo>
                  <a:cubicBezTo>
                    <a:pt x="4926" y="13105"/>
                    <a:pt x="8147" y="9280"/>
                    <a:pt x="10516" y="6805"/>
                  </a:cubicBezTo>
                  <a:cubicBezTo>
                    <a:pt x="12884" y="4330"/>
                    <a:pt x="14400" y="3205"/>
                    <a:pt x="14968" y="3205"/>
                  </a:cubicBezTo>
                  <a:cubicBezTo>
                    <a:pt x="15537" y="3205"/>
                    <a:pt x="15158" y="4330"/>
                    <a:pt x="14684" y="6355"/>
                  </a:cubicBezTo>
                  <a:cubicBezTo>
                    <a:pt x="14211" y="8380"/>
                    <a:pt x="13642" y="11305"/>
                    <a:pt x="13832" y="13667"/>
                  </a:cubicBezTo>
                  <a:cubicBezTo>
                    <a:pt x="14021" y="16030"/>
                    <a:pt x="14968" y="17830"/>
                    <a:pt x="16389" y="18618"/>
                  </a:cubicBezTo>
                  <a:cubicBezTo>
                    <a:pt x="17811" y="19405"/>
                    <a:pt x="19705" y="19180"/>
                    <a:pt x="21600" y="18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467100" y="390997"/>
              <a:ext cx="115735" cy="18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00" fill="norm" stroke="1" extrusionOk="0">
                  <a:moveTo>
                    <a:pt x="0" y="2906"/>
                  </a:moveTo>
                  <a:cubicBezTo>
                    <a:pt x="1543" y="1901"/>
                    <a:pt x="3086" y="897"/>
                    <a:pt x="4821" y="394"/>
                  </a:cubicBezTo>
                  <a:cubicBezTo>
                    <a:pt x="6557" y="-108"/>
                    <a:pt x="8486" y="-108"/>
                    <a:pt x="10607" y="269"/>
                  </a:cubicBezTo>
                  <a:cubicBezTo>
                    <a:pt x="12729" y="645"/>
                    <a:pt x="15043" y="1399"/>
                    <a:pt x="15236" y="2780"/>
                  </a:cubicBezTo>
                  <a:cubicBezTo>
                    <a:pt x="15429" y="4162"/>
                    <a:pt x="13500" y="6171"/>
                    <a:pt x="11571" y="7552"/>
                  </a:cubicBezTo>
                  <a:cubicBezTo>
                    <a:pt x="9643" y="8934"/>
                    <a:pt x="7714" y="9687"/>
                    <a:pt x="7907" y="10441"/>
                  </a:cubicBezTo>
                  <a:cubicBezTo>
                    <a:pt x="8100" y="11194"/>
                    <a:pt x="10414" y="11948"/>
                    <a:pt x="13114" y="12952"/>
                  </a:cubicBezTo>
                  <a:cubicBezTo>
                    <a:pt x="15814" y="13957"/>
                    <a:pt x="18900" y="15213"/>
                    <a:pt x="20250" y="16469"/>
                  </a:cubicBezTo>
                  <a:cubicBezTo>
                    <a:pt x="21600" y="17725"/>
                    <a:pt x="21214" y="18980"/>
                    <a:pt x="19864" y="19859"/>
                  </a:cubicBezTo>
                  <a:cubicBezTo>
                    <a:pt x="18514" y="20739"/>
                    <a:pt x="16200" y="21241"/>
                    <a:pt x="13307" y="21366"/>
                  </a:cubicBezTo>
                  <a:cubicBezTo>
                    <a:pt x="10414" y="21492"/>
                    <a:pt x="6943" y="21241"/>
                    <a:pt x="3471" y="20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3606800" y="726635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3854450" y="543022"/>
              <a:ext cx="197956" cy="64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27" fill="norm" stroke="1" extrusionOk="0">
                  <a:moveTo>
                    <a:pt x="0" y="7926"/>
                  </a:moveTo>
                  <a:cubicBezTo>
                    <a:pt x="1149" y="7786"/>
                    <a:pt x="2298" y="7647"/>
                    <a:pt x="2872" y="7821"/>
                  </a:cubicBezTo>
                  <a:cubicBezTo>
                    <a:pt x="3447" y="7995"/>
                    <a:pt x="3447" y="8483"/>
                    <a:pt x="3447" y="10051"/>
                  </a:cubicBezTo>
                  <a:cubicBezTo>
                    <a:pt x="3447" y="11618"/>
                    <a:pt x="3447" y="14266"/>
                    <a:pt x="3217" y="16182"/>
                  </a:cubicBezTo>
                  <a:cubicBezTo>
                    <a:pt x="2987" y="18098"/>
                    <a:pt x="2528" y="19283"/>
                    <a:pt x="1953" y="20119"/>
                  </a:cubicBezTo>
                  <a:cubicBezTo>
                    <a:pt x="1379" y="20955"/>
                    <a:pt x="689" y="21443"/>
                    <a:pt x="345" y="21304"/>
                  </a:cubicBezTo>
                  <a:cubicBezTo>
                    <a:pt x="0" y="21164"/>
                    <a:pt x="0" y="20398"/>
                    <a:pt x="230" y="18760"/>
                  </a:cubicBezTo>
                  <a:cubicBezTo>
                    <a:pt x="460" y="17123"/>
                    <a:pt x="919" y="14615"/>
                    <a:pt x="1838" y="11967"/>
                  </a:cubicBezTo>
                  <a:cubicBezTo>
                    <a:pt x="2757" y="9319"/>
                    <a:pt x="4136" y="6532"/>
                    <a:pt x="5630" y="4511"/>
                  </a:cubicBezTo>
                  <a:cubicBezTo>
                    <a:pt x="7123" y="2491"/>
                    <a:pt x="8732" y="1237"/>
                    <a:pt x="10800" y="575"/>
                  </a:cubicBezTo>
                  <a:cubicBezTo>
                    <a:pt x="12868" y="-87"/>
                    <a:pt x="15396" y="-157"/>
                    <a:pt x="17579" y="261"/>
                  </a:cubicBezTo>
                  <a:cubicBezTo>
                    <a:pt x="19762" y="679"/>
                    <a:pt x="21600" y="1585"/>
                    <a:pt x="21485" y="2700"/>
                  </a:cubicBezTo>
                  <a:cubicBezTo>
                    <a:pt x="21370" y="3815"/>
                    <a:pt x="19302" y="5138"/>
                    <a:pt x="17119" y="5975"/>
                  </a:cubicBezTo>
                  <a:cubicBezTo>
                    <a:pt x="14936" y="6811"/>
                    <a:pt x="12638" y="7159"/>
                    <a:pt x="10915" y="7229"/>
                  </a:cubicBezTo>
                  <a:cubicBezTo>
                    <a:pt x="9191" y="7298"/>
                    <a:pt x="8043" y="7089"/>
                    <a:pt x="6894" y="6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4102100" y="732985"/>
              <a:ext cx="1143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1241"/>
                    <a:pt x="8800" y="2483"/>
                    <a:pt x="12400" y="6083"/>
                  </a:cubicBezTo>
                  <a:cubicBezTo>
                    <a:pt x="16000" y="9683"/>
                    <a:pt x="18800" y="156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4114800" y="707585"/>
              <a:ext cx="1143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362"/>
                    <a:pt x="15200" y="2724"/>
                    <a:pt x="11600" y="5838"/>
                  </a:cubicBezTo>
                  <a:cubicBezTo>
                    <a:pt x="8000" y="8951"/>
                    <a:pt x="4000" y="13816"/>
                    <a:pt x="2000" y="16735"/>
                  </a:cubicBezTo>
                  <a:cubicBezTo>
                    <a:pt x="0" y="19654"/>
                    <a:pt x="0" y="206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4345643" y="552422"/>
              <a:ext cx="112057" cy="30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97" fill="norm" stroke="1" extrusionOk="0">
                  <a:moveTo>
                    <a:pt x="21176" y="1081"/>
                  </a:moveTo>
                  <a:cubicBezTo>
                    <a:pt x="19576" y="637"/>
                    <a:pt x="17976" y="193"/>
                    <a:pt x="16176" y="45"/>
                  </a:cubicBezTo>
                  <a:cubicBezTo>
                    <a:pt x="14376" y="-103"/>
                    <a:pt x="12376" y="45"/>
                    <a:pt x="9576" y="1524"/>
                  </a:cubicBezTo>
                  <a:cubicBezTo>
                    <a:pt x="6776" y="3004"/>
                    <a:pt x="3176" y="5815"/>
                    <a:pt x="1376" y="8700"/>
                  </a:cubicBezTo>
                  <a:cubicBezTo>
                    <a:pt x="-424" y="11585"/>
                    <a:pt x="-424" y="14544"/>
                    <a:pt x="1176" y="16689"/>
                  </a:cubicBezTo>
                  <a:cubicBezTo>
                    <a:pt x="2776" y="18834"/>
                    <a:pt x="5976" y="20165"/>
                    <a:pt x="9176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4464049" y="593285"/>
              <a:ext cx="2032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0"/>
                  </a:moveTo>
                  <a:cubicBezTo>
                    <a:pt x="17325" y="3291"/>
                    <a:pt x="15750" y="6583"/>
                    <a:pt x="13612" y="10080"/>
                  </a:cubicBezTo>
                  <a:cubicBezTo>
                    <a:pt x="11475" y="13577"/>
                    <a:pt x="8775" y="17280"/>
                    <a:pt x="6750" y="19234"/>
                  </a:cubicBezTo>
                  <a:cubicBezTo>
                    <a:pt x="4725" y="21189"/>
                    <a:pt x="3375" y="21394"/>
                    <a:pt x="2362" y="20983"/>
                  </a:cubicBezTo>
                  <a:cubicBezTo>
                    <a:pt x="1350" y="20571"/>
                    <a:pt x="675" y="19543"/>
                    <a:pt x="338" y="18411"/>
                  </a:cubicBezTo>
                  <a:cubicBezTo>
                    <a:pt x="0" y="17280"/>
                    <a:pt x="0" y="16046"/>
                    <a:pt x="0" y="14914"/>
                  </a:cubicBezTo>
                  <a:cubicBezTo>
                    <a:pt x="0" y="13783"/>
                    <a:pt x="0" y="12754"/>
                    <a:pt x="562" y="11931"/>
                  </a:cubicBezTo>
                  <a:cubicBezTo>
                    <a:pt x="1125" y="11109"/>
                    <a:pt x="2250" y="10491"/>
                    <a:pt x="4275" y="10697"/>
                  </a:cubicBezTo>
                  <a:cubicBezTo>
                    <a:pt x="6300" y="10903"/>
                    <a:pt x="9225" y="11931"/>
                    <a:pt x="12262" y="13886"/>
                  </a:cubicBezTo>
                  <a:cubicBezTo>
                    <a:pt x="15300" y="15840"/>
                    <a:pt x="1845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4705349" y="567885"/>
              <a:ext cx="9632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409" y="0"/>
                  </a:moveTo>
                  <a:cubicBezTo>
                    <a:pt x="16085" y="1320"/>
                    <a:pt x="19762" y="2640"/>
                    <a:pt x="20681" y="5280"/>
                  </a:cubicBezTo>
                  <a:cubicBezTo>
                    <a:pt x="21600" y="7920"/>
                    <a:pt x="19762" y="11880"/>
                    <a:pt x="15855" y="14820"/>
                  </a:cubicBezTo>
                  <a:cubicBezTo>
                    <a:pt x="11949" y="17760"/>
                    <a:pt x="5974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174749" y="-1"/>
              <a:ext cx="438151" cy="33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1368"/>
                  </a:moveTo>
                  <a:cubicBezTo>
                    <a:pt x="1357" y="18379"/>
                    <a:pt x="2713" y="15391"/>
                    <a:pt x="3965" y="12266"/>
                  </a:cubicBezTo>
                  <a:cubicBezTo>
                    <a:pt x="5217" y="9142"/>
                    <a:pt x="6365" y="5881"/>
                    <a:pt x="7148" y="3708"/>
                  </a:cubicBezTo>
                  <a:cubicBezTo>
                    <a:pt x="7930" y="1534"/>
                    <a:pt x="8348" y="447"/>
                    <a:pt x="8765" y="108"/>
                  </a:cubicBezTo>
                  <a:cubicBezTo>
                    <a:pt x="9183" y="-232"/>
                    <a:pt x="9600" y="176"/>
                    <a:pt x="10800" y="2145"/>
                  </a:cubicBezTo>
                  <a:cubicBezTo>
                    <a:pt x="12000" y="4115"/>
                    <a:pt x="13983" y="7647"/>
                    <a:pt x="15443" y="10296"/>
                  </a:cubicBezTo>
                  <a:cubicBezTo>
                    <a:pt x="16904" y="12945"/>
                    <a:pt x="17843" y="14711"/>
                    <a:pt x="18417" y="15934"/>
                  </a:cubicBezTo>
                  <a:cubicBezTo>
                    <a:pt x="18991" y="17157"/>
                    <a:pt x="19200" y="17836"/>
                    <a:pt x="19565" y="18311"/>
                  </a:cubicBezTo>
                  <a:cubicBezTo>
                    <a:pt x="19930" y="18787"/>
                    <a:pt x="20452" y="19059"/>
                    <a:pt x="20817" y="19126"/>
                  </a:cubicBezTo>
                  <a:cubicBezTo>
                    <a:pt x="21183" y="19194"/>
                    <a:pt x="21391" y="19059"/>
                    <a:pt x="21600" y="18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4057650" y="107040"/>
              <a:ext cx="330200" cy="34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1430"/>
                  </a:moveTo>
                  <a:cubicBezTo>
                    <a:pt x="1108" y="18763"/>
                    <a:pt x="2215" y="16097"/>
                    <a:pt x="3531" y="13363"/>
                  </a:cubicBezTo>
                  <a:cubicBezTo>
                    <a:pt x="4846" y="10630"/>
                    <a:pt x="6369" y="7830"/>
                    <a:pt x="7269" y="6030"/>
                  </a:cubicBezTo>
                  <a:cubicBezTo>
                    <a:pt x="8169" y="4230"/>
                    <a:pt x="8446" y="3430"/>
                    <a:pt x="8792" y="2430"/>
                  </a:cubicBezTo>
                  <a:cubicBezTo>
                    <a:pt x="9138" y="1430"/>
                    <a:pt x="9554" y="230"/>
                    <a:pt x="10038" y="30"/>
                  </a:cubicBezTo>
                  <a:cubicBezTo>
                    <a:pt x="10523" y="-170"/>
                    <a:pt x="11077" y="630"/>
                    <a:pt x="12254" y="2830"/>
                  </a:cubicBezTo>
                  <a:cubicBezTo>
                    <a:pt x="13431" y="5030"/>
                    <a:pt x="15231" y="8630"/>
                    <a:pt x="16269" y="11030"/>
                  </a:cubicBezTo>
                  <a:cubicBezTo>
                    <a:pt x="17308" y="13430"/>
                    <a:pt x="17585" y="14630"/>
                    <a:pt x="18346" y="15630"/>
                  </a:cubicBezTo>
                  <a:cubicBezTo>
                    <a:pt x="19108" y="16630"/>
                    <a:pt x="20354" y="17430"/>
                    <a:pt x="21600" y="18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5556555" y="1602935"/>
              <a:ext cx="253431" cy="669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510" y="0"/>
                  </a:moveTo>
                  <a:cubicBezTo>
                    <a:pt x="510" y="136"/>
                    <a:pt x="510" y="273"/>
                    <a:pt x="332" y="471"/>
                  </a:cubicBezTo>
                  <a:cubicBezTo>
                    <a:pt x="153" y="669"/>
                    <a:pt x="-204" y="928"/>
                    <a:pt x="153" y="1194"/>
                  </a:cubicBezTo>
                  <a:cubicBezTo>
                    <a:pt x="510" y="1460"/>
                    <a:pt x="1581" y="1733"/>
                    <a:pt x="2563" y="1983"/>
                  </a:cubicBezTo>
                  <a:cubicBezTo>
                    <a:pt x="3545" y="2232"/>
                    <a:pt x="4437" y="2457"/>
                    <a:pt x="5330" y="2709"/>
                  </a:cubicBezTo>
                  <a:cubicBezTo>
                    <a:pt x="6222" y="2962"/>
                    <a:pt x="7115" y="3242"/>
                    <a:pt x="8008" y="3491"/>
                  </a:cubicBezTo>
                  <a:cubicBezTo>
                    <a:pt x="8900" y="3740"/>
                    <a:pt x="9793" y="3958"/>
                    <a:pt x="10596" y="4190"/>
                  </a:cubicBezTo>
                  <a:cubicBezTo>
                    <a:pt x="11399" y="4422"/>
                    <a:pt x="12113" y="4668"/>
                    <a:pt x="12738" y="4924"/>
                  </a:cubicBezTo>
                  <a:cubicBezTo>
                    <a:pt x="13363" y="5180"/>
                    <a:pt x="13898" y="5446"/>
                    <a:pt x="14345" y="5719"/>
                  </a:cubicBezTo>
                  <a:cubicBezTo>
                    <a:pt x="14791" y="5992"/>
                    <a:pt x="15148" y="6272"/>
                    <a:pt x="15505" y="6558"/>
                  </a:cubicBezTo>
                  <a:cubicBezTo>
                    <a:pt x="15862" y="6845"/>
                    <a:pt x="16219" y="7139"/>
                    <a:pt x="16487" y="7388"/>
                  </a:cubicBezTo>
                  <a:cubicBezTo>
                    <a:pt x="16755" y="7637"/>
                    <a:pt x="16933" y="7842"/>
                    <a:pt x="17022" y="8053"/>
                  </a:cubicBezTo>
                  <a:cubicBezTo>
                    <a:pt x="17112" y="8265"/>
                    <a:pt x="17112" y="8483"/>
                    <a:pt x="17201" y="8698"/>
                  </a:cubicBezTo>
                  <a:cubicBezTo>
                    <a:pt x="17290" y="8913"/>
                    <a:pt x="17469" y="9125"/>
                    <a:pt x="17647" y="9343"/>
                  </a:cubicBezTo>
                  <a:cubicBezTo>
                    <a:pt x="17826" y="9561"/>
                    <a:pt x="18004" y="9787"/>
                    <a:pt x="18094" y="10025"/>
                  </a:cubicBezTo>
                  <a:cubicBezTo>
                    <a:pt x="18183" y="10264"/>
                    <a:pt x="18183" y="10517"/>
                    <a:pt x="18183" y="10756"/>
                  </a:cubicBezTo>
                  <a:cubicBezTo>
                    <a:pt x="18183" y="10995"/>
                    <a:pt x="18183" y="11220"/>
                    <a:pt x="18272" y="11462"/>
                  </a:cubicBezTo>
                  <a:cubicBezTo>
                    <a:pt x="18361" y="11704"/>
                    <a:pt x="18540" y="11964"/>
                    <a:pt x="18629" y="12216"/>
                  </a:cubicBezTo>
                  <a:cubicBezTo>
                    <a:pt x="18718" y="12469"/>
                    <a:pt x="18718" y="12714"/>
                    <a:pt x="18808" y="12967"/>
                  </a:cubicBezTo>
                  <a:cubicBezTo>
                    <a:pt x="18897" y="13219"/>
                    <a:pt x="19075" y="13479"/>
                    <a:pt x="19254" y="13724"/>
                  </a:cubicBezTo>
                  <a:cubicBezTo>
                    <a:pt x="19432" y="13970"/>
                    <a:pt x="19611" y="14202"/>
                    <a:pt x="19789" y="14448"/>
                  </a:cubicBezTo>
                  <a:cubicBezTo>
                    <a:pt x="19968" y="14693"/>
                    <a:pt x="20146" y="14953"/>
                    <a:pt x="20325" y="15195"/>
                  </a:cubicBezTo>
                  <a:cubicBezTo>
                    <a:pt x="20503" y="15437"/>
                    <a:pt x="20682" y="15663"/>
                    <a:pt x="20860" y="15898"/>
                  </a:cubicBezTo>
                  <a:cubicBezTo>
                    <a:pt x="21039" y="16133"/>
                    <a:pt x="21217" y="16379"/>
                    <a:pt x="21307" y="16621"/>
                  </a:cubicBezTo>
                  <a:cubicBezTo>
                    <a:pt x="21396" y="16864"/>
                    <a:pt x="21396" y="17103"/>
                    <a:pt x="21307" y="17335"/>
                  </a:cubicBezTo>
                  <a:cubicBezTo>
                    <a:pt x="21217" y="17567"/>
                    <a:pt x="21039" y="17792"/>
                    <a:pt x="20682" y="18072"/>
                  </a:cubicBezTo>
                  <a:cubicBezTo>
                    <a:pt x="20325" y="18351"/>
                    <a:pt x="19789" y="18686"/>
                    <a:pt x="19075" y="19007"/>
                  </a:cubicBezTo>
                  <a:cubicBezTo>
                    <a:pt x="18361" y="19327"/>
                    <a:pt x="17469" y="19635"/>
                    <a:pt x="16308" y="19959"/>
                  </a:cubicBezTo>
                  <a:cubicBezTo>
                    <a:pt x="15148" y="20283"/>
                    <a:pt x="13720" y="20624"/>
                    <a:pt x="12649" y="20900"/>
                  </a:cubicBezTo>
                  <a:cubicBezTo>
                    <a:pt x="11578" y="21177"/>
                    <a:pt x="10864" y="21388"/>
                    <a:pt x="101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895600" y="1094935"/>
              <a:ext cx="14541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" y="4800"/>
                    <a:pt x="755" y="9600"/>
                    <a:pt x="1478" y="12686"/>
                  </a:cubicBezTo>
                  <a:cubicBezTo>
                    <a:pt x="2201" y="15771"/>
                    <a:pt x="3270" y="17143"/>
                    <a:pt x="4355" y="16800"/>
                  </a:cubicBezTo>
                  <a:cubicBezTo>
                    <a:pt x="5439" y="16457"/>
                    <a:pt x="6540" y="14400"/>
                    <a:pt x="7467" y="13543"/>
                  </a:cubicBezTo>
                  <a:cubicBezTo>
                    <a:pt x="8395" y="12686"/>
                    <a:pt x="9149" y="13029"/>
                    <a:pt x="9920" y="14571"/>
                  </a:cubicBezTo>
                  <a:cubicBezTo>
                    <a:pt x="10690" y="16114"/>
                    <a:pt x="11476" y="18857"/>
                    <a:pt x="12356" y="19714"/>
                  </a:cubicBezTo>
                  <a:cubicBezTo>
                    <a:pt x="13237" y="20571"/>
                    <a:pt x="14211" y="19543"/>
                    <a:pt x="15359" y="18171"/>
                  </a:cubicBezTo>
                  <a:cubicBezTo>
                    <a:pt x="16507" y="16800"/>
                    <a:pt x="17827" y="15086"/>
                    <a:pt x="18770" y="14229"/>
                  </a:cubicBezTo>
                  <a:cubicBezTo>
                    <a:pt x="19714" y="13371"/>
                    <a:pt x="20279" y="13371"/>
                    <a:pt x="20688" y="14743"/>
                  </a:cubicBezTo>
                  <a:cubicBezTo>
                    <a:pt x="21097" y="16114"/>
                    <a:pt x="21348" y="188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85225" y="2177520"/>
              <a:ext cx="451375" cy="51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60" fill="norm" stroke="1" extrusionOk="0">
                  <a:moveTo>
                    <a:pt x="13954" y="665"/>
                  </a:moveTo>
                  <a:cubicBezTo>
                    <a:pt x="14358" y="313"/>
                    <a:pt x="14761" y="-40"/>
                    <a:pt x="14862" y="4"/>
                  </a:cubicBezTo>
                  <a:cubicBezTo>
                    <a:pt x="14963" y="48"/>
                    <a:pt x="14761" y="489"/>
                    <a:pt x="13550" y="1371"/>
                  </a:cubicBezTo>
                  <a:cubicBezTo>
                    <a:pt x="12339" y="2252"/>
                    <a:pt x="10118" y="3575"/>
                    <a:pt x="8201" y="4544"/>
                  </a:cubicBezTo>
                  <a:cubicBezTo>
                    <a:pt x="6283" y="5514"/>
                    <a:pt x="4668" y="6131"/>
                    <a:pt x="3558" y="6572"/>
                  </a:cubicBezTo>
                  <a:cubicBezTo>
                    <a:pt x="2447" y="7013"/>
                    <a:pt x="1842" y="7278"/>
                    <a:pt x="1438" y="7630"/>
                  </a:cubicBezTo>
                  <a:cubicBezTo>
                    <a:pt x="1034" y="7983"/>
                    <a:pt x="832" y="8424"/>
                    <a:pt x="984" y="8732"/>
                  </a:cubicBezTo>
                  <a:cubicBezTo>
                    <a:pt x="1135" y="9041"/>
                    <a:pt x="1640" y="9217"/>
                    <a:pt x="3053" y="9393"/>
                  </a:cubicBezTo>
                  <a:cubicBezTo>
                    <a:pt x="4466" y="9570"/>
                    <a:pt x="6788" y="9746"/>
                    <a:pt x="8201" y="9834"/>
                  </a:cubicBezTo>
                  <a:cubicBezTo>
                    <a:pt x="9614" y="9922"/>
                    <a:pt x="10118" y="9922"/>
                    <a:pt x="10623" y="10011"/>
                  </a:cubicBezTo>
                  <a:cubicBezTo>
                    <a:pt x="11128" y="10099"/>
                    <a:pt x="11632" y="10275"/>
                    <a:pt x="11885" y="10584"/>
                  </a:cubicBezTo>
                  <a:cubicBezTo>
                    <a:pt x="12137" y="10892"/>
                    <a:pt x="12137" y="11333"/>
                    <a:pt x="11632" y="11906"/>
                  </a:cubicBezTo>
                  <a:cubicBezTo>
                    <a:pt x="11128" y="12479"/>
                    <a:pt x="10118" y="13184"/>
                    <a:pt x="8604" y="14110"/>
                  </a:cubicBezTo>
                  <a:cubicBezTo>
                    <a:pt x="7090" y="15036"/>
                    <a:pt x="5072" y="16182"/>
                    <a:pt x="3608" y="16976"/>
                  </a:cubicBezTo>
                  <a:cubicBezTo>
                    <a:pt x="2145" y="17769"/>
                    <a:pt x="1236" y="18210"/>
                    <a:pt x="681" y="18651"/>
                  </a:cubicBezTo>
                  <a:cubicBezTo>
                    <a:pt x="126" y="19091"/>
                    <a:pt x="-76" y="19532"/>
                    <a:pt x="25" y="19885"/>
                  </a:cubicBezTo>
                  <a:cubicBezTo>
                    <a:pt x="126" y="20238"/>
                    <a:pt x="530" y="20502"/>
                    <a:pt x="1993" y="20590"/>
                  </a:cubicBezTo>
                  <a:cubicBezTo>
                    <a:pt x="3457" y="20678"/>
                    <a:pt x="5980" y="20590"/>
                    <a:pt x="8857" y="20414"/>
                  </a:cubicBezTo>
                  <a:cubicBezTo>
                    <a:pt x="11733" y="20238"/>
                    <a:pt x="14963" y="19973"/>
                    <a:pt x="16881" y="19841"/>
                  </a:cubicBezTo>
                  <a:cubicBezTo>
                    <a:pt x="18799" y="19709"/>
                    <a:pt x="19404" y="19709"/>
                    <a:pt x="19960" y="19753"/>
                  </a:cubicBezTo>
                  <a:cubicBezTo>
                    <a:pt x="20515" y="19797"/>
                    <a:pt x="21019" y="19885"/>
                    <a:pt x="21272" y="20193"/>
                  </a:cubicBezTo>
                  <a:cubicBezTo>
                    <a:pt x="21524" y="20502"/>
                    <a:pt x="21524" y="21031"/>
                    <a:pt x="21524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5682" y="2923735"/>
              <a:ext cx="235618" cy="22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35" fill="norm" stroke="1" extrusionOk="0">
                  <a:moveTo>
                    <a:pt x="1781" y="0"/>
                  </a:moveTo>
                  <a:cubicBezTo>
                    <a:pt x="2928" y="0"/>
                    <a:pt x="4074" y="0"/>
                    <a:pt x="5317" y="1954"/>
                  </a:cubicBezTo>
                  <a:cubicBezTo>
                    <a:pt x="6559" y="3909"/>
                    <a:pt x="7897" y="7817"/>
                    <a:pt x="7706" y="11006"/>
                  </a:cubicBezTo>
                  <a:cubicBezTo>
                    <a:pt x="7515" y="14194"/>
                    <a:pt x="5795" y="16663"/>
                    <a:pt x="4170" y="18309"/>
                  </a:cubicBezTo>
                  <a:cubicBezTo>
                    <a:pt x="2545" y="19954"/>
                    <a:pt x="1016" y="20777"/>
                    <a:pt x="347" y="20674"/>
                  </a:cubicBezTo>
                  <a:cubicBezTo>
                    <a:pt x="-322" y="20571"/>
                    <a:pt x="-131" y="19543"/>
                    <a:pt x="1876" y="17074"/>
                  </a:cubicBezTo>
                  <a:cubicBezTo>
                    <a:pt x="3883" y="14606"/>
                    <a:pt x="7706" y="10697"/>
                    <a:pt x="10000" y="8331"/>
                  </a:cubicBezTo>
                  <a:cubicBezTo>
                    <a:pt x="12294" y="5966"/>
                    <a:pt x="13059" y="5143"/>
                    <a:pt x="14110" y="4114"/>
                  </a:cubicBezTo>
                  <a:cubicBezTo>
                    <a:pt x="15161" y="3086"/>
                    <a:pt x="16499" y="1851"/>
                    <a:pt x="16786" y="1543"/>
                  </a:cubicBezTo>
                  <a:cubicBezTo>
                    <a:pt x="17073" y="1234"/>
                    <a:pt x="16308" y="1851"/>
                    <a:pt x="15066" y="4320"/>
                  </a:cubicBezTo>
                  <a:cubicBezTo>
                    <a:pt x="13823" y="6789"/>
                    <a:pt x="12103" y="11109"/>
                    <a:pt x="11243" y="13886"/>
                  </a:cubicBezTo>
                  <a:cubicBezTo>
                    <a:pt x="10382" y="16663"/>
                    <a:pt x="10382" y="17897"/>
                    <a:pt x="11720" y="19029"/>
                  </a:cubicBezTo>
                  <a:cubicBezTo>
                    <a:pt x="13059" y="20160"/>
                    <a:pt x="15735" y="21189"/>
                    <a:pt x="17551" y="21394"/>
                  </a:cubicBezTo>
                  <a:cubicBezTo>
                    <a:pt x="19366" y="21600"/>
                    <a:pt x="20322" y="20983"/>
                    <a:pt x="21278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31291" y="2922459"/>
              <a:ext cx="151309" cy="18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145" fill="norm" stroke="1" extrusionOk="0">
                  <a:moveTo>
                    <a:pt x="16045" y="148"/>
                  </a:moveTo>
                  <a:cubicBezTo>
                    <a:pt x="14545" y="-98"/>
                    <a:pt x="13045" y="-343"/>
                    <a:pt x="10345" y="2112"/>
                  </a:cubicBezTo>
                  <a:cubicBezTo>
                    <a:pt x="7645" y="4566"/>
                    <a:pt x="3745" y="9721"/>
                    <a:pt x="1795" y="12912"/>
                  </a:cubicBezTo>
                  <a:cubicBezTo>
                    <a:pt x="-155" y="16102"/>
                    <a:pt x="-155" y="17330"/>
                    <a:pt x="145" y="18557"/>
                  </a:cubicBezTo>
                  <a:cubicBezTo>
                    <a:pt x="445" y="19784"/>
                    <a:pt x="1045" y="21012"/>
                    <a:pt x="4645" y="21134"/>
                  </a:cubicBezTo>
                  <a:cubicBezTo>
                    <a:pt x="8245" y="21257"/>
                    <a:pt x="14845" y="20275"/>
                    <a:pt x="21445" y="19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49249" y="3031685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800"/>
                    <a:pt x="9900" y="12000"/>
                    <a:pt x="13500" y="8400"/>
                  </a:cubicBezTo>
                  <a:cubicBezTo>
                    <a:pt x="17100" y="4800"/>
                    <a:pt x="1935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566800" y="2834835"/>
              <a:ext cx="93600" cy="38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49" fill="norm" stroke="1" extrusionOk="0">
                  <a:moveTo>
                    <a:pt x="21226" y="716"/>
                  </a:moveTo>
                  <a:cubicBezTo>
                    <a:pt x="19306" y="358"/>
                    <a:pt x="17386" y="0"/>
                    <a:pt x="15466" y="0"/>
                  </a:cubicBezTo>
                  <a:cubicBezTo>
                    <a:pt x="13546" y="0"/>
                    <a:pt x="11626" y="358"/>
                    <a:pt x="9946" y="1432"/>
                  </a:cubicBezTo>
                  <a:cubicBezTo>
                    <a:pt x="8266" y="2506"/>
                    <a:pt x="6826" y="4296"/>
                    <a:pt x="7066" y="5848"/>
                  </a:cubicBezTo>
                  <a:cubicBezTo>
                    <a:pt x="7306" y="7399"/>
                    <a:pt x="9226" y="8712"/>
                    <a:pt x="8266" y="10860"/>
                  </a:cubicBezTo>
                  <a:cubicBezTo>
                    <a:pt x="7306" y="13008"/>
                    <a:pt x="3466" y="15991"/>
                    <a:pt x="1546" y="17841"/>
                  </a:cubicBezTo>
                  <a:cubicBezTo>
                    <a:pt x="-374" y="19691"/>
                    <a:pt x="-374" y="20407"/>
                    <a:pt x="826" y="20884"/>
                  </a:cubicBezTo>
                  <a:cubicBezTo>
                    <a:pt x="2026" y="21361"/>
                    <a:pt x="4426" y="21600"/>
                    <a:pt x="7066" y="21540"/>
                  </a:cubicBezTo>
                  <a:cubicBezTo>
                    <a:pt x="9706" y="21481"/>
                    <a:pt x="12586" y="21123"/>
                    <a:pt x="15466" y="20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679449" y="2917890"/>
              <a:ext cx="167304" cy="27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60" fill="norm" stroke="1" extrusionOk="0">
                  <a:moveTo>
                    <a:pt x="0" y="462"/>
                  </a:moveTo>
                  <a:cubicBezTo>
                    <a:pt x="5940" y="295"/>
                    <a:pt x="11880" y="127"/>
                    <a:pt x="15525" y="44"/>
                  </a:cubicBezTo>
                  <a:cubicBezTo>
                    <a:pt x="19170" y="-40"/>
                    <a:pt x="20520" y="-40"/>
                    <a:pt x="21060" y="379"/>
                  </a:cubicBezTo>
                  <a:cubicBezTo>
                    <a:pt x="21600" y="797"/>
                    <a:pt x="21330" y="1634"/>
                    <a:pt x="20520" y="4397"/>
                  </a:cubicBezTo>
                  <a:cubicBezTo>
                    <a:pt x="19710" y="7160"/>
                    <a:pt x="18360" y="11848"/>
                    <a:pt x="17685" y="15030"/>
                  </a:cubicBezTo>
                  <a:cubicBezTo>
                    <a:pt x="17010" y="18211"/>
                    <a:pt x="17010" y="19886"/>
                    <a:pt x="17010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736599" y="3044385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5840"/>
                    <a:pt x="2743" y="10080"/>
                    <a:pt x="6343" y="6480"/>
                  </a:cubicBezTo>
                  <a:cubicBezTo>
                    <a:pt x="9943" y="2880"/>
                    <a:pt x="1577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27099" y="3139635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073149" y="2930085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6092"/>
                    <a:pt x="17280" y="12185"/>
                    <a:pt x="19440" y="15785"/>
                  </a:cubicBezTo>
                  <a:cubicBezTo>
                    <a:pt x="21600" y="19385"/>
                    <a:pt x="17280" y="20492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130299" y="3133285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263649" y="2883628"/>
              <a:ext cx="65704" cy="26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22" fill="norm" stroke="1" extrusionOk="0">
                  <a:moveTo>
                    <a:pt x="0" y="2184"/>
                  </a:moveTo>
                  <a:cubicBezTo>
                    <a:pt x="2025" y="1509"/>
                    <a:pt x="4050" y="834"/>
                    <a:pt x="6750" y="413"/>
                  </a:cubicBezTo>
                  <a:cubicBezTo>
                    <a:pt x="9450" y="-9"/>
                    <a:pt x="12825" y="-178"/>
                    <a:pt x="14850" y="244"/>
                  </a:cubicBezTo>
                  <a:cubicBezTo>
                    <a:pt x="16875" y="666"/>
                    <a:pt x="17550" y="1678"/>
                    <a:pt x="15187" y="3281"/>
                  </a:cubicBezTo>
                  <a:cubicBezTo>
                    <a:pt x="12825" y="4884"/>
                    <a:pt x="7425" y="7078"/>
                    <a:pt x="5062" y="8597"/>
                  </a:cubicBezTo>
                  <a:cubicBezTo>
                    <a:pt x="2700" y="10116"/>
                    <a:pt x="3375" y="10960"/>
                    <a:pt x="5062" y="11635"/>
                  </a:cubicBezTo>
                  <a:cubicBezTo>
                    <a:pt x="6750" y="12309"/>
                    <a:pt x="9450" y="12816"/>
                    <a:pt x="12487" y="13997"/>
                  </a:cubicBezTo>
                  <a:cubicBezTo>
                    <a:pt x="15525" y="15178"/>
                    <a:pt x="18900" y="17035"/>
                    <a:pt x="20250" y="18385"/>
                  </a:cubicBezTo>
                  <a:cubicBezTo>
                    <a:pt x="21600" y="19735"/>
                    <a:pt x="20925" y="20578"/>
                    <a:pt x="18900" y="21000"/>
                  </a:cubicBezTo>
                  <a:cubicBezTo>
                    <a:pt x="16875" y="21422"/>
                    <a:pt x="13500" y="21422"/>
                    <a:pt x="10125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428749" y="2797677"/>
              <a:ext cx="74275" cy="43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554" fill="norm" stroke="1" extrusionOk="0">
                  <a:moveTo>
                    <a:pt x="0" y="580"/>
                  </a:moveTo>
                  <a:cubicBezTo>
                    <a:pt x="3503" y="267"/>
                    <a:pt x="7005" y="-46"/>
                    <a:pt x="9632" y="6"/>
                  </a:cubicBezTo>
                  <a:cubicBezTo>
                    <a:pt x="12259" y="58"/>
                    <a:pt x="14011" y="476"/>
                    <a:pt x="16054" y="1780"/>
                  </a:cubicBezTo>
                  <a:cubicBezTo>
                    <a:pt x="18097" y="3084"/>
                    <a:pt x="20432" y="5276"/>
                    <a:pt x="20141" y="6945"/>
                  </a:cubicBezTo>
                  <a:cubicBezTo>
                    <a:pt x="19849" y="8615"/>
                    <a:pt x="16930" y="9763"/>
                    <a:pt x="16346" y="10806"/>
                  </a:cubicBezTo>
                  <a:cubicBezTo>
                    <a:pt x="15762" y="11850"/>
                    <a:pt x="17514" y="12789"/>
                    <a:pt x="18973" y="13989"/>
                  </a:cubicBezTo>
                  <a:cubicBezTo>
                    <a:pt x="20432" y="15189"/>
                    <a:pt x="21600" y="16650"/>
                    <a:pt x="18681" y="17954"/>
                  </a:cubicBezTo>
                  <a:cubicBezTo>
                    <a:pt x="15762" y="19258"/>
                    <a:pt x="8757" y="20406"/>
                    <a:pt x="1751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174749" y="2263335"/>
              <a:ext cx="285751" cy="34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0"/>
                  </a:moveTo>
                  <a:cubicBezTo>
                    <a:pt x="1920" y="667"/>
                    <a:pt x="3840" y="1333"/>
                    <a:pt x="5520" y="3400"/>
                  </a:cubicBezTo>
                  <a:cubicBezTo>
                    <a:pt x="7200" y="5467"/>
                    <a:pt x="8640" y="8933"/>
                    <a:pt x="8480" y="12067"/>
                  </a:cubicBezTo>
                  <a:cubicBezTo>
                    <a:pt x="8320" y="15200"/>
                    <a:pt x="6560" y="18000"/>
                    <a:pt x="5120" y="19600"/>
                  </a:cubicBezTo>
                  <a:cubicBezTo>
                    <a:pt x="3680" y="21200"/>
                    <a:pt x="2560" y="21600"/>
                    <a:pt x="1920" y="21467"/>
                  </a:cubicBezTo>
                  <a:cubicBezTo>
                    <a:pt x="1280" y="21333"/>
                    <a:pt x="1120" y="20667"/>
                    <a:pt x="2400" y="18533"/>
                  </a:cubicBezTo>
                  <a:cubicBezTo>
                    <a:pt x="3680" y="16400"/>
                    <a:pt x="6400" y="12800"/>
                    <a:pt x="8320" y="10400"/>
                  </a:cubicBezTo>
                  <a:cubicBezTo>
                    <a:pt x="10240" y="8000"/>
                    <a:pt x="11360" y="6800"/>
                    <a:pt x="12480" y="5733"/>
                  </a:cubicBezTo>
                  <a:cubicBezTo>
                    <a:pt x="13600" y="4667"/>
                    <a:pt x="14720" y="3733"/>
                    <a:pt x="15200" y="3667"/>
                  </a:cubicBezTo>
                  <a:cubicBezTo>
                    <a:pt x="15680" y="3600"/>
                    <a:pt x="15520" y="4400"/>
                    <a:pt x="15120" y="6133"/>
                  </a:cubicBezTo>
                  <a:cubicBezTo>
                    <a:pt x="14720" y="7867"/>
                    <a:pt x="14080" y="10533"/>
                    <a:pt x="14240" y="12867"/>
                  </a:cubicBezTo>
                  <a:cubicBezTo>
                    <a:pt x="14400" y="15200"/>
                    <a:pt x="15360" y="17200"/>
                    <a:pt x="16720" y="18200"/>
                  </a:cubicBezTo>
                  <a:cubicBezTo>
                    <a:pt x="18080" y="19200"/>
                    <a:pt x="19840" y="19200"/>
                    <a:pt x="21600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485899" y="2004698"/>
              <a:ext cx="77939" cy="19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12" fill="norm" stroke="1" extrusionOk="0">
                  <a:moveTo>
                    <a:pt x="0" y="2599"/>
                  </a:moveTo>
                  <a:cubicBezTo>
                    <a:pt x="0" y="1438"/>
                    <a:pt x="0" y="277"/>
                    <a:pt x="1137" y="44"/>
                  </a:cubicBezTo>
                  <a:cubicBezTo>
                    <a:pt x="2274" y="-188"/>
                    <a:pt x="4547" y="509"/>
                    <a:pt x="7674" y="1786"/>
                  </a:cubicBezTo>
                  <a:cubicBezTo>
                    <a:pt x="10800" y="3064"/>
                    <a:pt x="14779" y="4922"/>
                    <a:pt x="17053" y="6431"/>
                  </a:cubicBezTo>
                  <a:cubicBezTo>
                    <a:pt x="19326" y="7941"/>
                    <a:pt x="19895" y="9102"/>
                    <a:pt x="19326" y="10147"/>
                  </a:cubicBezTo>
                  <a:cubicBezTo>
                    <a:pt x="18758" y="11193"/>
                    <a:pt x="17053" y="12122"/>
                    <a:pt x="15063" y="12935"/>
                  </a:cubicBezTo>
                  <a:cubicBezTo>
                    <a:pt x="13074" y="13747"/>
                    <a:pt x="10800" y="14444"/>
                    <a:pt x="11084" y="15025"/>
                  </a:cubicBezTo>
                  <a:cubicBezTo>
                    <a:pt x="11368" y="15606"/>
                    <a:pt x="14211" y="16070"/>
                    <a:pt x="16768" y="16883"/>
                  </a:cubicBezTo>
                  <a:cubicBezTo>
                    <a:pt x="19326" y="17696"/>
                    <a:pt x="21600" y="18857"/>
                    <a:pt x="20747" y="19786"/>
                  </a:cubicBezTo>
                  <a:cubicBezTo>
                    <a:pt x="19895" y="20715"/>
                    <a:pt x="15916" y="21412"/>
                    <a:pt x="12789" y="21412"/>
                  </a:cubicBezTo>
                  <a:cubicBezTo>
                    <a:pt x="9663" y="21412"/>
                    <a:pt x="7389" y="20715"/>
                    <a:pt x="5116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689099" y="246018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271183" y="2161250"/>
              <a:ext cx="179241" cy="76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02" fill="norm" stroke="1" extrusionOk="0">
                  <a:moveTo>
                    <a:pt x="1005" y="4847"/>
                  </a:moveTo>
                  <a:cubicBezTo>
                    <a:pt x="1005" y="6577"/>
                    <a:pt x="1005" y="8308"/>
                    <a:pt x="1633" y="10187"/>
                  </a:cubicBezTo>
                  <a:cubicBezTo>
                    <a:pt x="2260" y="12067"/>
                    <a:pt x="3516" y="14095"/>
                    <a:pt x="4395" y="15856"/>
                  </a:cubicBezTo>
                  <a:cubicBezTo>
                    <a:pt x="5274" y="17616"/>
                    <a:pt x="5777" y="19108"/>
                    <a:pt x="6028" y="20062"/>
                  </a:cubicBezTo>
                  <a:cubicBezTo>
                    <a:pt x="6279" y="21017"/>
                    <a:pt x="6279" y="21435"/>
                    <a:pt x="6028" y="21494"/>
                  </a:cubicBezTo>
                  <a:cubicBezTo>
                    <a:pt x="5777" y="21554"/>
                    <a:pt x="5274" y="21256"/>
                    <a:pt x="4395" y="20092"/>
                  </a:cubicBezTo>
                  <a:cubicBezTo>
                    <a:pt x="3516" y="18929"/>
                    <a:pt x="2260" y="16900"/>
                    <a:pt x="1381" y="14782"/>
                  </a:cubicBezTo>
                  <a:cubicBezTo>
                    <a:pt x="502" y="12663"/>
                    <a:pt x="0" y="10456"/>
                    <a:pt x="0" y="8337"/>
                  </a:cubicBezTo>
                  <a:cubicBezTo>
                    <a:pt x="0" y="6219"/>
                    <a:pt x="502" y="4190"/>
                    <a:pt x="1005" y="2908"/>
                  </a:cubicBezTo>
                  <a:cubicBezTo>
                    <a:pt x="1507" y="1625"/>
                    <a:pt x="2009" y="1088"/>
                    <a:pt x="2888" y="700"/>
                  </a:cubicBezTo>
                  <a:cubicBezTo>
                    <a:pt x="3767" y="312"/>
                    <a:pt x="5023" y="73"/>
                    <a:pt x="7158" y="14"/>
                  </a:cubicBezTo>
                  <a:cubicBezTo>
                    <a:pt x="9293" y="-46"/>
                    <a:pt x="12307" y="73"/>
                    <a:pt x="15195" y="700"/>
                  </a:cubicBezTo>
                  <a:cubicBezTo>
                    <a:pt x="18084" y="1326"/>
                    <a:pt x="20847" y="2460"/>
                    <a:pt x="21223" y="3504"/>
                  </a:cubicBezTo>
                  <a:cubicBezTo>
                    <a:pt x="21600" y="4548"/>
                    <a:pt x="19591" y="5503"/>
                    <a:pt x="16577" y="6219"/>
                  </a:cubicBezTo>
                  <a:cubicBezTo>
                    <a:pt x="13563" y="6935"/>
                    <a:pt x="9544" y="7413"/>
                    <a:pt x="6781" y="7711"/>
                  </a:cubicBezTo>
                  <a:cubicBezTo>
                    <a:pt x="4019" y="8009"/>
                    <a:pt x="2512" y="8129"/>
                    <a:pt x="1633" y="8278"/>
                  </a:cubicBezTo>
                  <a:cubicBezTo>
                    <a:pt x="753" y="8427"/>
                    <a:pt x="502" y="8606"/>
                    <a:pt x="251" y="8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495550" y="2479235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527300" y="2460185"/>
              <a:ext cx="158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128" y="1636"/>
                  </a:cubicBezTo>
                  <a:cubicBezTo>
                    <a:pt x="13536" y="3273"/>
                    <a:pt x="9792" y="6545"/>
                    <a:pt x="6912" y="10145"/>
                  </a:cubicBezTo>
                  <a:cubicBezTo>
                    <a:pt x="4032" y="13745"/>
                    <a:pt x="2016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726480" y="2232436"/>
              <a:ext cx="111970" cy="26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096" fill="norm" stroke="1" extrusionOk="0">
                  <a:moveTo>
                    <a:pt x="21160" y="960"/>
                  </a:moveTo>
                  <a:cubicBezTo>
                    <a:pt x="18760" y="617"/>
                    <a:pt x="16360" y="274"/>
                    <a:pt x="13760" y="102"/>
                  </a:cubicBezTo>
                  <a:cubicBezTo>
                    <a:pt x="11160" y="-69"/>
                    <a:pt x="8360" y="-69"/>
                    <a:pt x="6360" y="445"/>
                  </a:cubicBezTo>
                  <a:cubicBezTo>
                    <a:pt x="4360" y="960"/>
                    <a:pt x="3160" y="1988"/>
                    <a:pt x="1960" y="4388"/>
                  </a:cubicBezTo>
                  <a:cubicBezTo>
                    <a:pt x="760" y="6788"/>
                    <a:pt x="-440" y="10560"/>
                    <a:pt x="160" y="13731"/>
                  </a:cubicBezTo>
                  <a:cubicBezTo>
                    <a:pt x="760" y="16902"/>
                    <a:pt x="3160" y="19474"/>
                    <a:pt x="6560" y="20502"/>
                  </a:cubicBezTo>
                  <a:cubicBezTo>
                    <a:pt x="9960" y="21531"/>
                    <a:pt x="14360" y="21017"/>
                    <a:pt x="18760" y="20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872023" y="2256985"/>
              <a:ext cx="15692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0488" y="0"/>
                  </a:moveTo>
                  <a:cubicBezTo>
                    <a:pt x="17320" y="5574"/>
                    <a:pt x="14152" y="11148"/>
                    <a:pt x="12136" y="14516"/>
                  </a:cubicBezTo>
                  <a:cubicBezTo>
                    <a:pt x="10120" y="17884"/>
                    <a:pt x="9256" y="19045"/>
                    <a:pt x="8248" y="19974"/>
                  </a:cubicBezTo>
                  <a:cubicBezTo>
                    <a:pt x="7240" y="20903"/>
                    <a:pt x="6088" y="21600"/>
                    <a:pt x="4648" y="21019"/>
                  </a:cubicBezTo>
                  <a:cubicBezTo>
                    <a:pt x="3208" y="20439"/>
                    <a:pt x="1480" y="18581"/>
                    <a:pt x="616" y="16955"/>
                  </a:cubicBezTo>
                  <a:cubicBezTo>
                    <a:pt x="-248" y="15329"/>
                    <a:pt x="-248" y="13935"/>
                    <a:pt x="904" y="13239"/>
                  </a:cubicBezTo>
                  <a:cubicBezTo>
                    <a:pt x="2056" y="12542"/>
                    <a:pt x="4360" y="12542"/>
                    <a:pt x="7960" y="14052"/>
                  </a:cubicBezTo>
                  <a:cubicBezTo>
                    <a:pt x="11560" y="15561"/>
                    <a:pt x="16456" y="18581"/>
                    <a:pt x="21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3143250" y="2149035"/>
              <a:ext cx="4739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3484"/>
                    <a:pt x="21600" y="6968"/>
                    <a:pt x="19800" y="10568"/>
                  </a:cubicBezTo>
                  <a:cubicBezTo>
                    <a:pt x="18000" y="14168"/>
                    <a:pt x="9000" y="178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546350" y="1836756"/>
              <a:ext cx="228600" cy="24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19258"/>
                  </a:moveTo>
                  <a:cubicBezTo>
                    <a:pt x="600" y="20009"/>
                    <a:pt x="1200" y="20761"/>
                    <a:pt x="1800" y="20761"/>
                  </a:cubicBezTo>
                  <a:cubicBezTo>
                    <a:pt x="2400" y="20761"/>
                    <a:pt x="3000" y="20009"/>
                    <a:pt x="4300" y="17286"/>
                  </a:cubicBezTo>
                  <a:cubicBezTo>
                    <a:pt x="5600" y="14562"/>
                    <a:pt x="7600" y="9867"/>
                    <a:pt x="8800" y="7049"/>
                  </a:cubicBezTo>
                  <a:cubicBezTo>
                    <a:pt x="10000" y="4232"/>
                    <a:pt x="10400" y="3293"/>
                    <a:pt x="11100" y="2260"/>
                  </a:cubicBezTo>
                  <a:cubicBezTo>
                    <a:pt x="11800" y="1227"/>
                    <a:pt x="12800" y="100"/>
                    <a:pt x="13700" y="6"/>
                  </a:cubicBezTo>
                  <a:cubicBezTo>
                    <a:pt x="14600" y="-88"/>
                    <a:pt x="15400" y="851"/>
                    <a:pt x="16400" y="3762"/>
                  </a:cubicBezTo>
                  <a:cubicBezTo>
                    <a:pt x="17400" y="6674"/>
                    <a:pt x="18600" y="11557"/>
                    <a:pt x="19500" y="14844"/>
                  </a:cubicBezTo>
                  <a:cubicBezTo>
                    <a:pt x="20400" y="18131"/>
                    <a:pt x="21000" y="19822"/>
                    <a:pt x="2160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0" y="4300462"/>
              <a:ext cx="2476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169" y="11040"/>
                    <a:pt x="10338" y="1783"/>
                    <a:pt x="13938" y="240"/>
                  </a:cubicBezTo>
                  <a:cubicBezTo>
                    <a:pt x="17538" y="-1303"/>
                    <a:pt x="19569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7150" y="4460435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44549" y="4133690"/>
              <a:ext cx="173939" cy="38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25" fill="norm" stroke="1" extrusionOk="0">
                  <a:moveTo>
                    <a:pt x="0" y="3723"/>
                  </a:moveTo>
                  <a:cubicBezTo>
                    <a:pt x="2342" y="2773"/>
                    <a:pt x="4684" y="1824"/>
                    <a:pt x="7417" y="1171"/>
                  </a:cubicBezTo>
                  <a:cubicBezTo>
                    <a:pt x="10149" y="518"/>
                    <a:pt x="13272" y="162"/>
                    <a:pt x="15614" y="44"/>
                  </a:cubicBezTo>
                  <a:cubicBezTo>
                    <a:pt x="17957" y="-75"/>
                    <a:pt x="19518" y="44"/>
                    <a:pt x="20429" y="459"/>
                  </a:cubicBezTo>
                  <a:cubicBezTo>
                    <a:pt x="21340" y="874"/>
                    <a:pt x="21600" y="1587"/>
                    <a:pt x="21210" y="3901"/>
                  </a:cubicBezTo>
                  <a:cubicBezTo>
                    <a:pt x="20819" y="6215"/>
                    <a:pt x="19778" y="10132"/>
                    <a:pt x="19388" y="13336"/>
                  </a:cubicBezTo>
                  <a:cubicBezTo>
                    <a:pt x="18998" y="16540"/>
                    <a:pt x="19258" y="19033"/>
                    <a:pt x="19518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95349" y="4314385"/>
              <a:ext cx="203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200"/>
                    <a:pt x="11700" y="10800"/>
                    <a:pt x="15300" y="7200"/>
                  </a:cubicBezTo>
                  <a:cubicBezTo>
                    <a:pt x="18900" y="3600"/>
                    <a:pt x="2025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092199" y="3998161"/>
              <a:ext cx="91018" cy="15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2418"/>
                  </a:moveTo>
                  <a:cubicBezTo>
                    <a:pt x="2009" y="1554"/>
                    <a:pt x="4019" y="690"/>
                    <a:pt x="6279" y="258"/>
                  </a:cubicBezTo>
                  <a:cubicBezTo>
                    <a:pt x="8540" y="-174"/>
                    <a:pt x="11051" y="-174"/>
                    <a:pt x="13060" y="1122"/>
                  </a:cubicBezTo>
                  <a:cubicBezTo>
                    <a:pt x="15070" y="2418"/>
                    <a:pt x="16577" y="5010"/>
                    <a:pt x="15823" y="7314"/>
                  </a:cubicBezTo>
                  <a:cubicBezTo>
                    <a:pt x="15070" y="9618"/>
                    <a:pt x="12056" y="11634"/>
                    <a:pt x="11805" y="12642"/>
                  </a:cubicBezTo>
                  <a:cubicBezTo>
                    <a:pt x="11553" y="13650"/>
                    <a:pt x="14065" y="13650"/>
                    <a:pt x="16577" y="14370"/>
                  </a:cubicBezTo>
                  <a:cubicBezTo>
                    <a:pt x="19088" y="15090"/>
                    <a:pt x="21600" y="16530"/>
                    <a:pt x="21600" y="17826"/>
                  </a:cubicBezTo>
                  <a:cubicBezTo>
                    <a:pt x="21600" y="19122"/>
                    <a:pt x="19088" y="20274"/>
                    <a:pt x="16074" y="20850"/>
                  </a:cubicBezTo>
                  <a:cubicBezTo>
                    <a:pt x="13060" y="21426"/>
                    <a:pt x="9544" y="21426"/>
                    <a:pt x="6028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250949" y="4358835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511299" y="4092135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360"/>
                    <a:pt x="10800" y="6720"/>
                    <a:pt x="7200" y="10320"/>
                  </a:cubicBezTo>
                  <a:cubicBezTo>
                    <a:pt x="3600" y="13920"/>
                    <a:pt x="1800" y="17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428749" y="4435035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4400"/>
                    <a:pt x="11250" y="7200"/>
                    <a:pt x="14850" y="3600"/>
                  </a:cubicBezTo>
                  <a:cubicBezTo>
                    <a:pt x="18450" y="0"/>
                    <a:pt x="2002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469210" y="4536635"/>
              <a:ext cx="137340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4362" y="0"/>
                  </a:moveTo>
                  <a:cubicBezTo>
                    <a:pt x="12726" y="635"/>
                    <a:pt x="11090" y="1271"/>
                    <a:pt x="8962" y="3812"/>
                  </a:cubicBezTo>
                  <a:cubicBezTo>
                    <a:pt x="6835" y="6353"/>
                    <a:pt x="4217" y="10800"/>
                    <a:pt x="2417" y="13976"/>
                  </a:cubicBezTo>
                  <a:cubicBezTo>
                    <a:pt x="617" y="17153"/>
                    <a:pt x="-365" y="19059"/>
                    <a:pt x="126" y="20171"/>
                  </a:cubicBezTo>
                  <a:cubicBezTo>
                    <a:pt x="617" y="21282"/>
                    <a:pt x="2580" y="21600"/>
                    <a:pt x="6344" y="21600"/>
                  </a:cubicBezTo>
                  <a:cubicBezTo>
                    <a:pt x="10108" y="21600"/>
                    <a:pt x="15671" y="21282"/>
                    <a:pt x="21235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592627" y="4638235"/>
              <a:ext cx="139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154"/>
                    <a:pt x="-1303" y="8308"/>
                    <a:pt x="240" y="11908"/>
                  </a:cubicBezTo>
                  <a:cubicBezTo>
                    <a:pt x="1783" y="15508"/>
                    <a:pt x="11040" y="18554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936750" y="4357612"/>
              <a:ext cx="2349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65" y="11040"/>
                    <a:pt x="9730" y="1783"/>
                    <a:pt x="13330" y="240"/>
                  </a:cubicBezTo>
                  <a:cubicBezTo>
                    <a:pt x="16930" y="-1303"/>
                    <a:pt x="19265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051050" y="4282635"/>
              <a:ext cx="25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40"/>
                    <a:pt x="7200" y="10080"/>
                    <a:pt x="10800" y="13680"/>
                  </a:cubicBezTo>
                  <a:cubicBezTo>
                    <a:pt x="14400" y="17280"/>
                    <a:pt x="18000" y="19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578100" y="4092135"/>
              <a:ext cx="317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440"/>
                    <a:pt x="2880" y="10880"/>
                    <a:pt x="6480" y="14480"/>
                  </a:cubicBezTo>
                  <a:cubicBezTo>
                    <a:pt x="10080" y="18080"/>
                    <a:pt x="15840" y="19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622550" y="3896227"/>
              <a:ext cx="102100" cy="17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86" fill="norm" stroke="1" extrusionOk="0">
                  <a:moveTo>
                    <a:pt x="3967" y="1429"/>
                  </a:moveTo>
                  <a:cubicBezTo>
                    <a:pt x="5731" y="657"/>
                    <a:pt x="7494" y="-114"/>
                    <a:pt x="9037" y="15"/>
                  </a:cubicBezTo>
                  <a:cubicBezTo>
                    <a:pt x="10580" y="143"/>
                    <a:pt x="11902" y="1172"/>
                    <a:pt x="12784" y="2329"/>
                  </a:cubicBezTo>
                  <a:cubicBezTo>
                    <a:pt x="13665" y="3486"/>
                    <a:pt x="14106" y="4772"/>
                    <a:pt x="13665" y="6186"/>
                  </a:cubicBezTo>
                  <a:cubicBezTo>
                    <a:pt x="13224" y="7600"/>
                    <a:pt x="11902" y="9143"/>
                    <a:pt x="12343" y="10043"/>
                  </a:cubicBezTo>
                  <a:cubicBezTo>
                    <a:pt x="12784" y="10943"/>
                    <a:pt x="14988" y="11200"/>
                    <a:pt x="16971" y="12229"/>
                  </a:cubicBezTo>
                  <a:cubicBezTo>
                    <a:pt x="18955" y="13257"/>
                    <a:pt x="20718" y="15057"/>
                    <a:pt x="21159" y="16729"/>
                  </a:cubicBezTo>
                  <a:cubicBezTo>
                    <a:pt x="21600" y="18400"/>
                    <a:pt x="20718" y="19943"/>
                    <a:pt x="16971" y="20715"/>
                  </a:cubicBezTo>
                  <a:cubicBezTo>
                    <a:pt x="13224" y="21486"/>
                    <a:pt x="6612" y="21486"/>
                    <a:pt x="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2768600" y="428898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067050" y="4085785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3040518" y="4064570"/>
              <a:ext cx="204332" cy="22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86" fill="norm" stroke="1" extrusionOk="0">
                  <a:moveTo>
                    <a:pt x="2123" y="3175"/>
                  </a:moveTo>
                  <a:cubicBezTo>
                    <a:pt x="1009" y="3373"/>
                    <a:pt x="-104" y="3571"/>
                    <a:pt x="7" y="3274"/>
                  </a:cubicBezTo>
                  <a:cubicBezTo>
                    <a:pt x="119" y="2977"/>
                    <a:pt x="1455" y="2184"/>
                    <a:pt x="2791" y="1589"/>
                  </a:cubicBezTo>
                  <a:cubicBezTo>
                    <a:pt x="4127" y="995"/>
                    <a:pt x="5463" y="599"/>
                    <a:pt x="6688" y="301"/>
                  </a:cubicBezTo>
                  <a:cubicBezTo>
                    <a:pt x="7912" y="4"/>
                    <a:pt x="9026" y="-194"/>
                    <a:pt x="9805" y="301"/>
                  </a:cubicBezTo>
                  <a:cubicBezTo>
                    <a:pt x="10585" y="797"/>
                    <a:pt x="11030" y="1986"/>
                    <a:pt x="9694" y="5355"/>
                  </a:cubicBezTo>
                  <a:cubicBezTo>
                    <a:pt x="8358" y="8723"/>
                    <a:pt x="5240" y="14272"/>
                    <a:pt x="3236" y="17344"/>
                  </a:cubicBezTo>
                  <a:cubicBezTo>
                    <a:pt x="1232" y="20415"/>
                    <a:pt x="341" y="21010"/>
                    <a:pt x="564" y="21208"/>
                  </a:cubicBezTo>
                  <a:cubicBezTo>
                    <a:pt x="787" y="21406"/>
                    <a:pt x="2123" y="21208"/>
                    <a:pt x="5240" y="20812"/>
                  </a:cubicBezTo>
                  <a:cubicBezTo>
                    <a:pt x="8358" y="20415"/>
                    <a:pt x="13257" y="19821"/>
                    <a:pt x="16263" y="19623"/>
                  </a:cubicBezTo>
                  <a:cubicBezTo>
                    <a:pt x="19269" y="19424"/>
                    <a:pt x="20383" y="19623"/>
                    <a:pt x="21496" y="19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3041650" y="4377885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280"/>
                    <a:pt x="8640" y="12960"/>
                    <a:pt x="12240" y="9360"/>
                  </a:cubicBezTo>
                  <a:cubicBezTo>
                    <a:pt x="15840" y="5760"/>
                    <a:pt x="1872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051084" y="4517585"/>
              <a:ext cx="149316" cy="14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74" fill="norm" stroke="1" extrusionOk="0">
                  <a:moveTo>
                    <a:pt x="5033" y="0"/>
                  </a:moveTo>
                  <a:cubicBezTo>
                    <a:pt x="4120" y="3300"/>
                    <a:pt x="3207" y="6600"/>
                    <a:pt x="2143" y="10200"/>
                  </a:cubicBezTo>
                  <a:cubicBezTo>
                    <a:pt x="1078" y="13800"/>
                    <a:pt x="-139" y="17700"/>
                    <a:pt x="13" y="19650"/>
                  </a:cubicBezTo>
                  <a:cubicBezTo>
                    <a:pt x="165" y="21600"/>
                    <a:pt x="1686" y="21600"/>
                    <a:pt x="5489" y="20100"/>
                  </a:cubicBezTo>
                  <a:cubicBezTo>
                    <a:pt x="9292" y="18600"/>
                    <a:pt x="15376" y="15600"/>
                    <a:pt x="21461" y="12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149600" y="4593785"/>
              <a:ext cx="423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267"/>
                    <a:pt x="21600" y="8533"/>
                    <a:pt x="21600" y="12133"/>
                  </a:cubicBezTo>
                  <a:cubicBezTo>
                    <a:pt x="21600" y="15733"/>
                    <a:pt x="10800" y="18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695700" y="4314385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807883" y="4257235"/>
              <a:ext cx="846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4127500" y="4048242"/>
              <a:ext cx="123201" cy="30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94" fill="norm" stroke="1" extrusionOk="0">
                  <a:moveTo>
                    <a:pt x="0" y="3111"/>
                  </a:moveTo>
                  <a:cubicBezTo>
                    <a:pt x="732" y="2061"/>
                    <a:pt x="1464" y="1011"/>
                    <a:pt x="3112" y="486"/>
                  </a:cubicBezTo>
                  <a:cubicBezTo>
                    <a:pt x="4759" y="-39"/>
                    <a:pt x="7322" y="-39"/>
                    <a:pt x="9519" y="36"/>
                  </a:cubicBezTo>
                  <a:cubicBezTo>
                    <a:pt x="11715" y="111"/>
                    <a:pt x="13546" y="261"/>
                    <a:pt x="14644" y="1161"/>
                  </a:cubicBezTo>
                  <a:cubicBezTo>
                    <a:pt x="15742" y="2061"/>
                    <a:pt x="16108" y="3711"/>
                    <a:pt x="15010" y="5286"/>
                  </a:cubicBezTo>
                  <a:cubicBezTo>
                    <a:pt x="13912" y="6861"/>
                    <a:pt x="11349" y="8361"/>
                    <a:pt x="8786" y="9411"/>
                  </a:cubicBezTo>
                  <a:cubicBezTo>
                    <a:pt x="6224" y="10461"/>
                    <a:pt x="3661" y="11061"/>
                    <a:pt x="3295" y="11361"/>
                  </a:cubicBezTo>
                  <a:cubicBezTo>
                    <a:pt x="2929" y="11661"/>
                    <a:pt x="4759" y="11661"/>
                    <a:pt x="7505" y="11811"/>
                  </a:cubicBezTo>
                  <a:cubicBezTo>
                    <a:pt x="10251" y="11961"/>
                    <a:pt x="13912" y="12261"/>
                    <a:pt x="16475" y="12711"/>
                  </a:cubicBezTo>
                  <a:cubicBezTo>
                    <a:pt x="19037" y="13161"/>
                    <a:pt x="20502" y="13761"/>
                    <a:pt x="21051" y="14811"/>
                  </a:cubicBezTo>
                  <a:cubicBezTo>
                    <a:pt x="21600" y="15861"/>
                    <a:pt x="21234" y="17361"/>
                    <a:pt x="20319" y="18411"/>
                  </a:cubicBezTo>
                  <a:cubicBezTo>
                    <a:pt x="19403" y="19461"/>
                    <a:pt x="17939" y="20061"/>
                    <a:pt x="16292" y="20586"/>
                  </a:cubicBezTo>
                  <a:cubicBezTo>
                    <a:pt x="14644" y="21111"/>
                    <a:pt x="12814" y="21561"/>
                    <a:pt x="11349" y="21486"/>
                  </a:cubicBezTo>
                  <a:cubicBezTo>
                    <a:pt x="9885" y="21411"/>
                    <a:pt x="8786" y="20811"/>
                    <a:pt x="7688" y="20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216400" y="3837584"/>
              <a:ext cx="102923" cy="17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05" fill="norm" stroke="1" extrusionOk="0">
                  <a:moveTo>
                    <a:pt x="0" y="2439"/>
                  </a:moveTo>
                  <a:cubicBezTo>
                    <a:pt x="1296" y="1385"/>
                    <a:pt x="2592" y="332"/>
                    <a:pt x="4320" y="68"/>
                  </a:cubicBezTo>
                  <a:cubicBezTo>
                    <a:pt x="6048" y="-195"/>
                    <a:pt x="8208" y="332"/>
                    <a:pt x="10152" y="1122"/>
                  </a:cubicBezTo>
                  <a:cubicBezTo>
                    <a:pt x="12096" y="1912"/>
                    <a:pt x="13824" y="2966"/>
                    <a:pt x="14688" y="4151"/>
                  </a:cubicBezTo>
                  <a:cubicBezTo>
                    <a:pt x="15552" y="5337"/>
                    <a:pt x="15552" y="6654"/>
                    <a:pt x="14472" y="7707"/>
                  </a:cubicBezTo>
                  <a:cubicBezTo>
                    <a:pt x="13392" y="8761"/>
                    <a:pt x="11232" y="9551"/>
                    <a:pt x="11232" y="10078"/>
                  </a:cubicBezTo>
                  <a:cubicBezTo>
                    <a:pt x="11232" y="10605"/>
                    <a:pt x="13392" y="10868"/>
                    <a:pt x="15336" y="11527"/>
                  </a:cubicBezTo>
                  <a:cubicBezTo>
                    <a:pt x="17280" y="12185"/>
                    <a:pt x="19008" y="13239"/>
                    <a:pt x="20088" y="14688"/>
                  </a:cubicBezTo>
                  <a:cubicBezTo>
                    <a:pt x="21168" y="16137"/>
                    <a:pt x="21600" y="17981"/>
                    <a:pt x="19656" y="19298"/>
                  </a:cubicBezTo>
                  <a:cubicBezTo>
                    <a:pt x="17712" y="20615"/>
                    <a:pt x="13392" y="21405"/>
                    <a:pt x="10368" y="21405"/>
                  </a:cubicBezTo>
                  <a:cubicBezTo>
                    <a:pt x="7344" y="21405"/>
                    <a:pt x="5616" y="20615"/>
                    <a:pt x="3888" y="19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413249" y="4257235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673599" y="4015935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73"/>
                    <a:pt x="12000" y="10145"/>
                    <a:pt x="8400" y="13745"/>
                  </a:cubicBezTo>
                  <a:cubicBezTo>
                    <a:pt x="4800" y="17345"/>
                    <a:pt x="2400" y="194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552949" y="4381558"/>
              <a:ext cx="247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92" y="12302"/>
                    <a:pt x="12185" y="4448"/>
                    <a:pt x="15785" y="1502"/>
                  </a:cubicBezTo>
                  <a:cubicBezTo>
                    <a:pt x="19385" y="-1443"/>
                    <a:pt x="20492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620359" y="4492185"/>
              <a:ext cx="148492" cy="17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32" fill="norm" stroke="1" extrusionOk="0">
                  <a:moveTo>
                    <a:pt x="9477" y="0"/>
                  </a:moveTo>
                  <a:cubicBezTo>
                    <a:pt x="7043" y="5400"/>
                    <a:pt x="4610" y="10800"/>
                    <a:pt x="2784" y="14400"/>
                  </a:cubicBezTo>
                  <a:cubicBezTo>
                    <a:pt x="959" y="18000"/>
                    <a:pt x="-258" y="19800"/>
                    <a:pt x="46" y="20700"/>
                  </a:cubicBezTo>
                  <a:cubicBezTo>
                    <a:pt x="350" y="21600"/>
                    <a:pt x="2176" y="21600"/>
                    <a:pt x="5979" y="21471"/>
                  </a:cubicBezTo>
                  <a:cubicBezTo>
                    <a:pt x="9781" y="21343"/>
                    <a:pt x="15562" y="21086"/>
                    <a:pt x="21342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679949" y="4600135"/>
              <a:ext cx="6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16"/>
                    <a:pt x="21600" y="10232"/>
                    <a:pt x="18000" y="13832"/>
                  </a:cubicBezTo>
                  <a:cubicBezTo>
                    <a:pt x="14400" y="17432"/>
                    <a:pt x="7200" y="195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706772" y="2068856"/>
              <a:ext cx="417928" cy="34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51" fill="norm" stroke="1" extrusionOk="0">
                  <a:moveTo>
                    <a:pt x="15244" y="1851"/>
                  </a:moveTo>
                  <a:cubicBezTo>
                    <a:pt x="15678" y="1051"/>
                    <a:pt x="16112" y="251"/>
                    <a:pt x="15841" y="51"/>
                  </a:cubicBezTo>
                  <a:cubicBezTo>
                    <a:pt x="15570" y="-149"/>
                    <a:pt x="14593" y="251"/>
                    <a:pt x="12802" y="1118"/>
                  </a:cubicBezTo>
                  <a:cubicBezTo>
                    <a:pt x="11011" y="1984"/>
                    <a:pt x="8406" y="3318"/>
                    <a:pt x="6669" y="4384"/>
                  </a:cubicBezTo>
                  <a:cubicBezTo>
                    <a:pt x="4933" y="5451"/>
                    <a:pt x="4064" y="6251"/>
                    <a:pt x="3576" y="7051"/>
                  </a:cubicBezTo>
                  <a:cubicBezTo>
                    <a:pt x="3087" y="7851"/>
                    <a:pt x="2979" y="8651"/>
                    <a:pt x="3304" y="9184"/>
                  </a:cubicBezTo>
                  <a:cubicBezTo>
                    <a:pt x="3630" y="9718"/>
                    <a:pt x="4390" y="9984"/>
                    <a:pt x="5529" y="10251"/>
                  </a:cubicBezTo>
                  <a:cubicBezTo>
                    <a:pt x="6669" y="10518"/>
                    <a:pt x="8189" y="10784"/>
                    <a:pt x="9220" y="11118"/>
                  </a:cubicBezTo>
                  <a:cubicBezTo>
                    <a:pt x="10251" y="11451"/>
                    <a:pt x="10794" y="11851"/>
                    <a:pt x="10902" y="12384"/>
                  </a:cubicBezTo>
                  <a:cubicBezTo>
                    <a:pt x="11011" y="12918"/>
                    <a:pt x="10685" y="13584"/>
                    <a:pt x="9383" y="14584"/>
                  </a:cubicBezTo>
                  <a:cubicBezTo>
                    <a:pt x="8080" y="15584"/>
                    <a:pt x="5801" y="16918"/>
                    <a:pt x="4227" y="17718"/>
                  </a:cubicBezTo>
                  <a:cubicBezTo>
                    <a:pt x="2653" y="18518"/>
                    <a:pt x="1785" y="18784"/>
                    <a:pt x="1079" y="19184"/>
                  </a:cubicBezTo>
                  <a:cubicBezTo>
                    <a:pt x="374" y="19584"/>
                    <a:pt x="-169" y="20118"/>
                    <a:pt x="48" y="20451"/>
                  </a:cubicBezTo>
                  <a:cubicBezTo>
                    <a:pt x="265" y="20784"/>
                    <a:pt x="1242" y="20918"/>
                    <a:pt x="3793" y="20918"/>
                  </a:cubicBezTo>
                  <a:cubicBezTo>
                    <a:pt x="6344" y="20918"/>
                    <a:pt x="10468" y="20784"/>
                    <a:pt x="13670" y="20851"/>
                  </a:cubicBezTo>
                  <a:cubicBezTo>
                    <a:pt x="16872" y="20918"/>
                    <a:pt x="19152" y="21184"/>
                    <a:pt x="21431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229349" y="2639687"/>
              <a:ext cx="165101" cy="17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336"/>
                  </a:moveTo>
                  <a:cubicBezTo>
                    <a:pt x="1385" y="564"/>
                    <a:pt x="2769" y="-207"/>
                    <a:pt x="4985" y="50"/>
                  </a:cubicBezTo>
                  <a:cubicBezTo>
                    <a:pt x="7200" y="307"/>
                    <a:pt x="10246" y="1593"/>
                    <a:pt x="10662" y="4679"/>
                  </a:cubicBezTo>
                  <a:cubicBezTo>
                    <a:pt x="11077" y="7764"/>
                    <a:pt x="8862" y="12650"/>
                    <a:pt x="6923" y="15479"/>
                  </a:cubicBezTo>
                  <a:cubicBezTo>
                    <a:pt x="4985" y="18307"/>
                    <a:pt x="3323" y="19079"/>
                    <a:pt x="2769" y="18693"/>
                  </a:cubicBezTo>
                  <a:cubicBezTo>
                    <a:pt x="2215" y="18307"/>
                    <a:pt x="2769" y="16764"/>
                    <a:pt x="5538" y="13936"/>
                  </a:cubicBezTo>
                  <a:cubicBezTo>
                    <a:pt x="8308" y="11107"/>
                    <a:pt x="13292" y="6993"/>
                    <a:pt x="16477" y="4679"/>
                  </a:cubicBezTo>
                  <a:cubicBezTo>
                    <a:pt x="19662" y="2364"/>
                    <a:pt x="21046" y="1850"/>
                    <a:pt x="21323" y="2236"/>
                  </a:cubicBezTo>
                  <a:cubicBezTo>
                    <a:pt x="21600" y="2622"/>
                    <a:pt x="20769" y="3907"/>
                    <a:pt x="19662" y="6350"/>
                  </a:cubicBezTo>
                  <a:cubicBezTo>
                    <a:pt x="18554" y="8793"/>
                    <a:pt x="17169" y="12393"/>
                    <a:pt x="16615" y="14836"/>
                  </a:cubicBezTo>
                  <a:cubicBezTo>
                    <a:pt x="16062" y="17279"/>
                    <a:pt x="16338" y="18564"/>
                    <a:pt x="17308" y="19464"/>
                  </a:cubicBezTo>
                  <a:cubicBezTo>
                    <a:pt x="18277" y="20364"/>
                    <a:pt x="19938" y="20879"/>
                    <a:pt x="2160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6505210" y="2645797"/>
              <a:ext cx="143240" cy="13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758" fill="norm" stroke="1" extrusionOk="0">
                  <a:moveTo>
                    <a:pt x="12732" y="779"/>
                  </a:moveTo>
                  <a:cubicBezTo>
                    <a:pt x="10541" y="104"/>
                    <a:pt x="8349" y="-571"/>
                    <a:pt x="6158" y="779"/>
                  </a:cubicBezTo>
                  <a:cubicBezTo>
                    <a:pt x="3967" y="2129"/>
                    <a:pt x="1775" y="5504"/>
                    <a:pt x="680" y="8542"/>
                  </a:cubicBezTo>
                  <a:cubicBezTo>
                    <a:pt x="-416" y="11579"/>
                    <a:pt x="-416" y="14279"/>
                    <a:pt x="2401" y="16473"/>
                  </a:cubicBezTo>
                  <a:cubicBezTo>
                    <a:pt x="5219" y="18666"/>
                    <a:pt x="10854" y="20354"/>
                    <a:pt x="14454" y="20691"/>
                  </a:cubicBezTo>
                  <a:cubicBezTo>
                    <a:pt x="18054" y="21029"/>
                    <a:pt x="19619" y="20016"/>
                    <a:pt x="21184" y="19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6545718" y="2707835"/>
              <a:ext cx="109083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67" fill="norm" stroke="1" extrusionOk="0">
                  <a:moveTo>
                    <a:pt x="3961" y="19440"/>
                  </a:moveTo>
                  <a:cubicBezTo>
                    <a:pt x="1884" y="20520"/>
                    <a:pt x="-193" y="21600"/>
                    <a:pt x="15" y="20520"/>
                  </a:cubicBezTo>
                  <a:cubicBezTo>
                    <a:pt x="222" y="19440"/>
                    <a:pt x="2715" y="16200"/>
                    <a:pt x="6661" y="12420"/>
                  </a:cubicBezTo>
                  <a:cubicBezTo>
                    <a:pt x="10607" y="8640"/>
                    <a:pt x="16007" y="4320"/>
                    <a:pt x="214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6719783" y="2569080"/>
              <a:ext cx="131867" cy="31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34" fill="norm" stroke="1" extrusionOk="0">
                  <a:moveTo>
                    <a:pt x="21360" y="1256"/>
                  </a:moveTo>
                  <a:cubicBezTo>
                    <a:pt x="17589" y="669"/>
                    <a:pt x="13817" y="81"/>
                    <a:pt x="11246" y="7"/>
                  </a:cubicBezTo>
                  <a:cubicBezTo>
                    <a:pt x="8674" y="-66"/>
                    <a:pt x="7303" y="375"/>
                    <a:pt x="6960" y="1330"/>
                  </a:cubicBezTo>
                  <a:cubicBezTo>
                    <a:pt x="6617" y="2285"/>
                    <a:pt x="7303" y="3754"/>
                    <a:pt x="8331" y="4783"/>
                  </a:cubicBezTo>
                  <a:cubicBezTo>
                    <a:pt x="9360" y="5812"/>
                    <a:pt x="10731" y="6399"/>
                    <a:pt x="11589" y="7061"/>
                  </a:cubicBezTo>
                  <a:cubicBezTo>
                    <a:pt x="12446" y="7722"/>
                    <a:pt x="12789" y="8456"/>
                    <a:pt x="11246" y="9705"/>
                  </a:cubicBezTo>
                  <a:cubicBezTo>
                    <a:pt x="9703" y="10954"/>
                    <a:pt x="6274" y="12718"/>
                    <a:pt x="4046" y="13967"/>
                  </a:cubicBezTo>
                  <a:cubicBezTo>
                    <a:pt x="1817" y="15216"/>
                    <a:pt x="789" y="15950"/>
                    <a:pt x="274" y="16758"/>
                  </a:cubicBezTo>
                  <a:cubicBezTo>
                    <a:pt x="-240" y="17567"/>
                    <a:pt x="-240" y="18448"/>
                    <a:pt x="2160" y="19256"/>
                  </a:cubicBezTo>
                  <a:cubicBezTo>
                    <a:pt x="4560" y="20065"/>
                    <a:pt x="9360" y="20799"/>
                    <a:pt x="1416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6889749" y="2645658"/>
              <a:ext cx="109464" cy="23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82" fill="norm" stroke="1" extrusionOk="0">
                  <a:moveTo>
                    <a:pt x="0" y="2724"/>
                  </a:moveTo>
                  <a:cubicBezTo>
                    <a:pt x="3668" y="1777"/>
                    <a:pt x="7336" y="829"/>
                    <a:pt x="10800" y="356"/>
                  </a:cubicBezTo>
                  <a:cubicBezTo>
                    <a:pt x="14264" y="-118"/>
                    <a:pt x="17525" y="-118"/>
                    <a:pt x="19358" y="356"/>
                  </a:cubicBezTo>
                  <a:cubicBezTo>
                    <a:pt x="21192" y="829"/>
                    <a:pt x="21600" y="1777"/>
                    <a:pt x="20377" y="4240"/>
                  </a:cubicBezTo>
                  <a:cubicBezTo>
                    <a:pt x="19155" y="6703"/>
                    <a:pt x="16302" y="10682"/>
                    <a:pt x="14264" y="13808"/>
                  </a:cubicBezTo>
                  <a:cubicBezTo>
                    <a:pt x="12226" y="16935"/>
                    <a:pt x="11004" y="19208"/>
                    <a:pt x="9781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927849" y="2784035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7016749" y="2834835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7156449" y="2644335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39"/>
                    <a:pt x="12000" y="12077"/>
                    <a:pt x="8400" y="15677"/>
                  </a:cubicBezTo>
                  <a:cubicBezTo>
                    <a:pt x="4800" y="19277"/>
                    <a:pt x="2400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7175499" y="2841185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7340599" y="2669735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378699" y="2866585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505699" y="2645278"/>
              <a:ext cx="75718" cy="23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13" fill="norm" stroke="1" extrusionOk="0">
                  <a:moveTo>
                    <a:pt x="3503" y="1664"/>
                  </a:moveTo>
                  <a:cubicBezTo>
                    <a:pt x="5254" y="886"/>
                    <a:pt x="7005" y="108"/>
                    <a:pt x="9049" y="10"/>
                  </a:cubicBezTo>
                  <a:cubicBezTo>
                    <a:pt x="11092" y="-87"/>
                    <a:pt x="13427" y="497"/>
                    <a:pt x="15178" y="1275"/>
                  </a:cubicBezTo>
                  <a:cubicBezTo>
                    <a:pt x="16930" y="2054"/>
                    <a:pt x="18097" y="3027"/>
                    <a:pt x="17222" y="4097"/>
                  </a:cubicBezTo>
                  <a:cubicBezTo>
                    <a:pt x="16346" y="5167"/>
                    <a:pt x="13427" y="6335"/>
                    <a:pt x="11676" y="7405"/>
                  </a:cubicBezTo>
                  <a:cubicBezTo>
                    <a:pt x="9924" y="8475"/>
                    <a:pt x="9341" y="9448"/>
                    <a:pt x="10216" y="10227"/>
                  </a:cubicBezTo>
                  <a:cubicBezTo>
                    <a:pt x="11092" y="11005"/>
                    <a:pt x="13427" y="11589"/>
                    <a:pt x="16054" y="12659"/>
                  </a:cubicBezTo>
                  <a:cubicBezTo>
                    <a:pt x="18681" y="13729"/>
                    <a:pt x="21600" y="15286"/>
                    <a:pt x="20724" y="16843"/>
                  </a:cubicBezTo>
                  <a:cubicBezTo>
                    <a:pt x="19849" y="18399"/>
                    <a:pt x="15178" y="19956"/>
                    <a:pt x="11092" y="20735"/>
                  </a:cubicBezTo>
                  <a:cubicBezTo>
                    <a:pt x="7005" y="21513"/>
                    <a:pt x="3503" y="21513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7689849" y="2563507"/>
              <a:ext cx="39234" cy="35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95" fill="norm" stroke="1" extrusionOk="0">
                  <a:moveTo>
                    <a:pt x="0" y="1438"/>
                  </a:moveTo>
                  <a:cubicBezTo>
                    <a:pt x="0" y="795"/>
                    <a:pt x="0" y="152"/>
                    <a:pt x="2842" y="24"/>
                  </a:cubicBezTo>
                  <a:cubicBezTo>
                    <a:pt x="5684" y="-105"/>
                    <a:pt x="11368" y="281"/>
                    <a:pt x="14779" y="1245"/>
                  </a:cubicBezTo>
                  <a:cubicBezTo>
                    <a:pt x="18189" y="2209"/>
                    <a:pt x="19326" y="3752"/>
                    <a:pt x="18189" y="5552"/>
                  </a:cubicBezTo>
                  <a:cubicBezTo>
                    <a:pt x="17053" y="7352"/>
                    <a:pt x="13642" y="9409"/>
                    <a:pt x="14779" y="11274"/>
                  </a:cubicBezTo>
                  <a:cubicBezTo>
                    <a:pt x="15916" y="13138"/>
                    <a:pt x="21600" y="14809"/>
                    <a:pt x="21032" y="16481"/>
                  </a:cubicBezTo>
                  <a:cubicBezTo>
                    <a:pt x="20463" y="18152"/>
                    <a:pt x="13642" y="19824"/>
                    <a:pt x="6821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740649" y="287293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727949" y="2100542"/>
              <a:ext cx="336551" cy="28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3094"/>
                  </a:moveTo>
                  <a:cubicBezTo>
                    <a:pt x="136" y="2317"/>
                    <a:pt x="272" y="1540"/>
                    <a:pt x="1358" y="841"/>
                  </a:cubicBezTo>
                  <a:cubicBezTo>
                    <a:pt x="2445" y="142"/>
                    <a:pt x="4483" y="-480"/>
                    <a:pt x="6453" y="530"/>
                  </a:cubicBezTo>
                  <a:cubicBezTo>
                    <a:pt x="8423" y="1540"/>
                    <a:pt x="10325" y="4182"/>
                    <a:pt x="10664" y="7523"/>
                  </a:cubicBezTo>
                  <a:cubicBezTo>
                    <a:pt x="11004" y="10864"/>
                    <a:pt x="9781" y="14904"/>
                    <a:pt x="8898" y="17235"/>
                  </a:cubicBezTo>
                  <a:cubicBezTo>
                    <a:pt x="8015" y="19566"/>
                    <a:pt x="7472" y="20188"/>
                    <a:pt x="6860" y="20576"/>
                  </a:cubicBezTo>
                  <a:cubicBezTo>
                    <a:pt x="6249" y="20965"/>
                    <a:pt x="5570" y="21120"/>
                    <a:pt x="5298" y="20809"/>
                  </a:cubicBezTo>
                  <a:cubicBezTo>
                    <a:pt x="5026" y="20498"/>
                    <a:pt x="5162" y="19721"/>
                    <a:pt x="6521" y="17157"/>
                  </a:cubicBezTo>
                  <a:cubicBezTo>
                    <a:pt x="7879" y="14593"/>
                    <a:pt x="10460" y="10242"/>
                    <a:pt x="12023" y="7756"/>
                  </a:cubicBezTo>
                  <a:cubicBezTo>
                    <a:pt x="13585" y="5270"/>
                    <a:pt x="14128" y="4648"/>
                    <a:pt x="14740" y="4104"/>
                  </a:cubicBezTo>
                  <a:cubicBezTo>
                    <a:pt x="15351" y="3560"/>
                    <a:pt x="16030" y="3094"/>
                    <a:pt x="16370" y="3327"/>
                  </a:cubicBezTo>
                  <a:cubicBezTo>
                    <a:pt x="16709" y="3560"/>
                    <a:pt x="16709" y="4493"/>
                    <a:pt x="16574" y="6357"/>
                  </a:cubicBezTo>
                  <a:cubicBezTo>
                    <a:pt x="16438" y="8222"/>
                    <a:pt x="16166" y="11019"/>
                    <a:pt x="16981" y="13117"/>
                  </a:cubicBezTo>
                  <a:cubicBezTo>
                    <a:pt x="17796" y="15215"/>
                    <a:pt x="19698" y="16614"/>
                    <a:pt x="21600" y="18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007349" y="1830324"/>
              <a:ext cx="127979" cy="22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18" fill="norm" stroke="1" extrusionOk="0">
                  <a:moveTo>
                    <a:pt x="4181" y="1352"/>
                  </a:moveTo>
                  <a:cubicBezTo>
                    <a:pt x="5574" y="735"/>
                    <a:pt x="6968" y="118"/>
                    <a:pt x="8535" y="15"/>
                  </a:cubicBezTo>
                  <a:cubicBezTo>
                    <a:pt x="10103" y="-88"/>
                    <a:pt x="11845" y="323"/>
                    <a:pt x="13761" y="1866"/>
                  </a:cubicBezTo>
                  <a:cubicBezTo>
                    <a:pt x="15677" y="3409"/>
                    <a:pt x="17768" y="6083"/>
                    <a:pt x="18639" y="7935"/>
                  </a:cubicBezTo>
                  <a:cubicBezTo>
                    <a:pt x="19510" y="9786"/>
                    <a:pt x="19161" y="10815"/>
                    <a:pt x="18116" y="11535"/>
                  </a:cubicBezTo>
                  <a:cubicBezTo>
                    <a:pt x="17071" y="12255"/>
                    <a:pt x="15329" y="12666"/>
                    <a:pt x="15677" y="13283"/>
                  </a:cubicBezTo>
                  <a:cubicBezTo>
                    <a:pt x="16026" y="13901"/>
                    <a:pt x="18465" y="14723"/>
                    <a:pt x="19858" y="15752"/>
                  </a:cubicBezTo>
                  <a:cubicBezTo>
                    <a:pt x="21252" y="16781"/>
                    <a:pt x="21600" y="18015"/>
                    <a:pt x="20032" y="19146"/>
                  </a:cubicBezTo>
                  <a:cubicBezTo>
                    <a:pt x="18465" y="20278"/>
                    <a:pt x="14981" y="21306"/>
                    <a:pt x="11323" y="21409"/>
                  </a:cubicBezTo>
                  <a:cubicBezTo>
                    <a:pt x="7665" y="21512"/>
                    <a:pt x="3832" y="20689"/>
                    <a:pt x="0" y="19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312149" y="2307785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794749" y="1996635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15"/>
                    <a:pt x="21600" y="8429"/>
                    <a:pt x="18000" y="12029"/>
                  </a:cubicBezTo>
                  <a:cubicBezTo>
                    <a:pt x="14400" y="15629"/>
                    <a:pt x="7200" y="186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712199" y="2307222"/>
              <a:ext cx="2159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82" y="11375"/>
                    <a:pt x="10165" y="2735"/>
                    <a:pt x="13765" y="575"/>
                  </a:cubicBezTo>
                  <a:cubicBezTo>
                    <a:pt x="17365" y="-1585"/>
                    <a:pt x="1948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8763658" y="2403035"/>
              <a:ext cx="107292" cy="13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74" fill="norm" stroke="1" extrusionOk="0">
                  <a:moveTo>
                    <a:pt x="10033" y="0"/>
                  </a:moveTo>
                  <a:cubicBezTo>
                    <a:pt x="7068" y="2991"/>
                    <a:pt x="4103" y="5982"/>
                    <a:pt x="2409" y="8474"/>
                  </a:cubicBezTo>
                  <a:cubicBezTo>
                    <a:pt x="715" y="10966"/>
                    <a:pt x="292" y="12960"/>
                    <a:pt x="80" y="14954"/>
                  </a:cubicBezTo>
                  <a:cubicBezTo>
                    <a:pt x="-132" y="16948"/>
                    <a:pt x="-132" y="18942"/>
                    <a:pt x="2833" y="20105"/>
                  </a:cubicBezTo>
                  <a:cubicBezTo>
                    <a:pt x="5797" y="21268"/>
                    <a:pt x="11727" y="21600"/>
                    <a:pt x="15327" y="21434"/>
                  </a:cubicBezTo>
                  <a:cubicBezTo>
                    <a:pt x="18927" y="21268"/>
                    <a:pt x="20197" y="20603"/>
                    <a:pt x="21468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8832849" y="2485585"/>
              <a:ext cx="57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815"/>
                    <a:pt x="10400" y="11631"/>
                    <a:pt x="6800" y="15231"/>
                  </a:cubicBezTo>
                  <a:cubicBezTo>
                    <a:pt x="3200" y="18831"/>
                    <a:pt x="1600" y="202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6432549" y="4047685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4400"/>
                    <a:pt x="11109" y="7200"/>
                    <a:pt x="14709" y="3600"/>
                  </a:cubicBezTo>
                  <a:cubicBezTo>
                    <a:pt x="18309" y="0"/>
                    <a:pt x="1995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6487384" y="4161985"/>
              <a:ext cx="173766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982" fill="norm" stroke="1" extrusionOk="0">
                  <a:moveTo>
                    <a:pt x="4969" y="0"/>
                  </a:moveTo>
                  <a:cubicBezTo>
                    <a:pt x="2627" y="7200"/>
                    <a:pt x="284" y="14400"/>
                    <a:pt x="24" y="18000"/>
                  </a:cubicBezTo>
                  <a:cubicBezTo>
                    <a:pt x="-236" y="21600"/>
                    <a:pt x="1586" y="21600"/>
                    <a:pt x="5489" y="19800"/>
                  </a:cubicBezTo>
                  <a:cubicBezTo>
                    <a:pt x="9393" y="18000"/>
                    <a:pt x="15378" y="14400"/>
                    <a:pt x="21364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7029449" y="3896079"/>
              <a:ext cx="207997" cy="39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57" fill="norm" stroke="1" extrusionOk="0">
                  <a:moveTo>
                    <a:pt x="0" y="3043"/>
                  </a:moveTo>
                  <a:cubicBezTo>
                    <a:pt x="4364" y="2243"/>
                    <a:pt x="8727" y="1443"/>
                    <a:pt x="11782" y="928"/>
                  </a:cubicBezTo>
                  <a:cubicBezTo>
                    <a:pt x="14836" y="414"/>
                    <a:pt x="16582" y="186"/>
                    <a:pt x="18000" y="71"/>
                  </a:cubicBezTo>
                  <a:cubicBezTo>
                    <a:pt x="19418" y="-43"/>
                    <a:pt x="20509" y="-43"/>
                    <a:pt x="21055" y="243"/>
                  </a:cubicBezTo>
                  <a:cubicBezTo>
                    <a:pt x="21600" y="528"/>
                    <a:pt x="21600" y="1100"/>
                    <a:pt x="20836" y="3100"/>
                  </a:cubicBezTo>
                  <a:cubicBezTo>
                    <a:pt x="20073" y="5100"/>
                    <a:pt x="18545" y="8528"/>
                    <a:pt x="17127" y="11843"/>
                  </a:cubicBezTo>
                  <a:cubicBezTo>
                    <a:pt x="15709" y="15157"/>
                    <a:pt x="14400" y="18357"/>
                    <a:pt x="13091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7111999" y="4104835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7315149" y="3697216"/>
              <a:ext cx="109515" cy="18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90" fill="norm" stroke="1" extrusionOk="0">
                  <a:moveTo>
                    <a:pt x="1209" y="4560"/>
                  </a:moveTo>
                  <a:cubicBezTo>
                    <a:pt x="409" y="3332"/>
                    <a:pt x="-391" y="2105"/>
                    <a:pt x="209" y="1246"/>
                  </a:cubicBezTo>
                  <a:cubicBezTo>
                    <a:pt x="809" y="387"/>
                    <a:pt x="2809" y="-104"/>
                    <a:pt x="5809" y="19"/>
                  </a:cubicBezTo>
                  <a:cubicBezTo>
                    <a:pt x="8809" y="141"/>
                    <a:pt x="12809" y="878"/>
                    <a:pt x="15209" y="1860"/>
                  </a:cubicBezTo>
                  <a:cubicBezTo>
                    <a:pt x="17609" y="2841"/>
                    <a:pt x="18409" y="4069"/>
                    <a:pt x="18609" y="5296"/>
                  </a:cubicBezTo>
                  <a:cubicBezTo>
                    <a:pt x="18809" y="6523"/>
                    <a:pt x="18409" y="7751"/>
                    <a:pt x="17409" y="8855"/>
                  </a:cubicBezTo>
                  <a:cubicBezTo>
                    <a:pt x="16409" y="9960"/>
                    <a:pt x="14809" y="10941"/>
                    <a:pt x="15409" y="12046"/>
                  </a:cubicBezTo>
                  <a:cubicBezTo>
                    <a:pt x="16009" y="13151"/>
                    <a:pt x="18809" y="14378"/>
                    <a:pt x="20009" y="15605"/>
                  </a:cubicBezTo>
                  <a:cubicBezTo>
                    <a:pt x="21209" y="16832"/>
                    <a:pt x="20809" y="18060"/>
                    <a:pt x="19009" y="19041"/>
                  </a:cubicBezTo>
                  <a:cubicBezTo>
                    <a:pt x="17209" y="20023"/>
                    <a:pt x="14009" y="20760"/>
                    <a:pt x="11409" y="21128"/>
                  </a:cubicBezTo>
                  <a:cubicBezTo>
                    <a:pt x="8809" y="21496"/>
                    <a:pt x="6809" y="21496"/>
                    <a:pt x="5209" y="21005"/>
                  </a:cubicBezTo>
                  <a:cubicBezTo>
                    <a:pt x="3609" y="20514"/>
                    <a:pt x="2409" y="19532"/>
                    <a:pt x="1209" y="18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7531099" y="4104835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727949" y="3863535"/>
              <a:ext cx="38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83"/>
                    <a:pt x="12000" y="8765"/>
                    <a:pt x="8400" y="12365"/>
                  </a:cubicBezTo>
                  <a:cubicBezTo>
                    <a:pt x="4800" y="15965"/>
                    <a:pt x="2400" y="187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7600949" y="4231835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632005" y="4333435"/>
              <a:ext cx="15309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10604" y="0"/>
                  </a:moveTo>
                  <a:cubicBezTo>
                    <a:pt x="9144" y="600"/>
                    <a:pt x="7685" y="1200"/>
                    <a:pt x="6371" y="3150"/>
                  </a:cubicBezTo>
                  <a:cubicBezTo>
                    <a:pt x="5058" y="5100"/>
                    <a:pt x="3890" y="8400"/>
                    <a:pt x="2869" y="10800"/>
                  </a:cubicBezTo>
                  <a:cubicBezTo>
                    <a:pt x="1847" y="13200"/>
                    <a:pt x="971" y="14700"/>
                    <a:pt x="388" y="16200"/>
                  </a:cubicBezTo>
                  <a:cubicBezTo>
                    <a:pt x="-196" y="17700"/>
                    <a:pt x="-488" y="19200"/>
                    <a:pt x="2285" y="20100"/>
                  </a:cubicBezTo>
                  <a:cubicBezTo>
                    <a:pt x="5058" y="21000"/>
                    <a:pt x="10896" y="21300"/>
                    <a:pt x="14544" y="21450"/>
                  </a:cubicBezTo>
                  <a:cubicBezTo>
                    <a:pt x="18193" y="21600"/>
                    <a:pt x="19653" y="21600"/>
                    <a:pt x="211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7715249" y="4441385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85"/>
                    <a:pt x="7200" y="9969"/>
                    <a:pt x="3600" y="13569"/>
                  </a:cubicBezTo>
                  <a:cubicBezTo>
                    <a:pt x="0" y="17169"/>
                    <a:pt x="0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8197849" y="4168335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8315572" y="4073085"/>
              <a:ext cx="2832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11391" y="0"/>
                  </a:moveTo>
                  <a:cubicBezTo>
                    <a:pt x="6762" y="3800"/>
                    <a:pt x="2134" y="7600"/>
                    <a:pt x="591" y="10800"/>
                  </a:cubicBezTo>
                  <a:cubicBezTo>
                    <a:pt x="-952" y="14000"/>
                    <a:pt x="591" y="16600"/>
                    <a:pt x="4448" y="18300"/>
                  </a:cubicBezTo>
                  <a:cubicBezTo>
                    <a:pt x="8305" y="20000"/>
                    <a:pt x="14477" y="20800"/>
                    <a:pt x="206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8683806" y="3996885"/>
              <a:ext cx="1569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400"/>
                    <a:pt x="3818" y="8800"/>
                    <a:pt x="1118" y="12400"/>
                  </a:cubicBezTo>
                  <a:cubicBezTo>
                    <a:pt x="-1582" y="16000"/>
                    <a:pt x="1118" y="188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737599" y="3773412"/>
              <a:ext cx="86785" cy="176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94" fill="norm" stroke="1" extrusionOk="0">
                  <a:moveTo>
                    <a:pt x="3086" y="920"/>
                  </a:moveTo>
                  <a:cubicBezTo>
                    <a:pt x="5657" y="405"/>
                    <a:pt x="8229" y="-109"/>
                    <a:pt x="10543" y="20"/>
                  </a:cubicBezTo>
                  <a:cubicBezTo>
                    <a:pt x="12857" y="148"/>
                    <a:pt x="14914" y="920"/>
                    <a:pt x="16200" y="1948"/>
                  </a:cubicBezTo>
                  <a:cubicBezTo>
                    <a:pt x="17486" y="2977"/>
                    <a:pt x="18000" y="4262"/>
                    <a:pt x="16971" y="5677"/>
                  </a:cubicBezTo>
                  <a:cubicBezTo>
                    <a:pt x="15943" y="7091"/>
                    <a:pt x="13371" y="8634"/>
                    <a:pt x="10543" y="9662"/>
                  </a:cubicBezTo>
                  <a:cubicBezTo>
                    <a:pt x="7714" y="10691"/>
                    <a:pt x="4629" y="11205"/>
                    <a:pt x="4371" y="11720"/>
                  </a:cubicBezTo>
                  <a:cubicBezTo>
                    <a:pt x="4114" y="12234"/>
                    <a:pt x="6686" y="12748"/>
                    <a:pt x="10029" y="13648"/>
                  </a:cubicBezTo>
                  <a:cubicBezTo>
                    <a:pt x="13371" y="14548"/>
                    <a:pt x="17486" y="15834"/>
                    <a:pt x="19543" y="17120"/>
                  </a:cubicBezTo>
                  <a:cubicBezTo>
                    <a:pt x="21600" y="18405"/>
                    <a:pt x="21600" y="19691"/>
                    <a:pt x="19543" y="20462"/>
                  </a:cubicBezTo>
                  <a:cubicBezTo>
                    <a:pt x="17486" y="21234"/>
                    <a:pt x="13371" y="21491"/>
                    <a:pt x="9771" y="21362"/>
                  </a:cubicBezTo>
                  <a:cubicBezTo>
                    <a:pt x="6171" y="21234"/>
                    <a:pt x="3086" y="20720"/>
                    <a:pt x="0" y="20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8858249" y="416198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9131299" y="3939735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632"/>
                    <a:pt x="12000" y="13263"/>
                    <a:pt x="8400" y="16863"/>
                  </a:cubicBezTo>
                  <a:cubicBezTo>
                    <a:pt x="4800" y="20463"/>
                    <a:pt x="2400" y="210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9042399" y="4247892"/>
              <a:ext cx="1524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00" y="11918"/>
                    <a:pt x="11400" y="3818"/>
                    <a:pt x="15000" y="1118"/>
                  </a:cubicBezTo>
                  <a:cubicBezTo>
                    <a:pt x="18600" y="-1582"/>
                    <a:pt x="201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9082212" y="4320735"/>
              <a:ext cx="12161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7392" y="0"/>
                  </a:moveTo>
                  <a:cubicBezTo>
                    <a:pt x="4829" y="3019"/>
                    <a:pt x="2267" y="6039"/>
                    <a:pt x="985" y="8129"/>
                  </a:cubicBezTo>
                  <a:cubicBezTo>
                    <a:pt x="-296" y="10219"/>
                    <a:pt x="-296" y="11381"/>
                    <a:pt x="802" y="11961"/>
                  </a:cubicBezTo>
                  <a:cubicBezTo>
                    <a:pt x="1901" y="12542"/>
                    <a:pt x="4097" y="12542"/>
                    <a:pt x="7026" y="12194"/>
                  </a:cubicBezTo>
                  <a:cubicBezTo>
                    <a:pt x="9955" y="11845"/>
                    <a:pt x="13616" y="11148"/>
                    <a:pt x="16179" y="11148"/>
                  </a:cubicBezTo>
                  <a:cubicBezTo>
                    <a:pt x="18741" y="11148"/>
                    <a:pt x="20206" y="11845"/>
                    <a:pt x="20755" y="13703"/>
                  </a:cubicBezTo>
                  <a:cubicBezTo>
                    <a:pt x="21304" y="15561"/>
                    <a:pt x="20938" y="18581"/>
                    <a:pt x="205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9340849" y="4174685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9448799" y="4130235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9861549" y="4009585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905999" y="3845096"/>
              <a:ext cx="107173" cy="14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80" fill="norm" stroke="1" extrusionOk="0">
                  <a:moveTo>
                    <a:pt x="0" y="4540"/>
                  </a:moveTo>
                  <a:cubicBezTo>
                    <a:pt x="1246" y="3305"/>
                    <a:pt x="2492" y="2071"/>
                    <a:pt x="4154" y="1300"/>
                  </a:cubicBezTo>
                  <a:cubicBezTo>
                    <a:pt x="5815" y="528"/>
                    <a:pt x="7892" y="220"/>
                    <a:pt x="9969" y="65"/>
                  </a:cubicBezTo>
                  <a:cubicBezTo>
                    <a:pt x="12046" y="-89"/>
                    <a:pt x="14123" y="-89"/>
                    <a:pt x="15577" y="1454"/>
                  </a:cubicBezTo>
                  <a:cubicBezTo>
                    <a:pt x="17031" y="2997"/>
                    <a:pt x="17862" y="6082"/>
                    <a:pt x="17654" y="8242"/>
                  </a:cubicBezTo>
                  <a:cubicBezTo>
                    <a:pt x="17446" y="10402"/>
                    <a:pt x="16200" y="11637"/>
                    <a:pt x="16408" y="12717"/>
                  </a:cubicBezTo>
                  <a:cubicBezTo>
                    <a:pt x="16615" y="13797"/>
                    <a:pt x="18277" y="14722"/>
                    <a:pt x="19523" y="15957"/>
                  </a:cubicBezTo>
                  <a:cubicBezTo>
                    <a:pt x="20769" y="17191"/>
                    <a:pt x="21600" y="18734"/>
                    <a:pt x="20562" y="19814"/>
                  </a:cubicBezTo>
                  <a:cubicBezTo>
                    <a:pt x="19523" y="20894"/>
                    <a:pt x="16615" y="21511"/>
                    <a:pt x="14331" y="21357"/>
                  </a:cubicBezTo>
                  <a:cubicBezTo>
                    <a:pt x="12046" y="21202"/>
                    <a:pt x="10385" y="20277"/>
                    <a:pt x="8723" y="19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0147299" y="413023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0356849" y="3920685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846"/>
                    <a:pt x="10800" y="3692"/>
                    <a:pt x="7200" y="7292"/>
                  </a:cubicBezTo>
                  <a:cubicBezTo>
                    <a:pt x="3600" y="10892"/>
                    <a:pt x="1800" y="162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0274299" y="4204319"/>
              <a:ext cx="2349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865" y="12960"/>
                    <a:pt x="9730" y="5400"/>
                    <a:pt x="13330" y="2160"/>
                  </a:cubicBezTo>
                  <a:cubicBezTo>
                    <a:pt x="16930" y="-1080"/>
                    <a:pt x="19265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0352203" y="4257235"/>
              <a:ext cx="106247" cy="15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26" fill="norm" stroke="1" extrusionOk="0">
                  <a:moveTo>
                    <a:pt x="13635" y="0"/>
                  </a:moveTo>
                  <a:cubicBezTo>
                    <a:pt x="11518" y="576"/>
                    <a:pt x="9400" y="1152"/>
                    <a:pt x="7494" y="2880"/>
                  </a:cubicBezTo>
                  <a:cubicBezTo>
                    <a:pt x="5588" y="4608"/>
                    <a:pt x="3894" y="7488"/>
                    <a:pt x="2412" y="10800"/>
                  </a:cubicBezTo>
                  <a:cubicBezTo>
                    <a:pt x="930" y="14112"/>
                    <a:pt x="-341" y="17856"/>
                    <a:pt x="83" y="19728"/>
                  </a:cubicBezTo>
                  <a:cubicBezTo>
                    <a:pt x="506" y="21600"/>
                    <a:pt x="2624" y="21600"/>
                    <a:pt x="6435" y="20880"/>
                  </a:cubicBezTo>
                  <a:cubicBezTo>
                    <a:pt x="10247" y="20160"/>
                    <a:pt x="15753" y="18720"/>
                    <a:pt x="21259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0426699" y="4371535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618"/>
                    <a:pt x="12436" y="5236"/>
                    <a:pt x="8836" y="8836"/>
                  </a:cubicBezTo>
                  <a:cubicBezTo>
                    <a:pt x="5236" y="12436"/>
                    <a:pt x="2618" y="170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0648949" y="4098485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800"/>
                    <a:pt x="12218" y="12000"/>
                    <a:pt x="15818" y="8400"/>
                  </a:cubicBezTo>
                  <a:cubicBezTo>
                    <a:pt x="19418" y="4800"/>
                    <a:pt x="2050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0737849" y="4034985"/>
              <a:ext cx="44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483"/>
                    <a:pt x="11314" y="4966"/>
                    <a:pt x="7714" y="8566"/>
                  </a:cubicBezTo>
                  <a:cubicBezTo>
                    <a:pt x="4114" y="12166"/>
                    <a:pt x="2057" y="168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1042649" y="3848719"/>
              <a:ext cx="113305" cy="270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15" fill="norm" stroke="1" extrusionOk="0">
                  <a:moveTo>
                    <a:pt x="6000" y="3181"/>
                  </a:moveTo>
                  <a:cubicBezTo>
                    <a:pt x="5600" y="2344"/>
                    <a:pt x="5200" y="1507"/>
                    <a:pt x="6000" y="921"/>
                  </a:cubicBezTo>
                  <a:cubicBezTo>
                    <a:pt x="6800" y="335"/>
                    <a:pt x="8800" y="0"/>
                    <a:pt x="10800" y="0"/>
                  </a:cubicBezTo>
                  <a:cubicBezTo>
                    <a:pt x="12800" y="0"/>
                    <a:pt x="14800" y="335"/>
                    <a:pt x="15800" y="921"/>
                  </a:cubicBezTo>
                  <a:cubicBezTo>
                    <a:pt x="16800" y="1507"/>
                    <a:pt x="16800" y="2344"/>
                    <a:pt x="16200" y="3600"/>
                  </a:cubicBezTo>
                  <a:cubicBezTo>
                    <a:pt x="15600" y="4856"/>
                    <a:pt x="14400" y="6530"/>
                    <a:pt x="13600" y="7786"/>
                  </a:cubicBezTo>
                  <a:cubicBezTo>
                    <a:pt x="12800" y="9042"/>
                    <a:pt x="12400" y="9879"/>
                    <a:pt x="13000" y="10549"/>
                  </a:cubicBezTo>
                  <a:cubicBezTo>
                    <a:pt x="13600" y="11219"/>
                    <a:pt x="15200" y="11721"/>
                    <a:pt x="17200" y="12809"/>
                  </a:cubicBezTo>
                  <a:cubicBezTo>
                    <a:pt x="19200" y="13898"/>
                    <a:pt x="21600" y="15572"/>
                    <a:pt x="21400" y="17163"/>
                  </a:cubicBezTo>
                  <a:cubicBezTo>
                    <a:pt x="21200" y="18753"/>
                    <a:pt x="18400" y="20260"/>
                    <a:pt x="14400" y="20930"/>
                  </a:cubicBezTo>
                  <a:cubicBezTo>
                    <a:pt x="10400" y="21600"/>
                    <a:pt x="5200" y="21433"/>
                    <a:pt x="0" y="21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1239499" y="3620118"/>
              <a:ext cx="104866" cy="16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32" fill="norm" stroke="1" extrusionOk="0">
                  <a:moveTo>
                    <a:pt x="0" y="1137"/>
                  </a:moveTo>
                  <a:cubicBezTo>
                    <a:pt x="2160" y="568"/>
                    <a:pt x="4320" y="0"/>
                    <a:pt x="6480" y="0"/>
                  </a:cubicBezTo>
                  <a:cubicBezTo>
                    <a:pt x="8640" y="0"/>
                    <a:pt x="10800" y="568"/>
                    <a:pt x="11880" y="1563"/>
                  </a:cubicBezTo>
                  <a:cubicBezTo>
                    <a:pt x="12960" y="2558"/>
                    <a:pt x="12960" y="3979"/>
                    <a:pt x="11880" y="5542"/>
                  </a:cubicBezTo>
                  <a:cubicBezTo>
                    <a:pt x="10800" y="7105"/>
                    <a:pt x="8640" y="8811"/>
                    <a:pt x="8424" y="10089"/>
                  </a:cubicBezTo>
                  <a:cubicBezTo>
                    <a:pt x="8208" y="11368"/>
                    <a:pt x="9936" y="12221"/>
                    <a:pt x="11880" y="13074"/>
                  </a:cubicBezTo>
                  <a:cubicBezTo>
                    <a:pt x="13824" y="13926"/>
                    <a:pt x="15984" y="14779"/>
                    <a:pt x="17928" y="16058"/>
                  </a:cubicBezTo>
                  <a:cubicBezTo>
                    <a:pt x="19872" y="17337"/>
                    <a:pt x="21600" y="19042"/>
                    <a:pt x="21384" y="20037"/>
                  </a:cubicBezTo>
                  <a:cubicBezTo>
                    <a:pt x="21168" y="21032"/>
                    <a:pt x="19008" y="21316"/>
                    <a:pt x="16632" y="21458"/>
                  </a:cubicBezTo>
                  <a:cubicBezTo>
                    <a:pt x="14256" y="21600"/>
                    <a:pt x="11664" y="21600"/>
                    <a:pt x="9720" y="20889"/>
                  </a:cubicBezTo>
                  <a:cubicBezTo>
                    <a:pt x="7776" y="20179"/>
                    <a:pt x="6480" y="18758"/>
                    <a:pt x="5184" y="17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1322049" y="404133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1563349" y="3831785"/>
              <a:ext cx="50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5200"/>
                    <a:pt x="16200" y="10400"/>
                    <a:pt x="12600" y="14000"/>
                  </a:cubicBezTo>
                  <a:cubicBezTo>
                    <a:pt x="9000" y="17600"/>
                    <a:pt x="450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1442699" y="4142935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10800"/>
                    <a:pt x="8123" y="0"/>
                    <a:pt x="11723" y="0"/>
                  </a:cubicBezTo>
                  <a:cubicBezTo>
                    <a:pt x="15323" y="0"/>
                    <a:pt x="18462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1459669" y="4219135"/>
              <a:ext cx="15448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7292" y="0"/>
                  </a:moveTo>
                  <a:cubicBezTo>
                    <a:pt x="5833" y="4080"/>
                    <a:pt x="4373" y="8160"/>
                    <a:pt x="3206" y="10920"/>
                  </a:cubicBezTo>
                  <a:cubicBezTo>
                    <a:pt x="2038" y="13680"/>
                    <a:pt x="1162" y="15120"/>
                    <a:pt x="579" y="16440"/>
                  </a:cubicBezTo>
                  <a:cubicBezTo>
                    <a:pt x="-5" y="17760"/>
                    <a:pt x="-297" y="18960"/>
                    <a:pt x="433" y="19560"/>
                  </a:cubicBezTo>
                  <a:cubicBezTo>
                    <a:pt x="1162" y="20160"/>
                    <a:pt x="2914" y="20160"/>
                    <a:pt x="6562" y="20400"/>
                  </a:cubicBezTo>
                  <a:cubicBezTo>
                    <a:pt x="10211" y="20640"/>
                    <a:pt x="15757" y="21120"/>
                    <a:pt x="213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1499849" y="4333435"/>
              <a:ext cx="1016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70"/>
                    <a:pt x="16200" y="939"/>
                    <a:pt x="14175" y="2270"/>
                  </a:cubicBezTo>
                  <a:cubicBezTo>
                    <a:pt x="12150" y="3600"/>
                    <a:pt x="10800" y="5791"/>
                    <a:pt x="8550" y="9157"/>
                  </a:cubicBezTo>
                  <a:cubicBezTo>
                    <a:pt x="6300" y="12522"/>
                    <a:pt x="3150" y="170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16" name="Drawing"/>
          <p:cNvGrpSpPr/>
          <p:nvPr/>
        </p:nvGrpSpPr>
        <p:grpSpPr>
          <a:xfrm>
            <a:off x="8432800" y="1589904"/>
            <a:ext cx="2776107" cy="613547"/>
            <a:chOff x="0" y="0"/>
            <a:chExt cx="2776106" cy="613545"/>
          </a:xfrm>
        </p:grpSpPr>
        <p:sp>
          <p:nvSpPr>
            <p:cNvPr id="1702" name="Line"/>
            <p:cNvSpPr/>
            <p:nvPr/>
          </p:nvSpPr>
          <p:spPr>
            <a:xfrm>
              <a:off x="0" y="118245"/>
              <a:ext cx="381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38"/>
                    <a:pt x="7200" y="6075"/>
                    <a:pt x="9600" y="9281"/>
                  </a:cubicBezTo>
                  <a:cubicBezTo>
                    <a:pt x="12000" y="12488"/>
                    <a:pt x="13200" y="15862"/>
                    <a:pt x="15000" y="17944"/>
                  </a:cubicBezTo>
                  <a:cubicBezTo>
                    <a:pt x="16800" y="20025"/>
                    <a:pt x="19200" y="2081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33" y="57631"/>
              <a:ext cx="275934" cy="46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56" fill="norm" stroke="1" extrusionOk="0">
                  <a:moveTo>
                    <a:pt x="446" y="5438"/>
                  </a:moveTo>
                  <a:cubicBezTo>
                    <a:pt x="284" y="4265"/>
                    <a:pt x="121" y="3092"/>
                    <a:pt x="40" y="2262"/>
                  </a:cubicBezTo>
                  <a:cubicBezTo>
                    <a:pt x="-41" y="1431"/>
                    <a:pt x="-41" y="942"/>
                    <a:pt x="446" y="551"/>
                  </a:cubicBezTo>
                  <a:cubicBezTo>
                    <a:pt x="933" y="160"/>
                    <a:pt x="1908" y="-133"/>
                    <a:pt x="4588" y="62"/>
                  </a:cubicBezTo>
                  <a:cubicBezTo>
                    <a:pt x="7267" y="258"/>
                    <a:pt x="11652" y="942"/>
                    <a:pt x="14819" y="2115"/>
                  </a:cubicBezTo>
                  <a:cubicBezTo>
                    <a:pt x="17986" y="3288"/>
                    <a:pt x="19935" y="4949"/>
                    <a:pt x="20747" y="6953"/>
                  </a:cubicBezTo>
                  <a:cubicBezTo>
                    <a:pt x="21559" y="8957"/>
                    <a:pt x="21234" y="11302"/>
                    <a:pt x="19529" y="13501"/>
                  </a:cubicBezTo>
                  <a:cubicBezTo>
                    <a:pt x="17824" y="15700"/>
                    <a:pt x="14738" y="17753"/>
                    <a:pt x="11977" y="19072"/>
                  </a:cubicBezTo>
                  <a:cubicBezTo>
                    <a:pt x="9216" y="20392"/>
                    <a:pt x="6780" y="20978"/>
                    <a:pt x="5156" y="21223"/>
                  </a:cubicBezTo>
                  <a:cubicBezTo>
                    <a:pt x="3532" y="21467"/>
                    <a:pt x="2720" y="21369"/>
                    <a:pt x="2395" y="20978"/>
                  </a:cubicBezTo>
                  <a:cubicBezTo>
                    <a:pt x="2070" y="20587"/>
                    <a:pt x="2233" y="19903"/>
                    <a:pt x="2720" y="19268"/>
                  </a:cubicBezTo>
                  <a:cubicBezTo>
                    <a:pt x="3207" y="18633"/>
                    <a:pt x="4019" y="18046"/>
                    <a:pt x="4831" y="17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74649" y="274551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467" y="12582"/>
                    <a:pt x="6933" y="4867"/>
                    <a:pt x="10533" y="1782"/>
                  </a:cubicBezTo>
                  <a:cubicBezTo>
                    <a:pt x="14133" y="-1304"/>
                    <a:pt x="17867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93699" y="397645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43101" y="12412"/>
              <a:ext cx="104650" cy="53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20940" y="1956"/>
                  </a:moveTo>
                  <a:cubicBezTo>
                    <a:pt x="20516" y="1531"/>
                    <a:pt x="20093" y="1106"/>
                    <a:pt x="17340" y="723"/>
                  </a:cubicBezTo>
                  <a:cubicBezTo>
                    <a:pt x="14587" y="340"/>
                    <a:pt x="9505" y="0"/>
                    <a:pt x="6116" y="0"/>
                  </a:cubicBezTo>
                  <a:cubicBezTo>
                    <a:pt x="2728" y="0"/>
                    <a:pt x="1034" y="340"/>
                    <a:pt x="2305" y="1488"/>
                  </a:cubicBezTo>
                  <a:cubicBezTo>
                    <a:pt x="3575" y="2636"/>
                    <a:pt x="7811" y="4592"/>
                    <a:pt x="11411" y="5995"/>
                  </a:cubicBezTo>
                  <a:cubicBezTo>
                    <a:pt x="15011" y="7398"/>
                    <a:pt x="17975" y="8249"/>
                    <a:pt x="17975" y="9269"/>
                  </a:cubicBezTo>
                  <a:cubicBezTo>
                    <a:pt x="17975" y="10290"/>
                    <a:pt x="15011" y="11480"/>
                    <a:pt x="11411" y="12756"/>
                  </a:cubicBezTo>
                  <a:cubicBezTo>
                    <a:pt x="7811" y="14031"/>
                    <a:pt x="3575" y="15392"/>
                    <a:pt x="1458" y="16583"/>
                  </a:cubicBezTo>
                  <a:cubicBezTo>
                    <a:pt x="-660" y="17773"/>
                    <a:pt x="-660" y="18794"/>
                    <a:pt x="2728" y="19602"/>
                  </a:cubicBezTo>
                  <a:cubicBezTo>
                    <a:pt x="6116" y="20409"/>
                    <a:pt x="12893" y="21005"/>
                    <a:pt x="196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149350" y="100518"/>
              <a:ext cx="226241" cy="43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35" fill="norm" stroke="1" extrusionOk="0">
                  <a:moveTo>
                    <a:pt x="0" y="3378"/>
                  </a:moveTo>
                  <a:cubicBezTo>
                    <a:pt x="2000" y="2752"/>
                    <a:pt x="4000" y="2126"/>
                    <a:pt x="6800" y="1552"/>
                  </a:cubicBezTo>
                  <a:cubicBezTo>
                    <a:pt x="9600" y="978"/>
                    <a:pt x="13200" y="457"/>
                    <a:pt x="15800" y="196"/>
                  </a:cubicBezTo>
                  <a:cubicBezTo>
                    <a:pt x="18400" y="-65"/>
                    <a:pt x="20000" y="-65"/>
                    <a:pt x="20800" y="196"/>
                  </a:cubicBezTo>
                  <a:cubicBezTo>
                    <a:pt x="21600" y="457"/>
                    <a:pt x="21600" y="978"/>
                    <a:pt x="20600" y="2805"/>
                  </a:cubicBezTo>
                  <a:cubicBezTo>
                    <a:pt x="19600" y="4631"/>
                    <a:pt x="17600" y="7761"/>
                    <a:pt x="16000" y="11100"/>
                  </a:cubicBezTo>
                  <a:cubicBezTo>
                    <a:pt x="14400" y="14439"/>
                    <a:pt x="13200" y="17987"/>
                    <a:pt x="1200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200150" y="340495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409700" y="486545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714500" y="137295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02"/>
                    <a:pt x="14400" y="9404"/>
                    <a:pt x="10800" y="13004"/>
                  </a:cubicBezTo>
                  <a:cubicBezTo>
                    <a:pt x="7200" y="16604"/>
                    <a:pt x="3600" y="191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778000" y="429395"/>
              <a:ext cx="158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52" y="5829"/>
                    <a:pt x="9504" y="11657"/>
                    <a:pt x="5904" y="15257"/>
                  </a:cubicBezTo>
                  <a:cubicBezTo>
                    <a:pt x="2304" y="18857"/>
                    <a:pt x="1152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101850" y="137295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08"/>
                    <a:pt x="14400" y="8816"/>
                    <a:pt x="10800" y="12416"/>
                  </a:cubicBezTo>
                  <a:cubicBezTo>
                    <a:pt x="7200" y="16016"/>
                    <a:pt x="3600" y="188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184400" y="442095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700"/>
                    <a:pt x="13976" y="5400"/>
                    <a:pt x="10376" y="9000"/>
                  </a:cubicBezTo>
                  <a:cubicBezTo>
                    <a:pt x="6776" y="12600"/>
                    <a:pt x="3388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393950" y="87248"/>
              <a:ext cx="170957" cy="43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48" fill="norm" stroke="1" extrusionOk="0">
                  <a:moveTo>
                    <a:pt x="0" y="2143"/>
                  </a:moveTo>
                  <a:cubicBezTo>
                    <a:pt x="263" y="1624"/>
                    <a:pt x="527" y="1105"/>
                    <a:pt x="1976" y="638"/>
                  </a:cubicBezTo>
                  <a:cubicBezTo>
                    <a:pt x="3424" y="170"/>
                    <a:pt x="6059" y="-245"/>
                    <a:pt x="8956" y="170"/>
                  </a:cubicBezTo>
                  <a:cubicBezTo>
                    <a:pt x="11854" y="586"/>
                    <a:pt x="15015" y="1832"/>
                    <a:pt x="16200" y="2974"/>
                  </a:cubicBezTo>
                  <a:cubicBezTo>
                    <a:pt x="17385" y="4117"/>
                    <a:pt x="16595" y="5155"/>
                    <a:pt x="15541" y="5986"/>
                  </a:cubicBezTo>
                  <a:cubicBezTo>
                    <a:pt x="14488" y="6817"/>
                    <a:pt x="13171" y="7440"/>
                    <a:pt x="12512" y="8011"/>
                  </a:cubicBezTo>
                  <a:cubicBezTo>
                    <a:pt x="11854" y="8582"/>
                    <a:pt x="11854" y="9101"/>
                    <a:pt x="13039" y="9880"/>
                  </a:cubicBezTo>
                  <a:cubicBezTo>
                    <a:pt x="14224" y="10659"/>
                    <a:pt x="16595" y="11697"/>
                    <a:pt x="18439" y="13151"/>
                  </a:cubicBezTo>
                  <a:cubicBezTo>
                    <a:pt x="20283" y="14605"/>
                    <a:pt x="21600" y="16474"/>
                    <a:pt x="21205" y="17876"/>
                  </a:cubicBezTo>
                  <a:cubicBezTo>
                    <a:pt x="20810" y="19278"/>
                    <a:pt x="18702" y="20213"/>
                    <a:pt x="16990" y="20732"/>
                  </a:cubicBezTo>
                  <a:cubicBezTo>
                    <a:pt x="15278" y="21251"/>
                    <a:pt x="13961" y="21355"/>
                    <a:pt x="12907" y="21147"/>
                  </a:cubicBezTo>
                  <a:cubicBezTo>
                    <a:pt x="11854" y="20940"/>
                    <a:pt x="11063" y="20420"/>
                    <a:pt x="10273" y="19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616200" y="-1"/>
              <a:ext cx="159907" cy="61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516" fill="norm" stroke="1" extrusionOk="0">
                  <a:moveTo>
                    <a:pt x="12462" y="1029"/>
                  </a:moveTo>
                  <a:cubicBezTo>
                    <a:pt x="13015" y="584"/>
                    <a:pt x="13569" y="139"/>
                    <a:pt x="14400" y="27"/>
                  </a:cubicBezTo>
                  <a:cubicBezTo>
                    <a:pt x="15231" y="-84"/>
                    <a:pt x="16338" y="139"/>
                    <a:pt x="17723" y="881"/>
                  </a:cubicBezTo>
                  <a:cubicBezTo>
                    <a:pt x="19108" y="1623"/>
                    <a:pt x="20769" y="2885"/>
                    <a:pt x="20769" y="4147"/>
                  </a:cubicBezTo>
                  <a:cubicBezTo>
                    <a:pt x="20769" y="5409"/>
                    <a:pt x="19108" y="6671"/>
                    <a:pt x="17585" y="7821"/>
                  </a:cubicBezTo>
                  <a:cubicBezTo>
                    <a:pt x="16062" y="8972"/>
                    <a:pt x="14677" y="10011"/>
                    <a:pt x="15092" y="10902"/>
                  </a:cubicBezTo>
                  <a:cubicBezTo>
                    <a:pt x="15508" y="11792"/>
                    <a:pt x="17723" y="12535"/>
                    <a:pt x="19246" y="13574"/>
                  </a:cubicBezTo>
                  <a:cubicBezTo>
                    <a:pt x="20769" y="14613"/>
                    <a:pt x="21600" y="15949"/>
                    <a:pt x="20215" y="17137"/>
                  </a:cubicBezTo>
                  <a:cubicBezTo>
                    <a:pt x="18831" y="18324"/>
                    <a:pt x="15231" y="19363"/>
                    <a:pt x="11492" y="20069"/>
                  </a:cubicBezTo>
                  <a:cubicBezTo>
                    <a:pt x="7754" y="20774"/>
                    <a:pt x="3877" y="21145"/>
                    <a:pt x="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6" name="Drawing"/>
          <p:cNvGrpSpPr/>
          <p:nvPr/>
        </p:nvGrpSpPr>
        <p:grpSpPr>
          <a:xfrm>
            <a:off x="1073112" y="1758543"/>
            <a:ext cx="11652288" cy="7950607"/>
            <a:chOff x="0" y="0"/>
            <a:chExt cx="11652286" cy="7950606"/>
          </a:xfrm>
        </p:grpSpPr>
        <p:sp>
          <p:nvSpPr>
            <p:cNvPr id="1718" name="Line"/>
            <p:cNvSpPr/>
            <p:nvPr/>
          </p:nvSpPr>
          <p:spPr>
            <a:xfrm>
              <a:off x="1258" y="146456"/>
              <a:ext cx="4958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7581" y="0"/>
                  </a:moveTo>
                  <a:cubicBezTo>
                    <a:pt x="4881" y="3600"/>
                    <a:pt x="2181" y="7200"/>
                    <a:pt x="831" y="10374"/>
                  </a:cubicBezTo>
                  <a:cubicBezTo>
                    <a:pt x="-519" y="13547"/>
                    <a:pt x="-519" y="16295"/>
                    <a:pt x="3081" y="18095"/>
                  </a:cubicBezTo>
                  <a:cubicBezTo>
                    <a:pt x="6681" y="19895"/>
                    <a:pt x="13881" y="20747"/>
                    <a:pt x="210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0" y="137384"/>
              <a:ext cx="195890" cy="27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0954" fill="norm" stroke="1" extrusionOk="0">
                  <a:moveTo>
                    <a:pt x="2732" y="11501"/>
                  </a:moveTo>
                  <a:cubicBezTo>
                    <a:pt x="1141" y="10520"/>
                    <a:pt x="-451" y="9538"/>
                    <a:pt x="117" y="7656"/>
                  </a:cubicBezTo>
                  <a:cubicBezTo>
                    <a:pt x="686" y="5774"/>
                    <a:pt x="3414" y="2992"/>
                    <a:pt x="6825" y="1438"/>
                  </a:cubicBezTo>
                  <a:cubicBezTo>
                    <a:pt x="10235" y="-117"/>
                    <a:pt x="14328" y="-444"/>
                    <a:pt x="17056" y="620"/>
                  </a:cubicBezTo>
                  <a:cubicBezTo>
                    <a:pt x="19785" y="1683"/>
                    <a:pt x="21149" y="4138"/>
                    <a:pt x="21035" y="7165"/>
                  </a:cubicBezTo>
                  <a:cubicBezTo>
                    <a:pt x="20922" y="10192"/>
                    <a:pt x="19330" y="13792"/>
                    <a:pt x="16829" y="16247"/>
                  </a:cubicBezTo>
                  <a:cubicBezTo>
                    <a:pt x="14328" y="18701"/>
                    <a:pt x="10917" y="20011"/>
                    <a:pt x="8644" y="20583"/>
                  </a:cubicBezTo>
                  <a:cubicBezTo>
                    <a:pt x="6370" y="21156"/>
                    <a:pt x="5233" y="20992"/>
                    <a:pt x="4324" y="20583"/>
                  </a:cubicBezTo>
                  <a:cubicBezTo>
                    <a:pt x="3414" y="20174"/>
                    <a:pt x="2732" y="19520"/>
                    <a:pt x="3414" y="18783"/>
                  </a:cubicBezTo>
                  <a:cubicBezTo>
                    <a:pt x="4096" y="18047"/>
                    <a:pt x="6143" y="17229"/>
                    <a:pt x="8189" y="16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61476" y="158030"/>
              <a:ext cx="43362" cy="41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55" fill="norm" stroke="1" extrusionOk="0">
                  <a:moveTo>
                    <a:pt x="17985" y="705"/>
                  </a:moveTo>
                  <a:cubicBezTo>
                    <a:pt x="11814" y="273"/>
                    <a:pt x="5642" y="-159"/>
                    <a:pt x="2557" y="57"/>
                  </a:cubicBezTo>
                  <a:cubicBezTo>
                    <a:pt x="-529" y="273"/>
                    <a:pt x="-529" y="1137"/>
                    <a:pt x="1014" y="3405"/>
                  </a:cubicBezTo>
                  <a:cubicBezTo>
                    <a:pt x="2557" y="5673"/>
                    <a:pt x="5642" y="9345"/>
                    <a:pt x="7185" y="12369"/>
                  </a:cubicBezTo>
                  <a:cubicBezTo>
                    <a:pt x="8728" y="15393"/>
                    <a:pt x="8728" y="17769"/>
                    <a:pt x="8728" y="19227"/>
                  </a:cubicBezTo>
                  <a:cubicBezTo>
                    <a:pt x="8728" y="20685"/>
                    <a:pt x="8728" y="21225"/>
                    <a:pt x="10785" y="21333"/>
                  </a:cubicBezTo>
                  <a:cubicBezTo>
                    <a:pt x="12842" y="21441"/>
                    <a:pt x="16957" y="21117"/>
                    <a:pt x="21071" y="20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61987" y="343791"/>
              <a:ext cx="177801" cy="18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1543" y="2153"/>
                  </a:moveTo>
                  <a:cubicBezTo>
                    <a:pt x="1029" y="925"/>
                    <a:pt x="514" y="-302"/>
                    <a:pt x="257" y="66"/>
                  </a:cubicBezTo>
                  <a:cubicBezTo>
                    <a:pt x="0" y="434"/>
                    <a:pt x="0" y="2398"/>
                    <a:pt x="0" y="5343"/>
                  </a:cubicBezTo>
                  <a:cubicBezTo>
                    <a:pt x="0" y="8289"/>
                    <a:pt x="0" y="12216"/>
                    <a:pt x="129" y="14793"/>
                  </a:cubicBezTo>
                  <a:cubicBezTo>
                    <a:pt x="257" y="17371"/>
                    <a:pt x="514" y="18598"/>
                    <a:pt x="1157" y="19580"/>
                  </a:cubicBezTo>
                  <a:cubicBezTo>
                    <a:pt x="1800" y="20562"/>
                    <a:pt x="2829" y="21298"/>
                    <a:pt x="3857" y="21175"/>
                  </a:cubicBezTo>
                  <a:cubicBezTo>
                    <a:pt x="4886" y="21053"/>
                    <a:pt x="5914" y="20071"/>
                    <a:pt x="7200" y="17493"/>
                  </a:cubicBezTo>
                  <a:cubicBezTo>
                    <a:pt x="8486" y="14916"/>
                    <a:pt x="10029" y="10743"/>
                    <a:pt x="10929" y="7921"/>
                  </a:cubicBezTo>
                  <a:cubicBezTo>
                    <a:pt x="11829" y="5098"/>
                    <a:pt x="12086" y="3625"/>
                    <a:pt x="12214" y="3503"/>
                  </a:cubicBezTo>
                  <a:cubicBezTo>
                    <a:pt x="12343" y="3380"/>
                    <a:pt x="12343" y="4607"/>
                    <a:pt x="12729" y="7430"/>
                  </a:cubicBezTo>
                  <a:cubicBezTo>
                    <a:pt x="13114" y="10253"/>
                    <a:pt x="13886" y="14671"/>
                    <a:pt x="15429" y="17248"/>
                  </a:cubicBezTo>
                  <a:cubicBezTo>
                    <a:pt x="16971" y="19825"/>
                    <a:pt x="19286" y="20562"/>
                    <a:pt x="21600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70102" y="342222"/>
              <a:ext cx="106480" cy="43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217" fill="norm" stroke="1" extrusionOk="0">
                  <a:moveTo>
                    <a:pt x="18974" y="1281"/>
                  </a:moveTo>
                  <a:cubicBezTo>
                    <a:pt x="17728" y="872"/>
                    <a:pt x="16482" y="462"/>
                    <a:pt x="14820" y="206"/>
                  </a:cubicBezTo>
                  <a:cubicBezTo>
                    <a:pt x="13159" y="-50"/>
                    <a:pt x="11082" y="-152"/>
                    <a:pt x="8382" y="411"/>
                  </a:cubicBezTo>
                  <a:cubicBezTo>
                    <a:pt x="5682" y="974"/>
                    <a:pt x="2359" y="2203"/>
                    <a:pt x="905" y="3124"/>
                  </a:cubicBezTo>
                  <a:cubicBezTo>
                    <a:pt x="-549" y="4045"/>
                    <a:pt x="-134" y="4659"/>
                    <a:pt x="1320" y="4915"/>
                  </a:cubicBezTo>
                  <a:cubicBezTo>
                    <a:pt x="2774" y="5171"/>
                    <a:pt x="5266" y="5069"/>
                    <a:pt x="7136" y="4813"/>
                  </a:cubicBezTo>
                  <a:cubicBezTo>
                    <a:pt x="9005" y="4557"/>
                    <a:pt x="10251" y="4148"/>
                    <a:pt x="11705" y="3482"/>
                  </a:cubicBezTo>
                  <a:cubicBezTo>
                    <a:pt x="13159" y="2817"/>
                    <a:pt x="14820" y="1895"/>
                    <a:pt x="15651" y="1895"/>
                  </a:cubicBezTo>
                  <a:cubicBezTo>
                    <a:pt x="16482" y="1895"/>
                    <a:pt x="16482" y="2817"/>
                    <a:pt x="17105" y="4659"/>
                  </a:cubicBezTo>
                  <a:cubicBezTo>
                    <a:pt x="17728" y="6502"/>
                    <a:pt x="18974" y="9266"/>
                    <a:pt x="19805" y="11876"/>
                  </a:cubicBezTo>
                  <a:cubicBezTo>
                    <a:pt x="20636" y="14487"/>
                    <a:pt x="21051" y="16944"/>
                    <a:pt x="20843" y="18479"/>
                  </a:cubicBezTo>
                  <a:cubicBezTo>
                    <a:pt x="20636" y="20015"/>
                    <a:pt x="19805" y="20629"/>
                    <a:pt x="18143" y="20987"/>
                  </a:cubicBezTo>
                  <a:cubicBezTo>
                    <a:pt x="16482" y="21346"/>
                    <a:pt x="13989" y="21448"/>
                    <a:pt x="10874" y="20066"/>
                  </a:cubicBezTo>
                  <a:cubicBezTo>
                    <a:pt x="7759" y="18684"/>
                    <a:pt x="4020" y="15818"/>
                    <a:pt x="282" y="12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698537" y="413156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889037" y="317906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901737" y="235356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984816" y="273557"/>
              <a:ext cx="120122" cy="1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67" fill="norm" stroke="1" extrusionOk="0">
                  <a:moveTo>
                    <a:pt x="2179" y="1549"/>
                  </a:moveTo>
                  <a:cubicBezTo>
                    <a:pt x="1421" y="7274"/>
                    <a:pt x="663" y="12999"/>
                    <a:pt x="284" y="16513"/>
                  </a:cubicBezTo>
                  <a:cubicBezTo>
                    <a:pt x="-95" y="20026"/>
                    <a:pt x="-95" y="21327"/>
                    <a:pt x="284" y="20416"/>
                  </a:cubicBezTo>
                  <a:cubicBezTo>
                    <a:pt x="663" y="19505"/>
                    <a:pt x="1421" y="16382"/>
                    <a:pt x="2558" y="12739"/>
                  </a:cubicBezTo>
                  <a:cubicBezTo>
                    <a:pt x="3694" y="9096"/>
                    <a:pt x="5210" y="4932"/>
                    <a:pt x="6916" y="2590"/>
                  </a:cubicBezTo>
                  <a:cubicBezTo>
                    <a:pt x="8621" y="247"/>
                    <a:pt x="10516" y="-273"/>
                    <a:pt x="12221" y="117"/>
                  </a:cubicBezTo>
                  <a:cubicBezTo>
                    <a:pt x="13926" y="508"/>
                    <a:pt x="15442" y="1809"/>
                    <a:pt x="16958" y="5452"/>
                  </a:cubicBezTo>
                  <a:cubicBezTo>
                    <a:pt x="18473" y="9096"/>
                    <a:pt x="19989" y="15081"/>
                    <a:pt x="21505" y="21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479635" y="124995"/>
              <a:ext cx="189944" cy="33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89" fill="norm" stroke="1" extrusionOk="0">
                  <a:moveTo>
                    <a:pt x="1403" y="566"/>
                  </a:moveTo>
                  <a:cubicBezTo>
                    <a:pt x="5395" y="976"/>
                    <a:pt x="9386" y="1386"/>
                    <a:pt x="11969" y="1523"/>
                  </a:cubicBezTo>
                  <a:cubicBezTo>
                    <a:pt x="14551" y="1659"/>
                    <a:pt x="15725" y="1523"/>
                    <a:pt x="17251" y="1181"/>
                  </a:cubicBezTo>
                  <a:cubicBezTo>
                    <a:pt x="18777" y="839"/>
                    <a:pt x="20656" y="292"/>
                    <a:pt x="21008" y="87"/>
                  </a:cubicBezTo>
                  <a:cubicBezTo>
                    <a:pt x="21360" y="-118"/>
                    <a:pt x="20186" y="19"/>
                    <a:pt x="17486" y="702"/>
                  </a:cubicBezTo>
                  <a:cubicBezTo>
                    <a:pt x="14786" y="1386"/>
                    <a:pt x="10560" y="2616"/>
                    <a:pt x="8095" y="3573"/>
                  </a:cubicBezTo>
                  <a:cubicBezTo>
                    <a:pt x="5630" y="4530"/>
                    <a:pt x="4925" y="5214"/>
                    <a:pt x="5160" y="5624"/>
                  </a:cubicBezTo>
                  <a:cubicBezTo>
                    <a:pt x="5395" y="6034"/>
                    <a:pt x="6569" y="6171"/>
                    <a:pt x="7743" y="6307"/>
                  </a:cubicBezTo>
                  <a:cubicBezTo>
                    <a:pt x="8917" y="6444"/>
                    <a:pt x="10090" y="6581"/>
                    <a:pt x="10795" y="6991"/>
                  </a:cubicBezTo>
                  <a:cubicBezTo>
                    <a:pt x="11499" y="7401"/>
                    <a:pt x="11734" y="8085"/>
                    <a:pt x="10325" y="9520"/>
                  </a:cubicBezTo>
                  <a:cubicBezTo>
                    <a:pt x="8917" y="10955"/>
                    <a:pt x="5864" y="13143"/>
                    <a:pt x="3751" y="14920"/>
                  </a:cubicBezTo>
                  <a:cubicBezTo>
                    <a:pt x="1638" y="16697"/>
                    <a:pt x="464" y="18064"/>
                    <a:pt x="112" y="19090"/>
                  </a:cubicBezTo>
                  <a:cubicBezTo>
                    <a:pt x="-240" y="20115"/>
                    <a:pt x="230" y="20798"/>
                    <a:pt x="1638" y="21140"/>
                  </a:cubicBezTo>
                  <a:cubicBezTo>
                    <a:pt x="3047" y="21482"/>
                    <a:pt x="5395" y="21482"/>
                    <a:pt x="8095" y="21072"/>
                  </a:cubicBezTo>
                  <a:cubicBezTo>
                    <a:pt x="10795" y="20662"/>
                    <a:pt x="13847" y="19841"/>
                    <a:pt x="16899" y="19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684673" y="255348"/>
              <a:ext cx="98389" cy="20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196" fill="norm" stroke="1" extrusionOk="0">
                  <a:moveTo>
                    <a:pt x="19849" y="1237"/>
                  </a:moveTo>
                  <a:cubicBezTo>
                    <a:pt x="14899" y="569"/>
                    <a:pt x="9949" y="-99"/>
                    <a:pt x="6124" y="12"/>
                  </a:cubicBezTo>
                  <a:cubicBezTo>
                    <a:pt x="2299" y="124"/>
                    <a:pt x="-401" y="1014"/>
                    <a:pt x="49" y="2907"/>
                  </a:cubicBezTo>
                  <a:cubicBezTo>
                    <a:pt x="499" y="4800"/>
                    <a:pt x="4099" y="7695"/>
                    <a:pt x="8149" y="9810"/>
                  </a:cubicBezTo>
                  <a:cubicBezTo>
                    <a:pt x="12199" y="11926"/>
                    <a:pt x="16699" y="13262"/>
                    <a:pt x="18949" y="14487"/>
                  </a:cubicBezTo>
                  <a:cubicBezTo>
                    <a:pt x="21199" y="15711"/>
                    <a:pt x="21199" y="16825"/>
                    <a:pt x="20524" y="17827"/>
                  </a:cubicBezTo>
                  <a:cubicBezTo>
                    <a:pt x="19849" y="18829"/>
                    <a:pt x="18499" y="19720"/>
                    <a:pt x="16474" y="20388"/>
                  </a:cubicBezTo>
                  <a:cubicBezTo>
                    <a:pt x="14449" y="21056"/>
                    <a:pt x="11749" y="21501"/>
                    <a:pt x="10399" y="20944"/>
                  </a:cubicBezTo>
                  <a:cubicBezTo>
                    <a:pt x="9049" y="20388"/>
                    <a:pt x="9049" y="18829"/>
                    <a:pt x="9049" y="17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826720" y="89306"/>
              <a:ext cx="173568" cy="36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12907" y="0"/>
                  </a:moveTo>
                  <a:cubicBezTo>
                    <a:pt x="11063" y="3371"/>
                    <a:pt x="9220" y="6742"/>
                    <a:pt x="8166" y="10051"/>
                  </a:cubicBezTo>
                  <a:cubicBezTo>
                    <a:pt x="7112" y="13360"/>
                    <a:pt x="6849" y="16606"/>
                    <a:pt x="6980" y="18541"/>
                  </a:cubicBezTo>
                  <a:cubicBezTo>
                    <a:pt x="7112" y="20476"/>
                    <a:pt x="7639" y="21101"/>
                    <a:pt x="8824" y="21350"/>
                  </a:cubicBezTo>
                  <a:cubicBezTo>
                    <a:pt x="10010" y="21600"/>
                    <a:pt x="11854" y="21475"/>
                    <a:pt x="13171" y="20726"/>
                  </a:cubicBezTo>
                  <a:cubicBezTo>
                    <a:pt x="14488" y="19977"/>
                    <a:pt x="15278" y="18603"/>
                    <a:pt x="14488" y="17043"/>
                  </a:cubicBezTo>
                  <a:cubicBezTo>
                    <a:pt x="13698" y="15482"/>
                    <a:pt x="11327" y="13734"/>
                    <a:pt x="9088" y="12673"/>
                  </a:cubicBezTo>
                  <a:cubicBezTo>
                    <a:pt x="6849" y="11612"/>
                    <a:pt x="4741" y="11237"/>
                    <a:pt x="3029" y="10987"/>
                  </a:cubicBezTo>
                  <a:cubicBezTo>
                    <a:pt x="1317" y="10738"/>
                    <a:pt x="0" y="10613"/>
                    <a:pt x="0" y="10488"/>
                  </a:cubicBezTo>
                  <a:cubicBezTo>
                    <a:pt x="0" y="10363"/>
                    <a:pt x="1317" y="10238"/>
                    <a:pt x="4215" y="10238"/>
                  </a:cubicBezTo>
                  <a:cubicBezTo>
                    <a:pt x="7112" y="10238"/>
                    <a:pt x="11590" y="10363"/>
                    <a:pt x="14751" y="10925"/>
                  </a:cubicBezTo>
                  <a:cubicBezTo>
                    <a:pt x="17912" y="11487"/>
                    <a:pt x="19756" y="12486"/>
                    <a:pt x="20678" y="13422"/>
                  </a:cubicBezTo>
                  <a:cubicBezTo>
                    <a:pt x="21600" y="14358"/>
                    <a:pt x="21600" y="15232"/>
                    <a:pt x="21337" y="15982"/>
                  </a:cubicBezTo>
                  <a:cubicBezTo>
                    <a:pt x="21073" y="16731"/>
                    <a:pt x="20546" y="17355"/>
                    <a:pt x="20151" y="17043"/>
                  </a:cubicBezTo>
                  <a:cubicBezTo>
                    <a:pt x="19756" y="16731"/>
                    <a:pt x="19493" y="15482"/>
                    <a:pt x="19361" y="13609"/>
                  </a:cubicBezTo>
                  <a:cubicBezTo>
                    <a:pt x="19229" y="11736"/>
                    <a:pt x="19229" y="9239"/>
                    <a:pt x="19624" y="7679"/>
                  </a:cubicBezTo>
                  <a:cubicBezTo>
                    <a:pt x="20020" y="6118"/>
                    <a:pt x="20810" y="5494"/>
                    <a:pt x="21600" y="4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2061342" y="222656"/>
              <a:ext cx="180246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71" fill="norm" stroke="1" extrusionOk="0">
                  <a:moveTo>
                    <a:pt x="290" y="0"/>
                  </a:moveTo>
                  <a:cubicBezTo>
                    <a:pt x="39" y="1403"/>
                    <a:pt x="-212" y="2805"/>
                    <a:pt x="290" y="6031"/>
                  </a:cubicBezTo>
                  <a:cubicBezTo>
                    <a:pt x="793" y="9257"/>
                    <a:pt x="2048" y="14306"/>
                    <a:pt x="2300" y="17392"/>
                  </a:cubicBezTo>
                  <a:cubicBezTo>
                    <a:pt x="2551" y="20478"/>
                    <a:pt x="1797" y="21600"/>
                    <a:pt x="1421" y="21460"/>
                  </a:cubicBezTo>
                  <a:cubicBezTo>
                    <a:pt x="1044" y="21319"/>
                    <a:pt x="1044" y="19917"/>
                    <a:pt x="1169" y="17532"/>
                  </a:cubicBezTo>
                  <a:cubicBezTo>
                    <a:pt x="1295" y="15148"/>
                    <a:pt x="1546" y="11782"/>
                    <a:pt x="2174" y="8696"/>
                  </a:cubicBezTo>
                  <a:cubicBezTo>
                    <a:pt x="2802" y="5610"/>
                    <a:pt x="3807" y="2805"/>
                    <a:pt x="4937" y="1543"/>
                  </a:cubicBezTo>
                  <a:cubicBezTo>
                    <a:pt x="6067" y="281"/>
                    <a:pt x="7323" y="561"/>
                    <a:pt x="8328" y="2384"/>
                  </a:cubicBezTo>
                  <a:cubicBezTo>
                    <a:pt x="9332" y="4208"/>
                    <a:pt x="10086" y="7574"/>
                    <a:pt x="10462" y="9958"/>
                  </a:cubicBezTo>
                  <a:cubicBezTo>
                    <a:pt x="10839" y="12343"/>
                    <a:pt x="10839" y="13745"/>
                    <a:pt x="11090" y="13605"/>
                  </a:cubicBezTo>
                  <a:cubicBezTo>
                    <a:pt x="11341" y="13465"/>
                    <a:pt x="11844" y="11782"/>
                    <a:pt x="12597" y="9818"/>
                  </a:cubicBezTo>
                  <a:cubicBezTo>
                    <a:pt x="13351" y="7855"/>
                    <a:pt x="14355" y="5610"/>
                    <a:pt x="15486" y="4068"/>
                  </a:cubicBezTo>
                  <a:cubicBezTo>
                    <a:pt x="16616" y="2525"/>
                    <a:pt x="17872" y="1683"/>
                    <a:pt x="18500" y="1964"/>
                  </a:cubicBezTo>
                  <a:cubicBezTo>
                    <a:pt x="19128" y="2244"/>
                    <a:pt x="19128" y="3647"/>
                    <a:pt x="19253" y="6452"/>
                  </a:cubicBezTo>
                  <a:cubicBezTo>
                    <a:pt x="19379" y="9257"/>
                    <a:pt x="19630" y="13465"/>
                    <a:pt x="20007" y="15849"/>
                  </a:cubicBezTo>
                  <a:cubicBezTo>
                    <a:pt x="20383" y="18234"/>
                    <a:pt x="20886" y="18795"/>
                    <a:pt x="21388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274891" y="0"/>
              <a:ext cx="373097" cy="37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85" fill="norm" stroke="1" extrusionOk="0">
                  <a:moveTo>
                    <a:pt x="7964" y="15590"/>
                  </a:moveTo>
                  <a:cubicBezTo>
                    <a:pt x="7110" y="14624"/>
                    <a:pt x="6256" y="13659"/>
                    <a:pt x="5341" y="13116"/>
                  </a:cubicBezTo>
                  <a:cubicBezTo>
                    <a:pt x="4425" y="12573"/>
                    <a:pt x="3449" y="12452"/>
                    <a:pt x="2534" y="13237"/>
                  </a:cubicBezTo>
                  <a:cubicBezTo>
                    <a:pt x="1618" y="14021"/>
                    <a:pt x="764" y="15710"/>
                    <a:pt x="337" y="16857"/>
                  </a:cubicBezTo>
                  <a:cubicBezTo>
                    <a:pt x="-90" y="18003"/>
                    <a:pt x="-90" y="18607"/>
                    <a:pt x="215" y="19029"/>
                  </a:cubicBezTo>
                  <a:cubicBezTo>
                    <a:pt x="520" y="19451"/>
                    <a:pt x="1130" y="19693"/>
                    <a:pt x="1985" y="19572"/>
                  </a:cubicBezTo>
                  <a:cubicBezTo>
                    <a:pt x="2839" y="19451"/>
                    <a:pt x="3937" y="18969"/>
                    <a:pt x="4669" y="18426"/>
                  </a:cubicBezTo>
                  <a:cubicBezTo>
                    <a:pt x="5402" y="17883"/>
                    <a:pt x="5768" y="17279"/>
                    <a:pt x="5951" y="17340"/>
                  </a:cubicBezTo>
                  <a:cubicBezTo>
                    <a:pt x="6134" y="17400"/>
                    <a:pt x="6134" y="18124"/>
                    <a:pt x="6256" y="18788"/>
                  </a:cubicBezTo>
                  <a:cubicBezTo>
                    <a:pt x="6378" y="19451"/>
                    <a:pt x="6622" y="20055"/>
                    <a:pt x="6988" y="20537"/>
                  </a:cubicBezTo>
                  <a:cubicBezTo>
                    <a:pt x="7354" y="21020"/>
                    <a:pt x="7842" y="21382"/>
                    <a:pt x="8269" y="21261"/>
                  </a:cubicBezTo>
                  <a:cubicBezTo>
                    <a:pt x="8696" y="21141"/>
                    <a:pt x="9063" y="20537"/>
                    <a:pt x="9978" y="18546"/>
                  </a:cubicBezTo>
                  <a:cubicBezTo>
                    <a:pt x="10893" y="16555"/>
                    <a:pt x="12357" y="13176"/>
                    <a:pt x="13334" y="10280"/>
                  </a:cubicBezTo>
                  <a:cubicBezTo>
                    <a:pt x="14310" y="7384"/>
                    <a:pt x="14798" y="4971"/>
                    <a:pt x="14981" y="3221"/>
                  </a:cubicBezTo>
                  <a:cubicBezTo>
                    <a:pt x="15164" y="1471"/>
                    <a:pt x="15042" y="385"/>
                    <a:pt x="14676" y="84"/>
                  </a:cubicBezTo>
                  <a:cubicBezTo>
                    <a:pt x="14310" y="-218"/>
                    <a:pt x="13700" y="265"/>
                    <a:pt x="13212" y="2075"/>
                  </a:cubicBezTo>
                  <a:cubicBezTo>
                    <a:pt x="12724" y="3885"/>
                    <a:pt x="12357" y="7022"/>
                    <a:pt x="12113" y="9798"/>
                  </a:cubicBezTo>
                  <a:cubicBezTo>
                    <a:pt x="11869" y="12573"/>
                    <a:pt x="11747" y="14986"/>
                    <a:pt x="11869" y="16736"/>
                  </a:cubicBezTo>
                  <a:cubicBezTo>
                    <a:pt x="11991" y="18486"/>
                    <a:pt x="12357" y="19572"/>
                    <a:pt x="12846" y="20175"/>
                  </a:cubicBezTo>
                  <a:cubicBezTo>
                    <a:pt x="13334" y="20779"/>
                    <a:pt x="13944" y="20899"/>
                    <a:pt x="14432" y="20537"/>
                  </a:cubicBezTo>
                  <a:cubicBezTo>
                    <a:pt x="14920" y="20175"/>
                    <a:pt x="15286" y="19331"/>
                    <a:pt x="15103" y="18003"/>
                  </a:cubicBezTo>
                  <a:cubicBezTo>
                    <a:pt x="14920" y="16676"/>
                    <a:pt x="14188" y="14866"/>
                    <a:pt x="13578" y="13780"/>
                  </a:cubicBezTo>
                  <a:cubicBezTo>
                    <a:pt x="12968" y="12694"/>
                    <a:pt x="12479" y="12332"/>
                    <a:pt x="11930" y="12030"/>
                  </a:cubicBezTo>
                  <a:cubicBezTo>
                    <a:pt x="11381" y="11728"/>
                    <a:pt x="10771" y="11487"/>
                    <a:pt x="10893" y="11366"/>
                  </a:cubicBezTo>
                  <a:cubicBezTo>
                    <a:pt x="11015" y="11246"/>
                    <a:pt x="11869" y="11246"/>
                    <a:pt x="12907" y="11366"/>
                  </a:cubicBezTo>
                  <a:cubicBezTo>
                    <a:pt x="13944" y="11487"/>
                    <a:pt x="15164" y="11728"/>
                    <a:pt x="16018" y="12151"/>
                  </a:cubicBezTo>
                  <a:cubicBezTo>
                    <a:pt x="16873" y="12573"/>
                    <a:pt x="17361" y="13176"/>
                    <a:pt x="17605" y="13780"/>
                  </a:cubicBezTo>
                  <a:cubicBezTo>
                    <a:pt x="17849" y="14383"/>
                    <a:pt x="17849" y="14986"/>
                    <a:pt x="17849" y="15831"/>
                  </a:cubicBezTo>
                  <a:cubicBezTo>
                    <a:pt x="17849" y="16676"/>
                    <a:pt x="17849" y="17762"/>
                    <a:pt x="18032" y="17883"/>
                  </a:cubicBezTo>
                  <a:cubicBezTo>
                    <a:pt x="18215" y="18003"/>
                    <a:pt x="18581" y="17159"/>
                    <a:pt x="19191" y="15228"/>
                  </a:cubicBezTo>
                  <a:cubicBezTo>
                    <a:pt x="19802" y="13297"/>
                    <a:pt x="20656" y="10280"/>
                    <a:pt x="21510" y="7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658506" y="184556"/>
              <a:ext cx="102108" cy="13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8" h="20885" fill="norm" stroke="1" extrusionOk="0">
                  <a:moveTo>
                    <a:pt x="16628" y="1906"/>
                  </a:moveTo>
                  <a:cubicBezTo>
                    <a:pt x="14551" y="1271"/>
                    <a:pt x="12474" y="635"/>
                    <a:pt x="9359" y="2065"/>
                  </a:cubicBezTo>
                  <a:cubicBezTo>
                    <a:pt x="6244" y="3494"/>
                    <a:pt x="2090" y="6988"/>
                    <a:pt x="636" y="10482"/>
                  </a:cubicBezTo>
                  <a:cubicBezTo>
                    <a:pt x="-818" y="13976"/>
                    <a:pt x="428" y="17471"/>
                    <a:pt x="2297" y="19376"/>
                  </a:cubicBezTo>
                  <a:cubicBezTo>
                    <a:pt x="4167" y="21282"/>
                    <a:pt x="6659" y="21600"/>
                    <a:pt x="9982" y="19059"/>
                  </a:cubicBezTo>
                  <a:cubicBezTo>
                    <a:pt x="13305" y="16518"/>
                    <a:pt x="17459" y="11118"/>
                    <a:pt x="19120" y="7624"/>
                  </a:cubicBezTo>
                  <a:cubicBezTo>
                    <a:pt x="20782" y="4129"/>
                    <a:pt x="19951" y="2541"/>
                    <a:pt x="18497" y="1588"/>
                  </a:cubicBezTo>
                  <a:cubicBezTo>
                    <a:pt x="17044" y="635"/>
                    <a:pt x="14967" y="318"/>
                    <a:pt x="128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796153" y="141841"/>
              <a:ext cx="134691" cy="18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03" fill="norm" stroke="1" extrusionOk="0">
                  <a:moveTo>
                    <a:pt x="675" y="4843"/>
                  </a:moveTo>
                  <a:cubicBezTo>
                    <a:pt x="337" y="9403"/>
                    <a:pt x="0" y="13963"/>
                    <a:pt x="0" y="16843"/>
                  </a:cubicBezTo>
                  <a:cubicBezTo>
                    <a:pt x="0" y="19723"/>
                    <a:pt x="337" y="20923"/>
                    <a:pt x="844" y="20923"/>
                  </a:cubicBezTo>
                  <a:cubicBezTo>
                    <a:pt x="1350" y="20923"/>
                    <a:pt x="2025" y="19723"/>
                    <a:pt x="3544" y="16483"/>
                  </a:cubicBezTo>
                  <a:cubicBezTo>
                    <a:pt x="5062" y="13243"/>
                    <a:pt x="7425" y="7963"/>
                    <a:pt x="9619" y="4723"/>
                  </a:cubicBezTo>
                  <a:cubicBezTo>
                    <a:pt x="11812" y="1483"/>
                    <a:pt x="13838" y="283"/>
                    <a:pt x="15525" y="43"/>
                  </a:cubicBezTo>
                  <a:cubicBezTo>
                    <a:pt x="17212" y="-197"/>
                    <a:pt x="18563" y="523"/>
                    <a:pt x="19575" y="3163"/>
                  </a:cubicBezTo>
                  <a:cubicBezTo>
                    <a:pt x="20588" y="5803"/>
                    <a:pt x="21262" y="10363"/>
                    <a:pt x="21431" y="13723"/>
                  </a:cubicBezTo>
                  <a:cubicBezTo>
                    <a:pt x="21600" y="17083"/>
                    <a:pt x="21262" y="19243"/>
                    <a:pt x="20925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65137" y="626939"/>
              <a:ext cx="1930401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5" y="19722"/>
                    <a:pt x="1989" y="17843"/>
                    <a:pt x="2854" y="16341"/>
                  </a:cubicBezTo>
                  <a:cubicBezTo>
                    <a:pt x="3718" y="14838"/>
                    <a:pt x="4453" y="13711"/>
                    <a:pt x="5317" y="12303"/>
                  </a:cubicBezTo>
                  <a:cubicBezTo>
                    <a:pt x="6182" y="10894"/>
                    <a:pt x="7176" y="9203"/>
                    <a:pt x="8041" y="7795"/>
                  </a:cubicBezTo>
                  <a:cubicBezTo>
                    <a:pt x="8905" y="6386"/>
                    <a:pt x="9639" y="5259"/>
                    <a:pt x="10362" y="4320"/>
                  </a:cubicBezTo>
                  <a:cubicBezTo>
                    <a:pt x="11084" y="3381"/>
                    <a:pt x="11795" y="2630"/>
                    <a:pt x="12529" y="2066"/>
                  </a:cubicBezTo>
                  <a:cubicBezTo>
                    <a:pt x="13263" y="1503"/>
                    <a:pt x="14021" y="1127"/>
                    <a:pt x="15016" y="751"/>
                  </a:cubicBezTo>
                  <a:cubicBezTo>
                    <a:pt x="16011" y="376"/>
                    <a:pt x="17242" y="0"/>
                    <a:pt x="18379" y="0"/>
                  </a:cubicBezTo>
                  <a:cubicBezTo>
                    <a:pt x="19516" y="0"/>
                    <a:pt x="20558" y="376"/>
                    <a:pt x="21600" y="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61987" y="635406"/>
              <a:ext cx="20193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5" y="20661"/>
                    <a:pt x="1630" y="19722"/>
                    <a:pt x="2377" y="18861"/>
                  </a:cubicBezTo>
                  <a:cubicBezTo>
                    <a:pt x="3125" y="18000"/>
                    <a:pt x="3804" y="17217"/>
                    <a:pt x="4596" y="16435"/>
                  </a:cubicBezTo>
                  <a:cubicBezTo>
                    <a:pt x="5389" y="15652"/>
                    <a:pt x="6294" y="14870"/>
                    <a:pt x="7200" y="14165"/>
                  </a:cubicBezTo>
                  <a:cubicBezTo>
                    <a:pt x="8106" y="13461"/>
                    <a:pt x="9011" y="12835"/>
                    <a:pt x="9951" y="12130"/>
                  </a:cubicBezTo>
                  <a:cubicBezTo>
                    <a:pt x="10891" y="11426"/>
                    <a:pt x="11864" y="10643"/>
                    <a:pt x="12815" y="9939"/>
                  </a:cubicBezTo>
                  <a:cubicBezTo>
                    <a:pt x="13766" y="9235"/>
                    <a:pt x="14694" y="8609"/>
                    <a:pt x="15543" y="7983"/>
                  </a:cubicBezTo>
                  <a:cubicBezTo>
                    <a:pt x="16392" y="7357"/>
                    <a:pt x="17162" y="6730"/>
                    <a:pt x="17989" y="5870"/>
                  </a:cubicBezTo>
                  <a:cubicBezTo>
                    <a:pt x="18815" y="5009"/>
                    <a:pt x="19698" y="3913"/>
                    <a:pt x="20309" y="2896"/>
                  </a:cubicBezTo>
                  <a:cubicBezTo>
                    <a:pt x="20921" y="1878"/>
                    <a:pt x="21260" y="9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130587" y="203606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117887" y="343306"/>
              <a:ext cx="38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82933" y="1325913"/>
              <a:ext cx="426755" cy="75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3" fill="norm" stroke="1" extrusionOk="0">
                  <a:moveTo>
                    <a:pt x="3258" y="2934"/>
                  </a:moveTo>
                  <a:cubicBezTo>
                    <a:pt x="3577" y="2634"/>
                    <a:pt x="3896" y="2333"/>
                    <a:pt x="4109" y="2333"/>
                  </a:cubicBezTo>
                  <a:cubicBezTo>
                    <a:pt x="4322" y="2333"/>
                    <a:pt x="4428" y="2634"/>
                    <a:pt x="4322" y="2904"/>
                  </a:cubicBezTo>
                  <a:cubicBezTo>
                    <a:pt x="4216" y="3175"/>
                    <a:pt x="3896" y="3416"/>
                    <a:pt x="3471" y="3656"/>
                  </a:cubicBezTo>
                  <a:cubicBezTo>
                    <a:pt x="3045" y="3897"/>
                    <a:pt x="2513" y="4138"/>
                    <a:pt x="1875" y="4258"/>
                  </a:cubicBezTo>
                  <a:cubicBezTo>
                    <a:pt x="1236" y="4378"/>
                    <a:pt x="491" y="4378"/>
                    <a:pt x="172" y="4228"/>
                  </a:cubicBezTo>
                  <a:cubicBezTo>
                    <a:pt x="-147" y="4078"/>
                    <a:pt x="-41" y="3777"/>
                    <a:pt x="651" y="3235"/>
                  </a:cubicBezTo>
                  <a:cubicBezTo>
                    <a:pt x="1343" y="2694"/>
                    <a:pt x="2620" y="1912"/>
                    <a:pt x="3684" y="1340"/>
                  </a:cubicBezTo>
                  <a:cubicBezTo>
                    <a:pt x="4748" y="768"/>
                    <a:pt x="5599" y="407"/>
                    <a:pt x="6290" y="197"/>
                  </a:cubicBezTo>
                  <a:cubicBezTo>
                    <a:pt x="6982" y="-14"/>
                    <a:pt x="7514" y="-74"/>
                    <a:pt x="7727" y="107"/>
                  </a:cubicBezTo>
                  <a:cubicBezTo>
                    <a:pt x="7940" y="287"/>
                    <a:pt x="7833" y="708"/>
                    <a:pt x="7674" y="2032"/>
                  </a:cubicBezTo>
                  <a:cubicBezTo>
                    <a:pt x="7514" y="3356"/>
                    <a:pt x="7301" y="5582"/>
                    <a:pt x="6822" y="7567"/>
                  </a:cubicBezTo>
                  <a:cubicBezTo>
                    <a:pt x="6344" y="9553"/>
                    <a:pt x="5599" y="11298"/>
                    <a:pt x="5014" y="12411"/>
                  </a:cubicBezTo>
                  <a:cubicBezTo>
                    <a:pt x="4428" y="13524"/>
                    <a:pt x="4003" y="14005"/>
                    <a:pt x="3418" y="14336"/>
                  </a:cubicBezTo>
                  <a:cubicBezTo>
                    <a:pt x="2832" y="14667"/>
                    <a:pt x="2087" y="14847"/>
                    <a:pt x="1662" y="14787"/>
                  </a:cubicBezTo>
                  <a:cubicBezTo>
                    <a:pt x="1236" y="14727"/>
                    <a:pt x="1130" y="14426"/>
                    <a:pt x="1502" y="13554"/>
                  </a:cubicBezTo>
                  <a:cubicBezTo>
                    <a:pt x="1875" y="12681"/>
                    <a:pt x="2726" y="11237"/>
                    <a:pt x="4535" y="9673"/>
                  </a:cubicBezTo>
                  <a:cubicBezTo>
                    <a:pt x="6344" y="8109"/>
                    <a:pt x="9110" y="6424"/>
                    <a:pt x="11079" y="5251"/>
                  </a:cubicBezTo>
                  <a:cubicBezTo>
                    <a:pt x="13047" y="4078"/>
                    <a:pt x="14218" y="3416"/>
                    <a:pt x="14962" y="2964"/>
                  </a:cubicBezTo>
                  <a:cubicBezTo>
                    <a:pt x="15707" y="2513"/>
                    <a:pt x="16026" y="2273"/>
                    <a:pt x="15494" y="3055"/>
                  </a:cubicBezTo>
                  <a:cubicBezTo>
                    <a:pt x="14962" y="3837"/>
                    <a:pt x="13579" y="5642"/>
                    <a:pt x="12621" y="7537"/>
                  </a:cubicBezTo>
                  <a:cubicBezTo>
                    <a:pt x="11664" y="9432"/>
                    <a:pt x="11132" y="11418"/>
                    <a:pt x="10706" y="13494"/>
                  </a:cubicBezTo>
                  <a:cubicBezTo>
                    <a:pt x="10281" y="15569"/>
                    <a:pt x="9961" y="17735"/>
                    <a:pt x="9802" y="18999"/>
                  </a:cubicBezTo>
                  <a:cubicBezTo>
                    <a:pt x="9642" y="20262"/>
                    <a:pt x="9642" y="20623"/>
                    <a:pt x="9855" y="20894"/>
                  </a:cubicBezTo>
                  <a:cubicBezTo>
                    <a:pt x="10068" y="21165"/>
                    <a:pt x="10493" y="21345"/>
                    <a:pt x="10972" y="21436"/>
                  </a:cubicBezTo>
                  <a:cubicBezTo>
                    <a:pt x="11451" y="21526"/>
                    <a:pt x="11983" y="21526"/>
                    <a:pt x="12834" y="21075"/>
                  </a:cubicBezTo>
                  <a:cubicBezTo>
                    <a:pt x="13686" y="20623"/>
                    <a:pt x="14856" y="19721"/>
                    <a:pt x="15494" y="18668"/>
                  </a:cubicBezTo>
                  <a:cubicBezTo>
                    <a:pt x="16133" y="17615"/>
                    <a:pt x="16239" y="16412"/>
                    <a:pt x="16026" y="15539"/>
                  </a:cubicBezTo>
                  <a:cubicBezTo>
                    <a:pt x="15814" y="14667"/>
                    <a:pt x="15282" y="14125"/>
                    <a:pt x="14590" y="13734"/>
                  </a:cubicBezTo>
                  <a:cubicBezTo>
                    <a:pt x="13898" y="13343"/>
                    <a:pt x="13047" y="13103"/>
                    <a:pt x="12941" y="12952"/>
                  </a:cubicBezTo>
                  <a:cubicBezTo>
                    <a:pt x="12834" y="12802"/>
                    <a:pt x="13473" y="12742"/>
                    <a:pt x="15016" y="12441"/>
                  </a:cubicBezTo>
                  <a:cubicBezTo>
                    <a:pt x="16558" y="12140"/>
                    <a:pt x="19006" y="11598"/>
                    <a:pt x="21453" y="11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728304" y="1346598"/>
              <a:ext cx="216055" cy="49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03" fill="norm" stroke="1" extrusionOk="0">
                  <a:moveTo>
                    <a:pt x="20655" y="1641"/>
                  </a:moveTo>
                  <a:cubicBezTo>
                    <a:pt x="20865" y="1185"/>
                    <a:pt x="21075" y="729"/>
                    <a:pt x="20655" y="410"/>
                  </a:cubicBezTo>
                  <a:cubicBezTo>
                    <a:pt x="20236" y="91"/>
                    <a:pt x="19187" y="-91"/>
                    <a:pt x="16880" y="46"/>
                  </a:cubicBezTo>
                  <a:cubicBezTo>
                    <a:pt x="14574" y="182"/>
                    <a:pt x="11009" y="638"/>
                    <a:pt x="7968" y="2051"/>
                  </a:cubicBezTo>
                  <a:cubicBezTo>
                    <a:pt x="4927" y="3463"/>
                    <a:pt x="2411" y="5833"/>
                    <a:pt x="1152" y="8750"/>
                  </a:cubicBezTo>
                  <a:cubicBezTo>
                    <a:pt x="-106" y="11666"/>
                    <a:pt x="-106" y="15129"/>
                    <a:pt x="104" y="17134"/>
                  </a:cubicBezTo>
                  <a:cubicBezTo>
                    <a:pt x="313" y="19139"/>
                    <a:pt x="733" y="19686"/>
                    <a:pt x="1362" y="20187"/>
                  </a:cubicBezTo>
                  <a:cubicBezTo>
                    <a:pt x="1991" y="20689"/>
                    <a:pt x="2830" y="21144"/>
                    <a:pt x="3774" y="21327"/>
                  </a:cubicBezTo>
                  <a:cubicBezTo>
                    <a:pt x="4717" y="21509"/>
                    <a:pt x="5766" y="21418"/>
                    <a:pt x="8282" y="20461"/>
                  </a:cubicBezTo>
                  <a:cubicBezTo>
                    <a:pt x="10799" y="19504"/>
                    <a:pt x="14783" y="17681"/>
                    <a:pt x="17090" y="16451"/>
                  </a:cubicBezTo>
                  <a:cubicBezTo>
                    <a:pt x="19397" y="15220"/>
                    <a:pt x="20026" y="14582"/>
                    <a:pt x="20550" y="14036"/>
                  </a:cubicBezTo>
                  <a:cubicBezTo>
                    <a:pt x="21075" y="13489"/>
                    <a:pt x="21494" y="13033"/>
                    <a:pt x="21389" y="12623"/>
                  </a:cubicBezTo>
                  <a:cubicBezTo>
                    <a:pt x="21284" y="12213"/>
                    <a:pt x="20655" y="11848"/>
                    <a:pt x="19502" y="11666"/>
                  </a:cubicBezTo>
                  <a:cubicBezTo>
                    <a:pt x="18348" y="11484"/>
                    <a:pt x="16671" y="11484"/>
                    <a:pt x="15308" y="11848"/>
                  </a:cubicBezTo>
                  <a:cubicBezTo>
                    <a:pt x="13944" y="12213"/>
                    <a:pt x="12896" y="12942"/>
                    <a:pt x="11847" y="13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159037" y="1575206"/>
              <a:ext cx="1079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171737" y="1702206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727274" y="1535614"/>
              <a:ext cx="167204" cy="59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47" fill="norm" stroke="1" extrusionOk="0">
                  <a:moveTo>
                    <a:pt x="19856" y="970"/>
                  </a:moveTo>
                  <a:cubicBezTo>
                    <a:pt x="18506" y="435"/>
                    <a:pt x="17156" y="-99"/>
                    <a:pt x="14321" y="15"/>
                  </a:cubicBezTo>
                  <a:cubicBezTo>
                    <a:pt x="11486" y="130"/>
                    <a:pt x="7166" y="893"/>
                    <a:pt x="4331" y="2000"/>
                  </a:cubicBezTo>
                  <a:cubicBezTo>
                    <a:pt x="1496" y="3107"/>
                    <a:pt x="146" y="4557"/>
                    <a:pt x="11" y="5435"/>
                  </a:cubicBezTo>
                  <a:cubicBezTo>
                    <a:pt x="-124" y="6312"/>
                    <a:pt x="956" y="6618"/>
                    <a:pt x="3386" y="6541"/>
                  </a:cubicBezTo>
                  <a:cubicBezTo>
                    <a:pt x="5816" y="6465"/>
                    <a:pt x="9596" y="6007"/>
                    <a:pt x="11891" y="5587"/>
                  </a:cubicBezTo>
                  <a:cubicBezTo>
                    <a:pt x="14186" y="5167"/>
                    <a:pt x="14996" y="4786"/>
                    <a:pt x="15671" y="4404"/>
                  </a:cubicBezTo>
                  <a:cubicBezTo>
                    <a:pt x="16346" y="4023"/>
                    <a:pt x="16886" y="3641"/>
                    <a:pt x="17426" y="3870"/>
                  </a:cubicBezTo>
                  <a:cubicBezTo>
                    <a:pt x="17966" y="4099"/>
                    <a:pt x="18506" y="4938"/>
                    <a:pt x="19181" y="6503"/>
                  </a:cubicBezTo>
                  <a:cubicBezTo>
                    <a:pt x="19856" y="8068"/>
                    <a:pt x="20666" y="10358"/>
                    <a:pt x="21071" y="12495"/>
                  </a:cubicBezTo>
                  <a:cubicBezTo>
                    <a:pt x="21476" y="14632"/>
                    <a:pt x="21476" y="16616"/>
                    <a:pt x="20531" y="18066"/>
                  </a:cubicBezTo>
                  <a:cubicBezTo>
                    <a:pt x="19586" y="19517"/>
                    <a:pt x="17696" y="20432"/>
                    <a:pt x="16076" y="20929"/>
                  </a:cubicBezTo>
                  <a:cubicBezTo>
                    <a:pt x="14456" y="21425"/>
                    <a:pt x="13106" y="21501"/>
                    <a:pt x="11486" y="21043"/>
                  </a:cubicBezTo>
                  <a:cubicBezTo>
                    <a:pt x="9866" y="20585"/>
                    <a:pt x="7976" y="19593"/>
                    <a:pt x="7571" y="18677"/>
                  </a:cubicBezTo>
                  <a:cubicBezTo>
                    <a:pt x="7166" y="17761"/>
                    <a:pt x="8246" y="16921"/>
                    <a:pt x="9326" y="16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3202818" y="1361032"/>
              <a:ext cx="130970" cy="44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17" fill="norm" stroke="1" extrusionOk="0">
                  <a:moveTo>
                    <a:pt x="21214" y="1134"/>
                  </a:moveTo>
                  <a:cubicBezTo>
                    <a:pt x="21214" y="627"/>
                    <a:pt x="21214" y="120"/>
                    <a:pt x="20357" y="18"/>
                  </a:cubicBezTo>
                  <a:cubicBezTo>
                    <a:pt x="19500" y="-83"/>
                    <a:pt x="17785" y="221"/>
                    <a:pt x="15385" y="1083"/>
                  </a:cubicBezTo>
                  <a:cubicBezTo>
                    <a:pt x="12985" y="1945"/>
                    <a:pt x="9900" y="3365"/>
                    <a:pt x="7157" y="5140"/>
                  </a:cubicBezTo>
                  <a:cubicBezTo>
                    <a:pt x="4414" y="6914"/>
                    <a:pt x="2014" y="9044"/>
                    <a:pt x="814" y="11173"/>
                  </a:cubicBezTo>
                  <a:cubicBezTo>
                    <a:pt x="-386" y="13303"/>
                    <a:pt x="-386" y="15432"/>
                    <a:pt x="1671" y="17156"/>
                  </a:cubicBezTo>
                  <a:cubicBezTo>
                    <a:pt x="3728" y="18880"/>
                    <a:pt x="7843" y="20199"/>
                    <a:pt x="11957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3448086" y="1452512"/>
              <a:ext cx="176054" cy="55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15" fill="norm" stroke="1" extrusionOk="0">
                  <a:moveTo>
                    <a:pt x="7624" y="5479"/>
                  </a:moveTo>
                  <a:cubicBezTo>
                    <a:pt x="6607" y="7197"/>
                    <a:pt x="5591" y="8915"/>
                    <a:pt x="4828" y="11370"/>
                  </a:cubicBezTo>
                  <a:cubicBezTo>
                    <a:pt x="4066" y="13824"/>
                    <a:pt x="3558" y="17015"/>
                    <a:pt x="3304" y="18938"/>
                  </a:cubicBezTo>
                  <a:cubicBezTo>
                    <a:pt x="3049" y="20860"/>
                    <a:pt x="3049" y="21515"/>
                    <a:pt x="3049" y="21515"/>
                  </a:cubicBezTo>
                  <a:cubicBezTo>
                    <a:pt x="3049" y="21515"/>
                    <a:pt x="3049" y="20860"/>
                    <a:pt x="3431" y="19306"/>
                  </a:cubicBezTo>
                  <a:cubicBezTo>
                    <a:pt x="3812" y="17751"/>
                    <a:pt x="4574" y="15297"/>
                    <a:pt x="5464" y="12842"/>
                  </a:cubicBezTo>
                  <a:cubicBezTo>
                    <a:pt x="6353" y="10388"/>
                    <a:pt x="7369" y="7933"/>
                    <a:pt x="8259" y="6174"/>
                  </a:cubicBezTo>
                  <a:cubicBezTo>
                    <a:pt x="9148" y="4415"/>
                    <a:pt x="9911" y="3351"/>
                    <a:pt x="10800" y="2451"/>
                  </a:cubicBezTo>
                  <a:cubicBezTo>
                    <a:pt x="11689" y="1551"/>
                    <a:pt x="12706" y="815"/>
                    <a:pt x="13849" y="406"/>
                  </a:cubicBezTo>
                  <a:cubicBezTo>
                    <a:pt x="14993" y="-3"/>
                    <a:pt x="16264" y="-85"/>
                    <a:pt x="17153" y="79"/>
                  </a:cubicBezTo>
                  <a:cubicBezTo>
                    <a:pt x="18042" y="242"/>
                    <a:pt x="18551" y="651"/>
                    <a:pt x="19440" y="1715"/>
                  </a:cubicBezTo>
                  <a:cubicBezTo>
                    <a:pt x="20329" y="2779"/>
                    <a:pt x="21600" y="4497"/>
                    <a:pt x="20965" y="5847"/>
                  </a:cubicBezTo>
                  <a:cubicBezTo>
                    <a:pt x="20329" y="7197"/>
                    <a:pt x="17788" y="8179"/>
                    <a:pt x="14739" y="8710"/>
                  </a:cubicBezTo>
                  <a:cubicBezTo>
                    <a:pt x="11689" y="9242"/>
                    <a:pt x="8132" y="9324"/>
                    <a:pt x="5591" y="9160"/>
                  </a:cubicBezTo>
                  <a:cubicBezTo>
                    <a:pt x="3049" y="8997"/>
                    <a:pt x="1525" y="8588"/>
                    <a:pt x="0" y="8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663986" y="1632356"/>
              <a:ext cx="1270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575"/>
                    <a:pt x="5760" y="3150"/>
                    <a:pt x="9360" y="6750"/>
                  </a:cubicBezTo>
                  <a:cubicBezTo>
                    <a:pt x="12960" y="10350"/>
                    <a:pt x="17280" y="159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3670336" y="1645056"/>
              <a:ext cx="139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469"/>
                    <a:pt x="11127" y="8938"/>
                    <a:pt x="7527" y="12538"/>
                  </a:cubicBezTo>
                  <a:cubicBezTo>
                    <a:pt x="3927" y="16138"/>
                    <a:pt x="1964" y="188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3898936" y="1415326"/>
              <a:ext cx="135347" cy="28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46" fill="norm" stroke="1" extrusionOk="0">
                  <a:moveTo>
                    <a:pt x="20935" y="1977"/>
                  </a:moveTo>
                  <a:cubicBezTo>
                    <a:pt x="21268" y="1031"/>
                    <a:pt x="21600" y="85"/>
                    <a:pt x="20437" y="6"/>
                  </a:cubicBezTo>
                  <a:cubicBezTo>
                    <a:pt x="19274" y="-73"/>
                    <a:pt x="16615" y="715"/>
                    <a:pt x="13625" y="2607"/>
                  </a:cubicBezTo>
                  <a:cubicBezTo>
                    <a:pt x="10634" y="4499"/>
                    <a:pt x="7311" y="7495"/>
                    <a:pt x="4652" y="10018"/>
                  </a:cubicBezTo>
                  <a:cubicBezTo>
                    <a:pt x="1994" y="12540"/>
                    <a:pt x="0" y="14590"/>
                    <a:pt x="0" y="16482"/>
                  </a:cubicBezTo>
                  <a:cubicBezTo>
                    <a:pt x="0" y="18374"/>
                    <a:pt x="1994" y="20108"/>
                    <a:pt x="5317" y="20818"/>
                  </a:cubicBezTo>
                  <a:cubicBezTo>
                    <a:pt x="8640" y="21527"/>
                    <a:pt x="13292" y="21212"/>
                    <a:pt x="17945" y="20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092342" y="1460906"/>
              <a:ext cx="174896" cy="21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05" fill="norm" stroke="1" extrusionOk="0">
                  <a:moveTo>
                    <a:pt x="19942" y="0"/>
                  </a:moveTo>
                  <a:cubicBezTo>
                    <a:pt x="19681" y="2994"/>
                    <a:pt x="19421" y="5988"/>
                    <a:pt x="17860" y="9196"/>
                  </a:cubicBezTo>
                  <a:cubicBezTo>
                    <a:pt x="16298" y="12404"/>
                    <a:pt x="13436" y="15826"/>
                    <a:pt x="11354" y="17857"/>
                  </a:cubicBezTo>
                  <a:cubicBezTo>
                    <a:pt x="9272" y="19889"/>
                    <a:pt x="7970" y="20531"/>
                    <a:pt x="6669" y="20958"/>
                  </a:cubicBezTo>
                  <a:cubicBezTo>
                    <a:pt x="5368" y="21386"/>
                    <a:pt x="4067" y="21600"/>
                    <a:pt x="3026" y="21172"/>
                  </a:cubicBezTo>
                  <a:cubicBezTo>
                    <a:pt x="1985" y="20745"/>
                    <a:pt x="1204" y="19675"/>
                    <a:pt x="684" y="18285"/>
                  </a:cubicBezTo>
                  <a:cubicBezTo>
                    <a:pt x="163" y="16895"/>
                    <a:pt x="-97" y="15184"/>
                    <a:pt x="33" y="13794"/>
                  </a:cubicBezTo>
                  <a:cubicBezTo>
                    <a:pt x="163" y="12404"/>
                    <a:pt x="684" y="11335"/>
                    <a:pt x="1725" y="10693"/>
                  </a:cubicBezTo>
                  <a:cubicBezTo>
                    <a:pt x="2766" y="10051"/>
                    <a:pt x="4327" y="9838"/>
                    <a:pt x="7710" y="11442"/>
                  </a:cubicBezTo>
                  <a:cubicBezTo>
                    <a:pt x="11093" y="13046"/>
                    <a:pt x="16298" y="16467"/>
                    <a:pt x="21503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337086" y="1412222"/>
              <a:ext cx="8407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60" fill="norm" stroke="1" extrusionOk="0">
                  <a:moveTo>
                    <a:pt x="0" y="1122"/>
                  </a:moveTo>
                  <a:cubicBezTo>
                    <a:pt x="2107" y="561"/>
                    <a:pt x="4215" y="0"/>
                    <a:pt x="6322" y="0"/>
                  </a:cubicBezTo>
                  <a:cubicBezTo>
                    <a:pt x="8429" y="0"/>
                    <a:pt x="10537" y="561"/>
                    <a:pt x="12907" y="2244"/>
                  </a:cubicBezTo>
                  <a:cubicBezTo>
                    <a:pt x="15278" y="3927"/>
                    <a:pt x="17912" y="6732"/>
                    <a:pt x="19493" y="9678"/>
                  </a:cubicBezTo>
                  <a:cubicBezTo>
                    <a:pt x="21073" y="12623"/>
                    <a:pt x="21600" y="15709"/>
                    <a:pt x="19756" y="17743"/>
                  </a:cubicBezTo>
                  <a:cubicBezTo>
                    <a:pt x="17912" y="19777"/>
                    <a:pt x="13698" y="20758"/>
                    <a:pt x="10273" y="21179"/>
                  </a:cubicBezTo>
                  <a:cubicBezTo>
                    <a:pt x="6849" y="21600"/>
                    <a:pt x="4215" y="21460"/>
                    <a:pt x="1580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502186" y="1264056"/>
              <a:ext cx="12062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600" fill="norm" stroke="1" extrusionOk="0">
                  <a:moveTo>
                    <a:pt x="3295" y="0"/>
                  </a:moveTo>
                  <a:cubicBezTo>
                    <a:pt x="8420" y="2234"/>
                    <a:pt x="13546" y="4469"/>
                    <a:pt x="16841" y="6993"/>
                  </a:cubicBezTo>
                  <a:cubicBezTo>
                    <a:pt x="20136" y="9517"/>
                    <a:pt x="21600" y="12331"/>
                    <a:pt x="20502" y="14648"/>
                  </a:cubicBezTo>
                  <a:cubicBezTo>
                    <a:pt x="19403" y="16966"/>
                    <a:pt x="15742" y="18786"/>
                    <a:pt x="11898" y="19862"/>
                  </a:cubicBezTo>
                  <a:cubicBezTo>
                    <a:pt x="8054" y="20938"/>
                    <a:pt x="4027" y="212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5016536" y="1759356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5398746" y="1333906"/>
              <a:ext cx="252792" cy="40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15" fill="norm" stroke="1" extrusionOk="0">
                  <a:moveTo>
                    <a:pt x="9002" y="0"/>
                  </a:moveTo>
                  <a:cubicBezTo>
                    <a:pt x="8288" y="334"/>
                    <a:pt x="7574" y="668"/>
                    <a:pt x="7127" y="1893"/>
                  </a:cubicBezTo>
                  <a:cubicBezTo>
                    <a:pt x="6681" y="3118"/>
                    <a:pt x="6502" y="5233"/>
                    <a:pt x="6145" y="8239"/>
                  </a:cubicBezTo>
                  <a:cubicBezTo>
                    <a:pt x="5788" y="11245"/>
                    <a:pt x="5253" y="15142"/>
                    <a:pt x="4985" y="17425"/>
                  </a:cubicBezTo>
                  <a:cubicBezTo>
                    <a:pt x="4717" y="19707"/>
                    <a:pt x="4717" y="20375"/>
                    <a:pt x="5164" y="20821"/>
                  </a:cubicBezTo>
                  <a:cubicBezTo>
                    <a:pt x="5610" y="21266"/>
                    <a:pt x="6502" y="21489"/>
                    <a:pt x="7395" y="21377"/>
                  </a:cubicBezTo>
                  <a:cubicBezTo>
                    <a:pt x="8288" y="21266"/>
                    <a:pt x="9180" y="20821"/>
                    <a:pt x="9448" y="19874"/>
                  </a:cubicBezTo>
                  <a:cubicBezTo>
                    <a:pt x="9716" y="18928"/>
                    <a:pt x="9359" y="17480"/>
                    <a:pt x="8288" y="16144"/>
                  </a:cubicBezTo>
                  <a:cubicBezTo>
                    <a:pt x="7217" y="14808"/>
                    <a:pt x="5431" y="13584"/>
                    <a:pt x="3736" y="12804"/>
                  </a:cubicBezTo>
                  <a:cubicBezTo>
                    <a:pt x="2040" y="12025"/>
                    <a:pt x="433" y="11691"/>
                    <a:pt x="76" y="11245"/>
                  </a:cubicBezTo>
                  <a:cubicBezTo>
                    <a:pt x="-281" y="10800"/>
                    <a:pt x="612" y="10243"/>
                    <a:pt x="2754" y="8796"/>
                  </a:cubicBezTo>
                  <a:cubicBezTo>
                    <a:pt x="4896" y="7348"/>
                    <a:pt x="8288" y="5010"/>
                    <a:pt x="10608" y="3619"/>
                  </a:cubicBezTo>
                  <a:cubicBezTo>
                    <a:pt x="12929" y="2227"/>
                    <a:pt x="14179" y="1781"/>
                    <a:pt x="14803" y="2004"/>
                  </a:cubicBezTo>
                  <a:cubicBezTo>
                    <a:pt x="15428" y="2227"/>
                    <a:pt x="15428" y="3118"/>
                    <a:pt x="14893" y="5623"/>
                  </a:cubicBezTo>
                  <a:cubicBezTo>
                    <a:pt x="14357" y="8128"/>
                    <a:pt x="13286" y="12247"/>
                    <a:pt x="12572" y="14697"/>
                  </a:cubicBezTo>
                  <a:cubicBezTo>
                    <a:pt x="11858" y="17146"/>
                    <a:pt x="11501" y="17926"/>
                    <a:pt x="11055" y="18928"/>
                  </a:cubicBezTo>
                  <a:cubicBezTo>
                    <a:pt x="10608" y="19930"/>
                    <a:pt x="10073" y="21155"/>
                    <a:pt x="9805" y="21377"/>
                  </a:cubicBezTo>
                  <a:cubicBezTo>
                    <a:pt x="9537" y="21600"/>
                    <a:pt x="9537" y="20821"/>
                    <a:pt x="10251" y="19540"/>
                  </a:cubicBezTo>
                  <a:cubicBezTo>
                    <a:pt x="10965" y="18260"/>
                    <a:pt x="12393" y="16478"/>
                    <a:pt x="13554" y="15365"/>
                  </a:cubicBezTo>
                  <a:cubicBezTo>
                    <a:pt x="14714" y="14252"/>
                    <a:pt x="15607" y="13806"/>
                    <a:pt x="16499" y="13528"/>
                  </a:cubicBezTo>
                  <a:cubicBezTo>
                    <a:pt x="17392" y="13249"/>
                    <a:pt x="18284" y="13138"/>
                    <a:pt x="18998" y="13305"/>
                  </a:cubicBezTo>
                  <a:cubicBezTo>
                    <a:pt x="19712" y="13472"/>
                    <a:pt x="20248" y="13918"/>
                    <a:pt x="20605" y="15142"/>
                  </a:cubicBezTo>
                  <a:cubicBezTo>
                    <a:pt x="20962" y="16367"/>
                    <a:pt x="21140" y="18371"/>
                    <a:pt x="21319" y="20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5708686" y="1548722"/>
              <a:ext cx="237945" cy="1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51" fill="norm" stroke="1" extrusionOk="0">
                  <a:moveTo>
                    <a:pt x="0" y="9981"/>
                  </a:moveTo>
                  <a:cubicBezTo>
                    <a:pt x="1529" y="8573"/>
                    <a:pt x="3058" y="7164"/>
                    <a:pt x="3919" y="5755"/>
                  </a:cubicBezTo>
                  <a:cubicBezTo>
                    <a:pt x="4779" y="4347"/>
                    <a:pt x="4970" y="2938"/>
                    <a:pt x="4588" y="2351"/>
                  </a:cubicBezTo>
                  <a:cubicBezTo>
                    <a:pt x="4205" y="1764"/>
                    <a:pt x="3250" y="1999"/>
                    <a:pt x="2485" y="3408"/>
                  </a:cubicBezTo>
                  <a:cubicBezTo>
                    <a:pt x="1720" y="4816"/>
                    <a:pt x="1147" y="7399"/>
                    <a:pt x="860" y="9277"/>
                  </a:cubicBezTo>
                  <a:cubicBezTo>
                    <a:pt x="573" y="11155"/>
                    <a:pt x="573" y="12329"/>
                    <a:pt x="669" y="13503"/>
                  </a:cubicBezTo>
                  <a:cubicBezTo>
                    <a:pt x="765" y="14677"/>
                    <a:pt x="956" y="15851"/>
                    <a:pt x="2007" y="16203"/>
                  </a:cubicBezTo>
                  <a:cubicBezTo>
                    <a:pt x="3058" y="16555"/>
                    <a:pt x="4970" y="16086"/>
                    <a:pt x="6499" y="14912"/>
                  </a:cubicBezTo>
                  <a:cubicBezTo>
                    <a:pt x="8028" y="13738"/>
                    <a:pt x="9175" y="11860"/>
                    <a:pt x="9940" y="10216"/>
                  </a:cubicBezTo>
                  <a:cubicBezTo>
                    <a:pt x="10704" y="8573"/>
                    <a:pt x="11087" y="7164"/>
                    <a:pt x="11182" y="7164"/>
                  </a:cubicBezTo>
                  <a:cubicBezTo>
                    <a:pt x="11278" y="7164"/>
                    <a:pt x="11087" y="8573"/>
                    <a:pt x="10896" y="9864"/>
                  </a:cubicBezTo>
                  <a:cubicBezTo>
                    <a:pt x="10704" y="11155"/>
                    <a:pt x="10513" y="12329"/>
                    <a:pt x="10227" y="13973"/>
                  </a:cubicBezTo>
                  <a:cubicBezTo>
                    <a:pt x="9940" y="15616"/>
                    <a:pt x="9558" y="17729"/>
                    <a:pt x="9653" y="18199"/>
                  </a:cubicBezTo>
                  <a:cubicBezTo>
                    <a:pt x="9749" y="18668"/>
                    <a:pt x="10322" y="17494"/>
                    <a:pt x="11373" y="14677"/>
                  </a:cubicBezTo>
                  <a:cubicBezTo>
                    <a:pt x="12425" y="11860"/>
                    <a:pt x="13954" y="7399"/>
                    <a:pt x="15005" y="4699"/>
                  </a:cubicBezTo>
                  <a:cubicBezTo>
                    <a:pt x="16057" y="1999"/>
                    <a:pt x="16630" y="1060"/>
                    <a:pt x="17395" y="473"/>
                  </a:cubicBezTo>
                  <a:cubicBezTo>
                    <a:pt x="18159" y="-114"/>
                    <a:pt x="19115" y="-349"/>
                    <a:pt x="19880" y="942"/>
                  </a:cubicBezTo>
                  <a:cubicBezTo>
                    <a:pt x="20644" y="2234"/>
                    <a:pt x="21218" y="5051"/>
                    <a:pt x="21409" y="8690"/>
                  </a:cubicBezTo>
                  <a:cubicBezTo>
                    <a:pt x="21600" y="12329"/>
                    <a:pt x="21409" y="16790"/>
                    <a:pt x="21218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6832636" y="1562506"/>
              <a:ext cx="215901" cy="23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212" y="6422"/>
                    <a:pt x="424" y="12843"/>
                    <a:pt x="847" y="16541"/>
                  </a:cubicBezTo>
                  <a:cubicBezTo>
                    <a:pt x="1271" y="20238"/>
                    <a:pt x="1906" y="21211"/>
                    <a:pt x="2647" y="21405"/>
                  </a:cubicBezTo>
                  <a:cubicBezTo>
                    <a:pt x="3388" y="21600"/>
                    <a:pt x="4235" y="21016"/>
                    <a:pt x="4765" y="20141"/>
                  </a:cubicBezTo>
                  <a:cubicBezTo>
                    <a:pt x="5294" y="19265"/>
                    <a:pt x="5506" y="18097"/>
                    <a:pt x="5824" y="16930"/>
                  </a:cubicBezTo>
                  <a:cubicBezTo>
                    <a:pt x="6141" y="15762"/>
                    <a:pt x="6565" y="14595"/>
                    <a:pt x="6776" y="14497"/>
                  </a:cubicBezTo>
                  <a:cubicBezTo>
                    <a:pt x="6988" y="14400"/>
                    <a:pt x="6988" y="15373"/>
                    <a:pt x="7200" y="16346"/>
                  </a:cubicBezTo>
                  <a:cubicBezTo>
                    <a:pt x="7412" y="17319"/>
                    <a:pt x="7835" y="18292"/>
                    <a:pt x="8576" y="18973"/>
                  </a:cubicBezTo>
                  <a:cubicBezTo>
                    <a:pt x="9318" y="19654"/>
                    <a:pt x="10376" y="20043"/>
                    <a:pt x="11435" y="20238"/>
                  </a:cubicBezTo>
                  <a:cubicBezTo>
                    <a:pt x="12494" y="20432"/>
                    <a:pt x="13553" y="20432"/>
                    <a:pt x="14929" y="19070"/>
                  </a:cubicBezTo>
                  <a:cubicBezTo>
                    <a:pt x="16306" y="17708"/>
                    <a:pt x="18000" y="14984"/>
                    <a:pt x="19165" y="12649"/>
                  </a:cubicBezTo>
                  <a:cubicBezTo>
                    <a:pt x="20329" y="10314"/>
                    <a:pt x="20965" y="8368"/>
                    <a:pt x="21600" y="6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7054886" y="1568520"/>
              <a:ext cx="203201" cy="16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6" fill="norm" stroke="1" extrusionOk="0">
                  <a:moveTo>
                    <a:pt x="0" y="12383"/>
                  </a:moveTo>
                  <a:cubicBezTo>
                    <a:pt x="675" y="13412"/>
                    <a:pt x="1350" y="14440"/>
                    <a:pt x="2925" y="14440"/>
                  </a:cubicBezTo>
                  <a:cubicBezTo>
                    <a:pt x="4500" y="14440"/>
                    <a:pt x="6975" y="13412"/>
                    <a:pt x="8888" y="11740"/>
                  </a:cubicBezTo>
                  <a:cubicBezTo>
                    <a:pt x="10800" y="10069"/>
                    <a:pt x="12150" y="7755"/>
                    <a:pt x="12937" y="5826"/>
                  </a:cubicBezTo>
                  <a:cubicBezTo>
                    <a:pt x="13725" y="3898"/>
                    <a:pt x="13950" y="2355"/>
                    <a:pt x="13500" y="1198"/>
                  </a:cubicBezTo>
                  <a:cubicBezTo>
                    <a:pt x="13050" y="40"/>
                    <a:pt x="11925" y="-731"/>
                    <a:pt x="10238" y="1069"/>
                  </a:cubicBezTo>
                  <a:cubicBezTo>
                    <a:pt x="8550" y="2869"/>
                    <a:pt x="6300" y="7240"/>
                    <a:pt x="5175" y="10069"/>
                  </a:cubicBezTo>
                  <a:cubicBezTo>
                    <a:pt x="4050" y="12898"/>
                    <a:pt x="4050" y="14183"/>
                    <a:pt x="4837" y="15855"/>
                  </a:cubicBezTo>
                  <a:cubicBezTo>
                    <a:pt x="5625" y="17526"/>
                    <a:pt x="7200" y="19583"/>
                    <a:pt x="10125" y="20226"/>
                  </a:cubicBezTo>
                  <a:cubicBezTo>
                    <a:pt x="13050" y="20869"/>
                    <a:pt x="17325" y="20098"/>
                    <a:pt x="21600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862516" y="1523055"/>
              <a:ext cx="461628" cy="25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62" fill="norm" stroke="1" extrusionOk="0">
                  <a:moveTo>
                    <a:pt x="7014" y="3300"/>
                  </a:moveTo>
                  <a:cubicBezTo>
                    <a:pt x="6523" y="2415"/>
                    <a:pt x="6032" y="1529"/>
                    <a:pt x="5541" y="1087"/>
                  </a:cubicBezTo>
                  <a:cubicBezTo>
                    <a:pt x="5050" y="644"/>
                    <a:pt x="4560" y="644"/>
                    <a:pt x="3872" y="1795"/>
                  </a:cubicBezTo>
                  <a:cubicBezTo>
                    <a:pt x="3185" y="2946"/>
                    <a:pt x="2301" y="5248"/>
                    <a:pt x="1614" y="7903"/>
                  </a:cubicBezTo>
                  <a:cubicBezTo>
                    <a:pt x="927" y="10559"/>
                    <a:pt x="436" y="13569"/>
                    <a:pt x="190" y="15693"/>
                  </a:cubicBezTo>
                  <a:cubicBezTo>
                    <a:pt x="-55" y="17818"/>
                    <a:pt x="-55" y="19057"/>
                    <a:pt x="141" y="19943"/>
                  </a:cubicBezTo>
                  <a:cubicBezTo>
                    <a:pt x="338" y="20828"/>
                    <a:pt x="730" y="21359"/>
                    <a:pt x="1712" y="21093"/>
                  </a:cubicBezTo>
                  <a:cubicBezTo>
                    <a:pt x="2694" y="20828"/>
                    <a:pt x="4265" y="19766"/>
                    <a:pt x="5836" y="17907"/>
                  </a:cubicBezTo>
                  <a:cubicBezTo>
                    <a:pt x="7407" y="16048"/>
                    <a:pt x="8978" y="13392"/>
                    <a:pt x="9910" y="11267"/>
                  </a:cubicBezTo>
                  <a:cubicBezTo>
                    <a:pt x="10843" y="9143"/>
                    <a:pt x="11138" y="7549"/>
                    <a:pt x="10990" y="6752"/>
                  </a:cubicBezTo>
                  <a:cubicBezTo>
                    <a:pt x="10843" y="5956"/>
                    <a:pt x="10254" y="5956"/>
                    <a:pt x="9420" y="6752"/>
                  </a:cubicBezTo>
                  <a:cubicBezTo>
                    <a:pt x="8585" y="7549"/>
                    <a:pt x="7505" y="9143"/>
                    <a:pt x="6867" y="10382"/>
                  </a:cubicBezTo>
                  <a:cubicBezTo>
                    <a:pt x="6229" y="11621"/>
                    <a:pt x="6032" y="12507"/>
                    <a:pt x="5885" y="13392"/>
                  </a:cubicBezTo>
                  <a:cubicBezTo>
                    <a:pt x="5738" y="14277"/>
                    <a:pt x="5640" y="15162"/>
                    <a:pt x="5738" y="15959"/>
                  </a:cubicBezTo>
                  <a:cubicBezTo>
                    <a:pt x="5836" y="16756"/>
                    <a:pt x="6130" y="17464"/>
                    <a:pt x="6523" y="17729"/>
                  </a:cubicBezTo>
                  <a:cubicBezTo>
                    <a:pt x="6916" y="17995"/>
                    <a:pt x="7407" y="17818"/>
                    <a:pt x="7996" y="17021"/>
                  </a:cubicBezTo>
                  <a:cubicBezTo>
                    <a:pt x="8585" y="16225"/>
                    <a:pt x="9272" y="14808"/>
                    <a:pt x="9763" y="13657"/>
                  </a:cubicBezTo>
                  <a:cubicBezTo>
                    <a:pt x="10254" y="12507"/>
                    <a:pt x="10549" y="11621"/>
                    <a:pt x="10696" y="11621"/>
                  </a:cubicBezTo>
                  <a:cubicBezTo>
                    <a:pt x="10843" y="11621"/>
                    <a:pt x="10843" y="12507"/>
                    <a:pt x="10843" y="13480"/>
                  </a:cubicBezTo>
                  <a:cubicBezTo>
                    <a:pt x="10843" y="14454"/>
                    <a:pt x="10843" y="15516"/>
                    <a:pt x="11040" y="16313"/>
                  </a:cubicBezTo>
                  <a:cubicBezTo>
                    <a:pt x="11236" y="17110"/>
                    <a:pt x="11629" y="17641"/>
                    <a:pt x="12021" y="17552"/>
                  </a:cubicBezTo>
                  <a:cubicBezTo>
                    <a:pt x="12414" y="17464"/>
                    <a:pt x="12807" y="16756"/>
                    <a:pt x="13150" y="16048"/>
                  </a:cubicBezTo>
                  <a:cubicBezTo>
                    <a:pt x="13494" y="15339"/>
                    <a:pt x="13789" y="14631"/>
                    <a:pt x="14181" y="13569"/>
                  </a:cubicBezTo>
                  <a:cubicBezTo>
                    <a:pt x="14574" y="12507"/>
                    <a:pt x="15065" y="11090"/>
                    <a:pt x="15310" y="10825"/>
                  </a:cubicBezTo>
                  <a:cubicBezTo>
                    <a:pt x="15556" y="10559"/>
                    <a:pt x="15556" y="11444"/>
                    <a:pt x="15409" y="12949"/>
                  </a:cubicBezTo>
                  <a:cubicBezTo>
                    <a:pt x="15261" y="14454"/>
                    <a:pt x="14967" y="16579"/>
                    <a:pt x="14770" y="18084"/>
                  </a:cubicBezTo>
                  <a:cubicBezTo>
                    <a:pt x="14574" y="19589"/>
                    <a:pt x="14476" y="20474"/>
                    <a:pt x="14427" y="20474"/>
                  </a:cubicBezTo>
                  <a:cubicBezTo>
                    <a:pt x="14378" y="20474"/>
                    <a:pt x="14378" y="19589"/>
                    <a:pt x="14820" y="16490"/>
                  </a:cubicBezTo>
                  <a:cubicBezTo>
                    <a:pt x="15261" y="13392"/>
                    <a:pt x="16145" y="8080"/>
                    <a:pt x="16783" y="4982"/>
                  </a:cubicBezTo>
                  <a:cubicBezTo>
                    <a:pt x="17421" y="1884"/>
                    <a:pt x="17814" y="998"/>
                    <a:pt x="18256" y="467"/>
                  </a:cubicBezTo>
                  <a:cubicBezTo>
                    <a:pt x="18698" y="-64"/>
                    <a:pt x="19189" y="-241"/>
                    <a:pt x="19778" y="467"/>
                  </a:cubicBezTo>
                  <a:cubicBezTo>
                    <a:pt x="20367" y="1175"/>
                    <a:pt x="21054" y="2769"/>
                    <a:pt x="21300" y="5602"/>
                  </a:cubicBezTo>
                  <a:cubicBezTo>
                    <a:pt x="21545" y="8434"/>
                    <a:pt x="21349" y="12507"/>
                    <a:pt x="21103" y="15074"/>
                  </a:cubicBezTo>
                  <a:cubicBezTo>
                    <a:pt x="20858" y="17641"/>
                    <a:pt x="20563" y="18703"/>
                    <a:pt x="20269" y="19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874930" y="1528945"/>
              <a:ext cx="116708" cy="20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48" fill="norm" stroke="1" extrusionOk="0">
                  <a:moveTo>
                    <a:pt x="4978" y="8785"/>
                  </a:moveTo>
                  <a:cubicBezTo>
                    <a:pt x="6873" y="8785"/>
                    <a:pt x="8768" y="8785"/>
                    <a:pt x="11041" y="7793"/>
                  </a:cubicBezTo>
                  <a:cubicBezTo>
                    <a:pt x="13315" y="6801"/>
                    <a:pt x="15968" y="4817"/>
                    <a:pt x="17294" y="3275"/>
                  </a:cubicBezTo>
                  <a:cubicBezTo>
                    <a:pt x="18620" y="1732"/>
                    <a:pt x="18620" y="630"/>
                    <a:pt x="17673" y="189"/>
                  </a:cubicBezTo>
                  <a:cubicBezTo>
                    <a:pt x="16726" y="-252"/>
                    <a:pt x="14831" y="-32"/>
                    <a:pt x="11610" y="2062"/>
                  </a:cubicBezTo>
                  <a:cubicBezTo>
                    <a:pt x="8389" y="4156"/>
                    <a:pt x="3841" y="8124"/>
                    <a:pt x="1568" y="11209"/>
                  </a:cubicBezTo>
                  <a:cubicBezTo>
                    <a:pt x="-706" y="14295"/>
                    <a:pt x="-706" y="16499"/>
                    <a:pt x="2894" y="18042"/>
                  </a:cubicBezTo>
                  <a:cubicBezTo>
                    <a:pt x="6494" y="19585"/>
                    <a:pt x="13694" y="20466"/>
                    <a:pt x="20894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055620" y="1524398"/>
              <a:ext cx="88418" cy="20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46" fill="norm" stroke="1" extrusionOk="0">
                  <a:moveTo>
                    <a:pt x="20983" y="3928"/>
                  </a:moveTo>
                  <a:cubicBezTo>
                    <a:pt x="19978" y="2838"/>
                    <a:pt x="18974" y="1747"/>
                    <a:pt x="17216" y="983"/>
                  </a:cubicBezTo>
                  <a:cubicBezTo>
                    <a:pt x="15457" y="219"/>
                    <a:pt x="12946" y="-217"/>
                    <a:pt x="10685" y="110"/>
                  </a:cubicBezTo>
                  <a:cubicBezTo>
                    <a:pt x="8425" y="438"/>
                    <a:pt x="6416" y="1528"/>
                    <a:pt x="4155" y="3383"/>
                  </a:cubicBezTo>
                  <a:cubicBezTo>
                    <a:pt x="1895" y="5238"/>
                    <a:pt x="-617" y="7856"/>
                    <a:pt x="136" y="9819"/>
                  </a:cubicBezTo>
                  <a:cubicBezTo>
                    <a:pt x="890" y="11783"/>
                    <a:pt x="4909" y="13092"/>
                    <a:pt x="8425" y="14292"/>
                  </a:cubicBezTo>
                  <a:cubicBezTo>
                    <a:pt x="11941" y="15492"/>
                    <a:pt x="14955" y="16583"/>
                    <a:pt x="16713" y="17674"/>
                  </a:cubicBezTo>
                  <a:cubicBezTo>
                    <a:pt x="18471" y="18765"/>
                    <a:pt x="18974" y="19856"/>
                    <a:pt x="17216" y="20510"/>
                  </a:cubicBezTo>
                  <a:cubicBezTo>
                    <a:pt x="15457" y="21165"/>
                    <a:pt x="11439" y="21383"/>
                    <a:pt x="8927" y="20838"/>
                  </a:cubicBezTo>
                  <a:cubicBezTo>
                    <a:pt x="6416" y="20292"/>
                    <a:pt x="5411" y="18983"/>
                    <a:pt x="4406" y="17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199070" y="1321206"/>
              <a:ext cx="160868" cy="40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13074" y="0"/>
                  </a:moveTo>
                  <a:cubicBezTo>
                    <a:pt x="10800" y="3712"/>
                    <a:pt x="8526" y="7425"/>
                    <a:pt x="6963" y="10406"/>
                  </a:cubicBezTo>
                  <a:cubicBezTo>
                    <a:pt x="5400" y="13388"/>
                    <a:pt x="4547" y="15637"/>
                    <a:pt x="3979" y="17156"/>
                  </a:cubicBezTo>
                  <a:cubicBezTo>
                    <a:pt x="3411" y="18675"/>
                    <a:pt x="3126" y="19463"/>
                    <a:pt x="3411" y="20081"/>
                  </a:cubicBezTo>
                  <a:cubicBezTo>
                    <a:pt x="3695" y="20700"/>
                    <a:pt x="4547" y="21150"/>
                    <a:pt x="5684" y="21375"/>
                  </a:cubicBezTo>
                  <a:cubicBezTo>
                    <a:pt x="6821" y="21600"/>
                    <a:pt x="8242" y="21600"/>
                    <a:pt x="9521" y="21262"/>
                  </a:cubicBezTo>
                  <a:cubicBezTo>
                    <a:pt x="10800" y="20925"/>
                    <a:pt x="11937" y="20250"/>
                    <a:pt x="12505" y="19406"/>
                  </a:cubicBezTo>
                  <a:cubicBezTo>
                    <a:pt x="13074" y="18562"/>
                    <a:pt x="13074" y="17550"/>
                    <a:pt x="12079" y="16594"/>
                  </a:cubicBezTo>
                  <a:cubicBezTo>
                    <a:pt x="11084" y="15637"/>
                    <a:pt x="9095" y="14738"/>
                    <a:pt x="7389" y="14175"/>
                  </a:cubicBezTo>
                  <a:cubicBezTo>
                    <a:pt x="5684" y="13612"/>
                    <a:pt x="4263" y="13388"/>
                    <a:pt x="2842" y="13219"/>
                  </a:cubicBezTo>
                  <a:cubicBezTo>
                    <a:pt x="1421" y="13050"/>
                    <a:pt x="0" y="12937"/>
                    <a:pt x="0" y="12825"/>
                  </a:cubicBezTo>
                  <a:cubicBezTo>
                    <a:pt x="0" y="12713"/>
                    <a:pt x="1421" y="12600"/>
                    <a:pt x="3695" y="12488"/>
                  </a:cubicBezTo>
                  <a:cubicBezTo>
                    <a:pt x="5968" y="12375"/>
                    <a:pt x="9095" y="12262"/>
                    <a:pt x="11368" y="12319"/>
                  </a:cubicBezTo>
                  <a:cubicBezTo>
                    <a:pt x="13642" y="12375"/>
                    <a:pt x="15063" y="12600"/>
                    <a:pt x="16342" y="13275"/>
                  </a:cubicBezTo>
                  <a:cubicBezTo>
                    <a:pt x="17621" y="13950"/>
                    <a:pt x="18758" y="15075"/>
                    <a:pt x="19326" y="16144"/>
                  </a:cubicBezTo>
                  <a:cubicBezTo>
                    <a:pt x="19895" y="17212"/>
                    <a:pt x="19895" y="18225"/>
                    <a:pt x="19895" y="19012"/>
                  </a:cubicBezTo>
                  <a:cubicBezTo>
                    <a:pt x="19895" y="19800"/>
                    <a:pt x="19895" y="20362"/>
                    <a:pt x="19895" y="18731"/>
                  </a:cubicBezTo>
                  <a:cubicBezTo>
                    <a:pt x="19895" y="17100"/>
                    <a:pt x="19895" y="13275"/>
                    <a:pt x="20179" y="11081"/>
                  </a:cubicBezTo>
                  <a:cubicBezTo>
                    <a:pt x="20463" y="8888"/>
                    <a:pt x="21032" y="8325"/>
                    <a:pt x="21600" y="7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433294" y="1509589"/>
              <a:ext cx="204761" cy="17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07" fill="norm" stroke="1" extrusionOk="0">
                  <a:moveTo>
                    <a:pt x="2279" y="2603"/>
                  </a:moveTo>
                  <a:cubicBezTo>
                    <a:pt x="2059" y="7287"/>
                    <a:pt x="1839" y="11971"/>
                    <a:pt x="1398" y="15354"/>
                  </a:cubicBezTo>
                  <a:cubicBezTo>
                    <a:pt x="957" y="18738"/>
                    <a:pt x="296" y="20820"/>
                    <a:pt x="75" y="21080"/>
                  </a:cubicBezTo>
                  <a:cubicBezTo>
                    <a:pt x="-145" y="21340"/>
                    <a:pt x="75" y="19779"/>
                    <a:pt x="1288" y="16395"/>
                  </a:cubicBezTo>
                  <a:cubicBezTo>
                    <a:pt x="2500" y="13012"/>
                    <a:pt x="4704" y="7807"/>
                    <a:pt x="6247" y="4554"/>
                  </a:cubicBezTo>
                  <a:cubicBezTo>
                    <a:pt x="7790" y="1301"/>
                    <a:pt x="8671" y="0"/>
                    <a:pt x="9333" y="0"/>
                  </a:cubicBezTo>
                  <a:cubicBezTo>
                    <a:pt x="9994" y="0"/>
                    <a:pt x="10435" y="1301"/>
                    <a:pt x="10655" y="3383"/>
                  </a:cubicBezTo>
                  <a:cubicBezTo>
                    <a:pt x="10875" y="5465"/>
                    <a:pt x="10875" y="8328"/>
                    <a:pt x="10655" y="10410"/>
                  </a:cubicBezTo>
                  <a:cubicBezTo>
                    <a:pt x="10435" y="12492"/>
                    <a:pt x="9994" y="13793"/>
                    <a:pt x="9884" y="13663"/>
                  </a:cubicBezTo>
                  <a:cubicBezTo>
                    <a:pt x="9773" y="13533"/>
                    <a:pt x="9994" y="11971"/>
                    <a:pt x="11316" y="9499"/>
                  </a:cubicBezTo>
                  <a:cubicBezTo>
                    <a:pt x="12639" y="7027"/>
                    <a:pt x="15063" y="3644"/>
                    <a:pt x="16937" y="1822"/>
                  </a:cubicBezTo>
                  <a:cubicBezTo>
                    <a:pt x="18810" y="0"/>
                    <a:pt x="20133" y="-260"/>
                    <a:pt x="20794" y="260"/>
                  </a:cubicBezTo>
                  <a:cubicBezTo>
                    <a:pt x="21455" y="781"/>
                    <a:pt x="21455" y="2082"/>
                    <a:pt x="21014" y="4685"/>
                  </a:cubicBezTo>
                  <a:cubicBezTo>
                    <a:pt x="20573" y="7287"/>
                    <a:pt x="19692" y="11191"/>
                    <a:pt x="18810" y="15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663517" y="1255589"/>
              <a:ext cx="306020" cy="38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82" fill="norm" stroke="1" extrusionOk="0">
                  <a:moveTo>
                    <a:pt x="8577" y="16229"/>
                  </a:moveTo>
                  <a:cubicBezTo>
                    <a:pt x="8577" y="15645"/>
                    <a:pt x="8577" y="15062"/>
                    <a:pt x="8354" y="14536"/>
                  </a:cubicBezTo>
                  <a:cubicBezTo>
                    <a:pt x="8130" y="14011"/>
                    <a:pt x="7683" y="13544"/>
                    <a:pt x="6417" y="13719"/>
                  </a:cubicBezTo>
                  <a:cubicBezTo>
                    <a:pt x="5151" y="13894"/>
                    <a:pt x="3065" y="14711"/>
                    <a:pt x="1799" y="15704"/>
                  </a:cubicBezTo>
                  <a:cubicBezTo>
                    <a:pt x="533" y="16696"/>
                    <a:pt x="86" y="17864"/>
                    <a:pt x="11" y="18739"/>
                  </a:cubicBezTo>
                  <a:cubicBezTo>
                    <a:pt x="-63" y="19615"/>
                    <a:pt x="235" y="20199"/>
                    <a:pt x="756" y="20491"/>
                  </a:cubicBezTo>
                  <a:cubicBezTo>
                    <a:pt x="1278" y="20783"/>
                    <a:pt x="2023" y="20783"/>
                    <a:pt x="2767" y="20608"/>
                  </a:cubicBezTo>
                  <a:cubicBezTo>
                    <a:pt x="3512" y="20432"/>
                    <a:pt x="4257" y="20082"/>
                    <a:pt x="5076" y="19732"/>
                  </a:cubicBezTo>
                  <a:cubicBezTo>
                    <a:pt x="5896" y="19382"/>
                    <a:pt x="6789" y="19031"/>
                    <a:pt x="7236" y="19265"/>
                  </a:cubicBezTo>
                  <a:cubicBezTo>
                    <a:pt x="7683" y="19498"/>
                    <a:pt x="7683" y="20316"/>
                    <a:pt x="8056" y="20841"/>
                  </a:cubicBezTo>
                  <a:cubicBezTo>
                    <a:pt x="8428" y="21366"/>
                    <a:pt x="9173" y="21600"/>
                    <a:pt x="9694" y="21425"/>
                  </a:cubicBezTo>
                  <a:cubicBezTo>
                    <a:pt x="10216" y="21250"/>
                    <a:pt x="10514" y="20666"/>
                    <a:pt x="11780" y="18506"/>
                  </a:cubicBezTo>
                  <a:cubicBezTo>
                    <a:pt x="13046" y="16346"/>
                    <a:pt x="15280" y="12610"/>
                    <a:pt x="17068" y="9457"/>
                  </a:cubicBezTo>
                  <a:cubicBezTo>
                    <a:pt x="18856" y="6305"/>
                    <a:pt x="20196" y="3736"/>
                    <a:pt x="20867" y="2160"/>
                  </a:cubicBezTo>
                  <a:cubicBezTo>
                    <a:pt x="21537" y="584"/>
                    <a:pt x="21537" y="0"/>
                    <a:pt x="21239" y="0"/>
                  </a:cubicBezTo>
                  <a:cubicBezTo>
                    <a:pt x="20941" y="0"/>
                    <a:pt x="20345" y="584"/>
                    <a:pt x="19303" y="2802"/>
                  </a:cubicBezTo>
                  <a:cubicBezTo>
                    <a:pt x="18260" y="5021"/>
                    <a:pt x="16770" y="8874"/>
                    <a:pt x="15876" y="11851"/>
                  </a:cubicBezTo>
                  <a:cubicBezTo>
                    <a:pt x="14983" y="14828"/>
                    <a:pt x="14685" y="16930"/>
                    <a:pt x="14908" y="18448"/>
                  </a:cubicBezTo>
                  <a:cubicBezTo>
                    <a:pt x="15131" y="19965"/>
                    <a:pt x="15876" y="20899"/>
                    <a:pt x="17068" y="21075"/>
                  </a:cubicBezTo>
                  <a:cubicBezTo>
                    <a:pt x="18260" y="21250"/>
                    <a:pt x="19898" y="20666"/>
                    <a:pt x="21537" y="20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917631" y="1476516"/>
              <a:ext cx="134457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21" fill="norm" stroke="1" extrusionOk="0">
                  <a:moveTo>
                    <a:pt x="5239" y="7135"/>
                  </a:moveTo>
                  <a:cubicBezTo>
                    <a:pt x="2539" y="4050"/>
                    <a:pt x="-161" y="964"/>
                    <a:pt x="8" y="192"/>
                  </a:cubicBezTo>
                  <a:cubicBezTo>
                    <a:pt x="177" y="-579"/>
                    <a:pt x="3214" y="964"/>
                    <a:pt x="7264" y="4821"/>
                  </a:cubicBezTo>
                  <a:cubicBezTo>
                    <a:pt x="11314" y="8678"/>
                    <a:pt x="16376" y="14850"/>
                    <a:pt x="21439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992149" y="1456510"/>
              <a:ext cx="193288" cy="16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35" fill="norm" stroke="1" extrusionOk="0">
                  <a:moveTo>
                    <a:pt x="9264" y="7754"/>
                  </a:moveTo>
                  <a:cubicBezTo>
                    <a:pt x="10183" y="6421"/>
                    <a:pt x="11102" y="5087"/>
                    <a:pt x="11677" y="3754"/>
                  </a:cubicBezTo>
                  <a:cubicBezTo>
                    <a:pt x="12251" y="2421"/>
                    <a:pt x="12481" y="1087"/>
                    <a:pt x="12021" y="421"/>
                  </a:cubicBezTo>
                  <a:cubicBezTo>
                    <a:pt x="11562" y="-246"/>
                    <a:pt x="10413" y="-246"/>
                    <a:pt x="8345" y="1354"/>
                  </a:cubicBezTo>
                  <a:cubicBezTo>
                    <a:pt x="6277" y="2954"/>
                    <a:pt x="3289" y="6154"/>
                    <a:pt x="1566" y="9354"/>
                  </a:cubicBezTo>
                  <a:cubicBezTo>
                    <a:pt x="-157" y="12554"/>
                    <a:pt x="-617" y="15754"/>
                    <a:pt x="992" y="17887"/>
                  </a:cubicBezTo>
                  <a:cubicBezTo>
                    <a:pt x="2600" y="20021"/>
                    <a:pt x="6277" y="21087"/>
                    <a:pt x="9953" y="21221"/>
                  </a:cubicBezTo>
                  <a:cubicBezTo>
                    <a:pt x="13630" y="21354"/>
                    <a:pt x="17306" y="20554"/>
                    <a:pt x="20983" y="19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1028511" y="1523955"/>
              <a:ext cx="223726" cy="15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539" fill="norm" stroke="1" extrusionOk="0">
                  <a:moveTo>
                    <a:pt x="12858" y="6973"/>
                  </a:moveTo>
                  <a:cubicBezTo>
                    <a:pt x="12858" y="4381"/>
                    <a:pt x="12858" y="1789"/>
                    <a:pt x="12354" y="637"/>
                  </a:cubicBezTo>
                  <a:cubicBezTo>
                    <a:pt x="11849" y="-515"/>
                    <a:pt x="10840" y="-227"/>
                    <a:pt x="8720" y="2509"/>
                  </a:cubicBezTo>
                  <a:cubicBezTo>
                    <a:pt x="6601" y="5245"/>
                    <a:pt x="3371" y="10429"/>
                    <a:pt x="1655" y="13741"/>
                  </a:cubicBezTo>
                  <a:cubicBezTo>
                    <a:pt x="-61" y="17053"/>
                    <a:pt x="-263" y="18493"/>
                    <a:pt x="242" y="19501"/>
                  </a:cubicBezTo>
                  <a:cubicBezTo>
                    <a:pt x="746" y="20509"/>
                    <a:pt x="1958" y="21085"/>
                    <a:pt x="3875" y="19789"/>
                  </a:cubicBezTo>
                  <a:cubicBezTo>
                    <a:pt x="5793" y="18493"/>
                    <a:pt x="8417" y="15325"/>
                    <a:pt x="10032" y="13165"/>
                  </a:cubicBezTo>
                  <a:cubicBezTo>
                    <a:pt x="11647" y="11005"/>
                    <a:pt x="12253" y="9853"/>
                    <a:pt x="12556" y="9997"/>
                  </a:cubicBezTo>
                  <a:cubicBezTo>
                    <a:pt x="12858" y="10141"/>
                    <a:pt x="12858" y="11581"/>
                    <a:pt x="12959" y="13021"/>
                  </a:cubicBezTo>
                  <a:cubicBezTo>
                    <a:pt x="13060" y="14461"/>
                    <a:pt x="13262" y="15901"/>
                    <a:pt x="14675" y="16909"/>
                  </a:cubicBezTo>
                  <a:cubicBezTo>
                    <a:pt x="16088" y="17917"/>
                    <a:pt x="18713" y="18493"/>
                    <a:pt x="21337" y="19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1255170" y="1554039"/>
              <a:ext cx="97721" cy="17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248" fill="norm" stroke="1" extrusionOk="0">
                  <a:moveTo>
                    <a:pt x="18276" y="1005"/>
                  </a:moveTo>
                  <a:cubicBezTo>
                    <a:pt x="16026" y="754"/>
                    <a:pt x="13776" y="502"/>
                    <a:pt x="10626" y="251"/>
                  </a:cubicBezTo>
                  <a:cubicBezTo>
                    <a:pt x="7476" y="0"/>
                    <a:pt x="3426" y="-251"/>
                    <a:pt x="1401" y="502"/>
                  </a:cubicBezTo>
                  <a:cubicBezTo>
                    <a:pt x="-624" y="1256"/>
                    <a:pt x="-624" y="3014"/>
                    <a:pt x="2526" y="5149"/>
                  </a:cubicBezTo>
                  <a:cubicBezTo>
                    <a:pt x="5676" y="7284"/>
                    <a:pt x="11976" y="9796"/>
                    <a:pt x="15801" y="11805"/>
                  </a:cubicBezTo>
                  <a:cubicBezTo>
                    <a:pt x="19626" y="13814"/>
                    <a:pt x="20976" y="15321"/>
                    <a:pt x="20751" y="16577"/>
                  </a:cubicBezTo>
                  <a:cubicBezTo>
                    <a:pt x="20526" y="17833"/>
                    <a:pt x="18726" y="18837"/>
                    <a:pt x="16701" y="19591"/>
                  </a:cubicBezTo>
                  <a:cubicBezTo>
                    <a:pt x="14676" y="20344"/>
                    <a:pt x="12426" y="20847"/>
                    <a:pt x="10176" y="21098"/>
                  </a:cubicBezTo>
                  <a:cubicBezTo>
                    <a:pt x="7926" y="21349"/>
                    <a:pt x="5676" y="21349"/>
                    <a:pt x="4551" y="20596"/>
                  </a:cubicBezTo>
                  <a:cubicBezTo>
                    <a:pt x="3426" y="19842"/>
                    <a:pt x="3426" y="18335"/>
                    <a:pt x="3426" y="16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1423686" y="1568856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1417336" y="174665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0479060" y="1269590"/>
              <a:ext cx="172414" cy="36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47" fill="norm" stroke="1" extrusionOk="0">
                  <a:moveTo>
                    <a:pt x="18550" y="6307"/>
                  </a:moveTo>
                  <a:cubicBezTo>
                    <a:pt x="19591" y="4834"/>
                    <a:pt x="20632" y="3361"/>
                    <a:pt x="21023" y="2318"/>
                  </a:cubicBezTo>
                  <a:cubicBezTo>
                    <a:pt x="21413" y="1275"/>
                    <a:pt x="21153" y="661"/>
                    <a:pt x="20242" y="293"/>
                  </a:cubicBezTo>
                  <a:cubicBezTo>
                    <a:pt x="19331" y="-75"/>
                    <a:pt x="17770" y="-198"/>
                    <a:pt x="15427" y="538"/>
                  </a:cubicBezTo>
                  <a:cubicBezTo>
                    <a:pt x="13085" y="1275"/>
                    <a:pt x="9962" y="2870"/>
                    <a:pt x="7230" y="5447"/>
                  </a:cubicBezTo>
                  <a:cubicBezTo>
                    <a:pt x="4497" y="8025"/>
                    <a:pt x="2155" y="11584"/>
                    <a:pt x="984" y="14284"/>
                  </a:cubicBezTo>
                  <a:cubicBezTo>
                    <a:pt x="-187" y="16984"/>
                    <a:pt x="-187" y="18825"/>
                    <a:pt x="333" y="19929"/>
                  </a:cubicBezTo>
                  <a:cubicBezTo>
                    <a:pt x="854" y="21034"/>
                    <a:pt x="1895" y="21402"/>
                    <a:pt x="3717" y="21341"/>
                  </a:cubicBezTo>
                  <a:cubicBezTo>
                    <a:pt x="5538" y="21279"/>
                    <a:pt x="8141" y="20788"/>
                    <a:pt x="10353" y="20052"/>
                  </a:cubicBezTo>
                  <a:cubicBezTo>
                    <a:pt x="12565" y="19316"/>
                    <a:pt x="14386" y="18334"/>
                    <a:pt x="15427" y="17536"/>
                  </a:cubicBezTo>
                  <a:cubicBezTo>
                    <a:pt x="16468" y="16738"/>
                    <a:pt x="16729" y="16125"/>
                    <a:pt x="16078" y="15818"/>
                  </a:cubicBezTo>
                  <a:cubicBezTo>
                    <a:pt x="15427" y="15511"/>
                    <a:pt x="13866" y="15511"/>
                    <a:pt x="12435" y="15695"/>
                  </a:cubicBezTo>
                  <a:cubicBezTo>
                    <a:pt x="11003" y="15879"/>
                    <a:pt x="9702" y="16247"/>
                    <a:pt x="8401" y="16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131703" y="2879183"/>
              <a:ext cx="286501" cy="55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89" fill="norm" stroke="1" extrusionOk="0">
                  <a:moveTo>
                    <a:pt x="21029" y="3313"/>
                  </a:moveTo>
                  <a:cubicBezTo>
                    <a:pt x="21185" y="2908"/>
                    <a:pt x="21342" y="2504"/>
                    <a:pt x="20872" y="1897"/>
                  </a:cubicBezTo>
                  <a:cubicBezTo>
                    <a:pt x="20403" y="1290"/>
                    <a:pt x="19307" y="481"/>
                    <a:pt x="17507" y="158"/>
                  </a:cubicBezTo>
                  <a:cubicBezTo>
                    <a:pt x="15707" y="-166"/>
                    <a:pt x="13203" y="-4"/>
                    <a:pt x="10777" y="764"/>
                  </a:cubicBezTo>
                  <a:cubicBezTo>
                    <a:pt x="8351" y="1533"/>
                    <a:pt x="6003" y="2908"/>
                    <a:pt x="4125" y="5052"/>
                  </a:cubicBezTo>
                  <a:cubicBezTo>
                    <a:pt x="2246" y="7196"/>
                    <a:pt x="838" y="10108"/>
                    <a:pt x="290" y="12576"/>
                  </a:cubicBezTo>
                  <a:cubicBezTo>
                    <a:pt x="-258" y="15043"/>
                    <a:pt x="55" y="17065"/>
                    <a:pt x="525" y="18441"/>
                  </a:cubicBezTo>
                  <a:cubicBezTo>
                    <a:pt x="994" y="19816"/>
                    <a:pt x="1620" y="20544"/>
                    <a:pt x="2951" y="20949"/>
                  </a:cubicBezTo>
                  <a:cubicBezTo>
                    <a:pt x="4281" y="21353"/>
                    <a:pt x="6316" y="21434"/>
                    <a:pt x="8899" y="20989"/>
                  </a:cubicBezTo>
                  <a:cubicBezTo>
                    <a:pt x="11481" y="20544"/>
                    <a:pt x="14612" y="19573"/>
                    <a:pt x="16568" y="18724"/>
                  </a:cubicBezTo>
                  <a:cubicBezTo>
                    <a:pt x="18525" y="17874"/>
                    <a:pt x="19307" y="17146"/>
                    <a:pt x="19699" y="16459"/>
                  </a:cubicBezTo>
                  <a:cubicBezTo>
                    <a:pt x="20090" y="15771"/>
                    <a:pt x="20090" y="15124"/>
                    <a:pt x="19777" y="14598"/>
                  </a:cubicBezTo>
                  <a:cubicBezTo>
                    <a:pt x="19464" y="14072"/>
                    <a:pt x="18838" y="13668"/>
                    <a:pt x="17585" y="13425"/>
                  </a:cubicBezTo>
                  <a:cubicBezTo>
                    <a:pt x="16333" y="13182"/>
                    <a:pt x="14455" y="13101"/>
                    <a:pt x="12968" y="13385"/>
                  </a:cubicBezTo>
                  <a:cubicBezTo>
                    <a:pt x="11481" y="13668"/>
                    <a:pt x="10385" y="14315"/>
                    <a:pt x="9290" y="14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207862" y="2566282"/>
              <a:ext cx="176476" cy="25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81" fill="norm" stroke="1" extrusionOk="0">
                  <a:moveTo>
                    <a:pt x="6782" y="9064"/>
                  </a:moveTo>
                  <a:cubicBezTo>
                    <a:pt x="5239" y="10849"/>
                    <a:pt x="3696" y="12634"/>
                    <a:pt x="2539" y="14062"/>
                  </a:cubicBezTo>
                  <a:cubicBezTo>
                    <a:pt x="1382" y="15490"/>
                    <a:pt x="610" y="16561"/>
                    <a:pt x="225" y="16561"/>
                  </a:cubicBezTo>
                  <a:cubicBezTo>
                    <a:pt x="-161" y="16561"/>
                    <a:pt x="-161" y="15490"/>
                    <a:pt x="1125" y="13259"/>
                  </a:cubicBezTo>
                  <a:cubicBezTo>
                    <a:pt x="2410" y="11027"/>
                    <a:pt x="4982" y="7636"/>
                    <a:pt x="6910" y="5315"/>
                  </a:cubicBezTo>
                  <a:cubicBezTo>
                    <a:pt x="8839" y="2994"/>
                    <a:pt x="10125" y="1745"/>
                    <a:pt x="11539" y="941"/>
                  </a:cubicBezTo>
                  <a:cubicBezTo>
                    <a:pt x="12953" y="138"/>
                    <a:pt x="14496" y="-219"/>
                    <a:pt x="15268" y="138"/>
                  </a:cubicBezTo>
                  <a:cubicBezTo>
                    <a:pt x="16039" y="495"/>
                    <a:pt x="16039" y="1566"/>
                    <a:pt x="16425" y="4422"/>
                  </a:cubicBezTo>
                  <a:cubicBezTo>
                    <a:pt x="16810" y="7279"/>
                    <a:pt x="17582" y="11920"/>
                    <a:pt x="18482" y="15044"/>
                  </a:cubicBezTo>
                  <a:cubicBezTo>
                    <a:pt x="19382" y="18168"/>
                    <a:pt x="20410" y="19774"/>
                    <a:pt x="21439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701837" y="3130956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651522" y="3273549"/>
              <a:ext cx="209066" cy="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17636" fill="norm" stroke="1" extrusionOk="0">
                  <a:moveTo>
                    <a:pt x="1894" y="8818"/>
                  </a:moveTo>
                  <a:cubicBezTo>
                    <a:pt x="814" y="14218"/>
                    <a:pt x="-266" y="19618"/>
                    <a:pt x="58" y="16918"/>
                  </a:cubicBezTo>
                  <a:cubicBezTo>
                    <a:pt x="382" y="14218"/>
                    <a:pt x="2110" y="3418"/>
                    <a:pt x="5890" y="718"/>
                  </a:cubicBezTo>
                  <a:cubicBezTo>
                    <a:pt x="9670" y="-1982"/>
                    <a:pt x="15502" y="3418"/>
                    <a:pt x="21334" y="8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2172940" y="2984355"/>
              <a:ext cx="214698" cy="74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06" fill="norm" stroke="1" extrusionOk="0">
                  <a:moveTo>
                    <a:pt x="21271" y="2945"/>
                  </a:moveTo>
                  <a:cubicBezTo>
                    <a:pt x="20222" y="2030"/>
                    <a:pt x="19174" y="1114"/>
                    <a:pt x="17706" y="565"/>
                  </a:cubicBezTo>
                  <a:cubicBezTo>
                    <a:pt x="16238" y="16"/>
                    <a:pt x="14351" y="-167"/>
                    <a:pt x="11624" y="169"/>
                  </a:cubicBezTo>
                  <a:cubicBezTo>
                    <a:pt x="8898" y="504"/>
                    <a:pt x="5333" y="1358"/>
                    <a:pt x="3026" y="2426"/>
                  </a:cubicBezTo>
                  <a:cubicBezTo>
                    <a:pt x="720" y="3494"/>
                    <a:pt x="-329" y="4775"/>
                    <a:pt x="90" y="5569"/>
                  </a:cubicBezTo>
                  <a:cubicBezTo>
                    <a:pt x="510" y="6362"/>
                    <a:pt x="2397" y="6667"/>
                    <a:pt x="5019" y="6575"/>
                  </a:cubicBezTo>
                  <a:cubicBezTo>
                    <a:pt x="7640" y="6484"/>
                    <a:pt x="10995" y="5996"/>
                    <a:pt x="13617" y="5141"/>
                  </a:cubicBezTo>
                  <a:cubicBezTo>
                    <a:pt x="16238" y="4287"/>
                    <a:pt x="18125" y="3067"/>
                    <a:pt x="19174" y="2213"/>
                  </a:cubicBezTo>
                  <a:cubicBezTo>
                    <a:pt x="20222" y="1358"/>
                    <a:pt x="20432" y="870"/>
                    <a:pt x="20432" y="901"/>
                  </a:cubicBezTo>
                  <a:cubicBezTo>
                    <a:pt x="20432" y="931"/>
                    <a:pt x="20222" y="1480"/>
                    <a:pt x="20118" y="2975"/>
                  </a:cubicBezTo>
                  <a:cubicBezTo>
                    <a:pt x="20013" y="4470"/>
                    <a:pt x="20013" y="6911"/>
                    <a:pt x="19803" y="9352"/>
                  </a:cubicBezTo>
                  <a:cubicBezTo>
                    <a:pt x="19593" y="11792"/>
                    <a:pt x="19174" y="14233"/>
                    <a:pt x="18230" y="16155"/>
                  </a:cubicBezTo>
                  <a:cubicBezTo>
                    <a:pt x="17287" y="18077"/>
                    <a:pt x="15819" y="19480"/>
                    <a:pt x="14560" y="20304"/>
                  </a:cubicBezTo>
                  <a:cubicBezTo>
                    <a:pt x="13302" y="21128"/>
                    <a:pt x="12254" y="21372"/>
                    <a:pt x="11205" y="21402"/>
                  </a:cubicBezTo>
                  <a:cubicBezTo>
                    <a:pt x="10156" y="21433"/>
                    <a:pt x="9108" y="21250"/>
                    <a:pt x="7430" y="20579"/>
                  </a:cubicBezTo>
                  <a:cubicBezTo>
                    <a:pt x="5753" y="19908"/>
                    <a:pt x="3446" y="18748"/>
                    <a:pt x="2921" y="17802"/>
                  </a:cubicBezTo>
                  <a:cubicBezTo>
                    <a:pt x="2397" y="16857"/>
                    <a:pt x="3655" y="16125"/>
                    <a:pt x="4914" y="15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2630824" y="2838226"/>
              <a:ext cx="137814" cy="47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38" fill="norm" stroke="1" extrusionOk="0">
                  <a:moveTo>
                    <a:pt x="21308" y="2027"/>
                  </a:moveTo>
                  <a:cubicBezTo>
                    <a:pt x="21308" y="1265"/>
                    <a:pt x="21308" y="504"/>
                    <a:pt x="20490" y="171"/>
                  </a:cubicBezTo>
                  <a:cubicBezTo>
                    <a:pt x="19672" y="-162"/>
                    <a:pt x="18035" y="-67"/>
                    <a:pt x="15090" y="980"/>
                  </a:cubicBezTo>
                  <a:cubicBezTo>
                    <a:pt x="12144" y="2027"/>
                    <a:pt x="7890" y="4025"/>
                    <a:pt x="4781" y="6404"/>
                  </a:cubicBezTo>
                  <a:cubicBezTo>
                    <a:pt x="1672" y="8782"/>
                    <a:pt x="-292" y="11542"/>
                    <a:pt x="35" y="13873"/>
                  </a:cubicBezTo>
                  <a:cubicBezTo>
                    <a:pt x="363" y="16205"/>
                    <a:pt x="2981" y="18108"/>
                    <a:pt x="6090" y="19297"/>
                  </a:cubicBezTo>
                  <a:cubicBezTo>
                    <a:pt x="9199" y="20486"/>
                    <a:pt x="12799" y="20962"/>
                    <a:pt x="16399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2972200" y="2872125"/>
              <a:ext cx="170091" cy="7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85" fill="norm" stroke="1" extrusionOk="0">
                  <a:moveTo>
                    <a:pt x="3154" y="7483"/>
                  </a:moveTo>
                  <a:cubicBezTo>
                    <a:pt x="2621" y="9441"/>
                    <a:pt x="2087" y="11399"/>
                    <a:pt x="1687" y="13479"/>
                  </a:cubicBezTo>
                  <a:cubicBezTo>
                    <a:pt x="1287" y="15560"/>
                    <a:pt x="1021" y="17762"/>
                    <a:pt x="754" y="19017"/>
                  </a:cubicBezTo>
                  <a:cubicBezTo>
                    <a:pt x="487" y="20271"/>
                    <a:pt x="221" y="20577"/>
                    <a:pt x="87" y="20883"/>
                  </a:cubicBezTo>
                  <a:cubicBezTo>
                    <a:pt x="-46" y="21189"/>
                    <a:pt x="-46" y="21495"/>
                    <a:pt x="221" y="20547"/>
                  </a:cubicBezTo>
                  <a:cubicBezTo>
                    <a:pt x="487" y="19598"/>
                    <a:pt x="1021" y="17395"/>
                    <a:pt x="1287" y="15009"/>
                  </a:cubicBezTo>
                  <a:cubicBezTo>
                    <a:pt x="1554" y="12622"/>
                    <a:pt x="1554" y="10053"/>
                    <a:pt x="1821" y="7758"/>
                  </a:cubicBezTo>
                  <a:cubicBezTo>
                    <a:pt x="2087" y="5463"/>
                    <a:pt x="2621" y="3444"/>
                    <a:pt x="3287" y="2220"/>
                  </a:cubicBezTo>
                  <a:cubicBezTo>
                    <a:pt x="3954" y="996"/>
                    <a:pt x="4754" y="568"/>
                    <a:pt x="5821" y="293"/>
                  </a:cubicBezTo>
                  <a:cubicBezTo>
                    <a:pt x="6887" y="17"/>
                    <a:pt x="8221" y="-105"/>
                    <a:pt x="10354" y="109"/>
                  </a:cubicBezTo>
                  <a:cubicBezTo>
                    <a:pt x="12487" y="323"/>
                    <a:pt x="15421" y="874"/>
                    <a:pt x="17687" y="1761"/>
                  </a:cubicBezTo>
                  <a:cubicBezTo>
                    <a:pt x="19954" y="2649"/>
                    <a:pt x="21554" y="3872"/>
                    <a:pt x="21421" y="4974"/>
                  </a:cubicBezTo>
                  <a:cubicBezTo>
                    <a:pt x="21287" y="6075"/>
                    <a:pt x="19421" y="7054"/>
                    <a:pt x="17287" y="7666"/>
                  </a:cubicBezTo>
                  <a:cubicBezTo>
                    <a:pt x="15154" y="8278"/>
                    <a:pt x="12754" y="8523"/>
                    <a:pt x="11021" y="8553"/>
                  </a:cubicBezTo>
                  <a:cubicBezTo>
                    <a:pt x="9287" y="8584"/>
                    <a:pt x="8221" y="8400"/>
                    <a:pt x="7154" y="8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136937" y="3114310"/>
              <a:ext cx="107951" cy="16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3697"/>
                  </a:moveTo>
                  <a:cubicBezTo>
                    <a:pt x="0" y="2097"/>
                    <a:pt x="0" y="497"/>
                    <a:pt x="1059" y="97"/>
                  </a:cubicBezTo>
                  <a:cubicBezTo>
                    <a:pt x="2118" y="-303"/>
                    <a:pt x="4235" y="497"/>
                    <a:pt x="7200" y="3164"/>
                  </a:cubicBezTo>
                  <a:cubicBezTo>
                    <a:pt x="10165" y="5830"/>
                    <a:pt x="13976" y="10364"/>
                    <a:pt x="16518" y="13697"/>
                  </a:cubicBezTo>
                  <a:cubicBezTo>
                    <a:pt x="19059" y="17030"/>
                    <a:pt x="20329" y="19164"/>
                    <a:pt x="21600" y="21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149637" y="3118256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120"/>
                    <a:pt x="12282" y="6240"/>
                    <a:pt x="8894" y="9240"/>
                  </a:cubicBezTo>
                  <a:cubicBezTo>
                    <a:pt x="5506" y="12240"/>
                    <a:pt x="3388" y="15120"/>
                    <a:pt x="2118" y="17160"/>
                  </a:cubicBezTo>
                  <a:cubicBezTo>
                    <a:pt x="847" y="19200"/>
                    <a:pt x="424" y="20400"/>
                    <a:pt x="212" y="2100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3340136" y="2909655"/>
              <a:ext cx="127001" cy="31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3391"/>
                  </a:moveTo>
                  <a:cubicBezTo>
                    <a:pt x="21240" y="2671"/>
                    <a:pt x="20880" y="1951"/>
                    <a:pt x="20160" y="1303"/>
                  </a:cubicBezTo>
                  <a:cubicBezTo>
                    <a:pt x="19440" y="655"/>
                    <a:pt x="18360" y="79"/>
                    <a:pt x="17100" y="7"/>
                  </a:cubicBezTo>
                  <a:cubicBezTo>
                    <a:pt x="15840" y="-65"/>
                    <a:pt x="14400" y="367"/>
                    <a:pt x="11880" y="2095"/>
                  </a:cubicBezTo>
                  <a:cubicBezTo>
                    <a:pt x="9360" y="3823"/>
                    <a:pt x="5760" y="6847"/>
                    <a:pt x="3420" y="9943"/>
                  </a:cubicBezTo>
                  <a:cubicBezTo>
                    <a:pt x="1080" y="13039"/>
                    <a:pt x="0" y="16207"/>
                    <a:pt x="0" y="18151"/>
                  </a:cubicBezTo>
                  <a:cubicBezTo>
                    <a:pt x="0" y="20095"/>
                    <a:pt x="1080" y="20815"/>
                    <a:pt x="2520" y="21175"/>
                  </a:cubicBezTo>
                  <a:cubicBezTo>
                    <a:pt x="3960" y="21535"/>
                    <a:pt x="5760" y="21535"/>
                    <a:pt x="756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442378" y="2965856"/>
              <a:ext cx="170810" cy="19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28" fill="norm" stroke="1" extrusionOk="0">
                  <a:moveTo>
                    <a:pt x="21519" y="0"/>
                  </a:moveTo>
                  <a:cubicBezTo>
                    <a:pt x="18852" y="5055"/>
                    <a:pt x="16186" y="10111"/>
                    <a:pt x="13652" y="13557"/>
                  </a:cubicBezTo>
                  <a:cubicBezTo>
                    <a:pt x="11119" y="17004"/>
                    <a:pt x="8719" y="18843"/>
                    <a:pt x="6852" y="19991"/>
                  </a:cubicBezTo>
                  <a:cubicBezTo>
                    <a:pt x="4986" y="21140"/>
                    <a:pt x="3652" y="21600"/>
                    <a:pt x="2586" y="21370"/>
                  </a:cubicBezTo>
                  <a:cubicBezTo>
                    <a:pt x="1519" y="21140"/>
                    <a:pt x="719" y="20221"/>
                    <a:pt x="319" y="19187"/>
                  </a:cubicBezTo>
                  <a:cubicBezTo>
                    <a:pt x="-81" y="18153"/>
                    <a:pt x="-81" y="17004"/>
                    <a:pt x="186" y="15855"/>
                  </a:cubicBezTo>
                  <a:cubicBezTo>
                    <a:pt x="452" y="14706"/>
                    <a:pt x="986" y="13557"/>
                    <a:pt x="2052" y="12983"/>
                  </a:cubicBezTo>
                  <a:cubicBezTo>
                    <a:pt x="3119" y="12409"/>
                    <a:pt x="4719" y="12409"/>
                    <a:pt x="8052" y="13902"/>
                  </a:cubicBezTo>
                  <a:cubicBezTo>
                    <a:pt x="11386" y="15396"/>
                    <a:pt x="16452" y="18383"/>
                    <a:pt x="21519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689386" y="2908706"/>
              <a:ext cx="6160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9" h="21600" fill="norm" stroke="1" extrusionOk="0">
                  <a:moveTo>
                    <a:pt x="2090" y="0"/>
                  </a:moveTo>
                  <a:cubicBezTo>
                    <a:pt x="9058" y="4408"/>
                    <a:pt x="16026" y="8816"/>
                    <a:pt x="18813" y="11976"/>
                  </a:cubicBezTo>
                  <a:cubicBezTo>
                    <a:pt x="21600" y="15135"/>
                    <a:pt x="20206" y="17045"/>
                    <a:pt x="16374" y="18441"/>
                  </a:cubicBezTo>
                  <a:cubicBezTo>
                    <a:pt x="12542" y="19837"/>
                    <a:pt x="6271" y="207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3771936" y="2755899"/>
              <a:ext cx="119124" cy="48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32" fill="norm" stroke="1" extrusionOk="0">
                  <a:moveTo>
                    <a:pt x="7821" y="1964"/>
                  </a:moveTo>
                  <a:cubicBezTo>
                    <a:pt x="8193" y="1130"/>
                    <a:pt x="8566" y="296"/>
                    <a:pt x="9497" y="64"/>
                  </a:cubicBezTo>
                  <a:cubicBezTo>
                    <a:pt x="10428" y="-168"/>
                    <a:pt x="11917" y="203"/>
                    <a:pt x="14152" y="1593"/>
                  </a:cubicBezTo>
                  <a:cubicBezTo>
                    <a:pt x="16386" y="2984"/>
                    <a:pt x="19366" y="5394"/>
                    <a:pt x="20483" y="7990"/>
                  </a:cubicBezTo>
                  <a:cubicBezTo>
                    <a:pt x="21600" y="10586"/>
                    <a:pt x="20855" y="13367"/>
                    <a:pt x="17131" y="15638"/>
                  </a:cubicBezTo>
                  <a:cubicBezTo>
                    <a:pt x="13407" y="17909"/>
                    <a:pt x="6703" y="19671"/>
                    <a:pt x="0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3105187" y="2571043"/>
              <a:ext cx="247651" cy="22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20722"/>
                  </a:moveTo>
                  <a:cubicBezTo>
                    <a:pt x="4062" y="15420"/>
                    <a:pt x="8123" y="10118"/>
                    <a:pt x="10523" y="6878"/>
                  </a:cubicBezTo>
                  <a:cubicBezTo>
                    <a:pt x="12923" y="3638"/>
                    <a:pt x="13662" y="2460"/>
                    <a:pt x="14308" y="1478"/>
                  </a:cubicBezTo>
                  <a:cubicBezTo>
                    <a:pt x="14954" y="496"/>
                    <a:pt x="15508" y="-289"/>
                    <a:pt x="15969" y="104"/>
                  </a:cubicBezTo>
                  <a:cubicBezTo>
                    <a:pt x="16431" y="496"/>
                    <a:pt x="16800" y="2067"/>
                    <a:pt x="17262" y="5111"/>
                  </a:cubicBezTo>
                  <a:cubicBezTo>
                    <a:pt x="17723" y="8155"/>
                    <a:pt x="18277" y="12671"/>
                    <a:pt x="18646" y="15420"/>
                  </a:cubicBezTo>
                  <a:cubicBezTo>
                    <a:pt x="19015" y="18169"/>
                    <a:pt x="19200" y="19151"/>
                    <a:pt x="19662" y="19838"/>
                  </a:cubicBezTo>
                  <a:cubicBezTo>
                    <a:pt x="20123" y="20526"/>
                    <a:pt x="20862" y="20918"/>
                    <a:pt x="21600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4210086" y="324525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387387" y="4039006"/>
              <a:ext cx="83566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148" y="1565"/>
                    <a:pt x="295" y="1252"/>
                    <a:pt x="471" y="1043"/>
                  </a:cubicBezTo>
                  <a:cubicBezTo>
                    <a:pt x="646" y="835"/>
                    <a:pt x="848" y="730"/>
                    <a:pt x="1042" y="626"/>
                  </a:cubicBezTo>
                  <a:cubicBezTo>
                    <a:pt x="1236" y="522"/>
                    <a:pt x="1422" y="417"/>
                    <a:pt x="1606" y="365"/>
                  </a:cubicBezTo>
                  <a:cubicBezTo>
                    <a:pt x="1789" y="313"/>
                    <a:pt x="1970" y="313"/>
                    <a:pt x="2180" y="313"/>
                  </a:cubicBezTo>
                  <a:cubicBezTo>
                    <a:pt x="2391" y="313"/>
                    <a:pt x="2632" y="313"/>
                    <a:pt x="2856" y="261"/>
                  </a:cubicBezTo>
                  <a:cubicBezTo>
                    <a:pt x="3080" y="209"/>
                    <a:pt x="3288" y="104"/>
                    <a:pt x="3504" y="52"/>
                  </a:cubicBezTo>
                  <a:cubicBezTo>
                    <a:pt x="3720" y="0"/>
                    <a:pt x="3945" y="0"/>
                    <a:pt x="4120" y="0"/>
                  </a:cubicBezTo>
                  <a:cubicBezTo>
                    <a:pt x="4295" y="0"/>
                    <a:pt x="4421" y="0"/>
                    <a:pt x="4557" y="0"/>
                  </a:cubicBezTo>
                  <a:cubicBezTo>
                    <a:pt x="4694" y="0"/>
                    <a:pt x="4842" y="0"/>
                    <a:pt x="4973" y="52"/>
                  </a:cubicBezTo>
                  <a:cubicBezTo>
                    <a:pt x="5105" y="104"/>
                    <a:pt x="5219" y="209"/>
                    <a:pt x="5362" y="261"/>
                  </a:cubicBezTo>
                  <a:cubicBezTo>
                    <a:pt x="5504" y="313"/>
                    <a:pt x="5674" y="313"/>
                    <a:pt x="5909" y="365"/>
                  </a:cubicBezTo>
                  <a:cubicBezTo>
                    <a:pt x="6144" y="417"/>
                    <a:pt x="6445" y="522"/>
                    <a:pt x="6678" y="626"/>
                  </a:cubicBezTo>
                  <a:cubicBezTo>
                    <a:pt x="6910" y="730"/>
                    <a:pt x="7074" y="835"/>
                    <a:pt x="7247" y="887"/>
                  </a:cubicBezTo>
                  <a:cubicBezTo>
                    <a:pt x="7419" y="939"/>
                    <a:pt x="7599" y="939"/>
                    <a:pt x="7777" y="991"/>
                  </a:cubicBezTo>
                  <a:cubicBezTo>
                    <a:pt x="7955" y="1043"/>
                    <a:pt x="8130" y="1148"/>
                    <a:pt x="8398" y="1252"/>
                  </a:cubicBezTo>
                  <a:cubicBezTo>
                    <a:pt x="8666" y="1357"/>
                    <a:pt x="9027" y="1461"/>
                    <a:pt x="9306" y="1565"/>
                  </a:cubicBezTo>
                  <a:cubicBezTo>
                    <a:pt x="9585" y="1670"/>
                    <a:pt x="9782" y="1774"/>
                    <a:pt x="9979" y="1878"/>
                  </a:cubicBezTo>
                  <a:cubicBezTo>
                    <a:pt x="10176" y="1983"/>
                    <a:pt x="10373" y="2087"/>
                    <a:pt x="10570" y="2191"/>
                  </a:cubicBezTo>
                  <a:cubicBezTo>
                    <a:pt x="10767" y="2296"/>
                    <a:pt x="10964" y="2400"/>
                    <a:pt x="11156" y="2452"/>
                  </a:cubicBezTo>
                  <a:cubicBezTo>
                    <a:pt x="11347" y="2504"/>
                    <a:pt x="11533" y="2504"/>
                    <a:pt x="11733" y="2609"/>
                  </a:cubicBezTo>
                  <a:cubicBezTo>
                    <a:pt x="11933" y="2713"/>
                    <a:pt x="12146" y="2922"/>
                    <a:pt x="12354" y="3130"/>
                  </a:cubicBezTo>
                  <a:cubicBezTo>
                    <a:pt x="12562" y="3339"/>
                    <a:pt x="12764" y="3548"/>
                    <a:pt x="12969" y="3704"/>
                  </a:cubicBezTo>
                  <a:cubicBezTo>
                    <a:pt x="13174" y="3861"/>
                    <a:pt x="13382" y="3965"/>
                    <a:pt x="13582" y="4122"/>
                  </a:cubicBezTo>
                  <a:cubicBezTo>
                    <a:pt x="13782" y="4278"/>
                    <a:pt x="13973" y="4487"/>
                    <a:pt x="14173" y="4748"/>
                  </a:cubicBezTo>
                  <a:cubicBezTo>
                    <a:pt x="14373" y="5009"/>
                    <a:pt x="14581" y="5322"/>
                    <a:pt x="14783" y="5583"/>
                  </a:cubicBezTo>
                  <a:cubicBezTo>
                    <a:pt x="14985" y="5843"/>
                    <a:pt x="15182" y="6052"/>
                    <a:pt x="15382" y="6313"/>
                  </a:cubicBezTo>
                  <a:cubicBezTo>
                    <a:pt x="15582" y="6574"/>
                    <a:pt x="15784" y="6887"/>
                    <a:pt x="16071" y="7409"/>
                  </a:cubicBezTo>
                  <a:cubicBezTo>
                    <a:pt x="16359" y="7930"/>
                    <a:pt x="16731" y="8661"/>
                    <a:pt x="17004" y="9183"/>
                  </a:cubicBezTo>
                  <a:cubicBezTo>
                    <a:pt x="17278" y="9704"/>
                    <a:pt x="17453" y="10017"/>
                    <a:pt x="17707" y="10539"/>
                  </a:cubicBezTo>
                  <a:cubicBezTo>
                    <a:pt x="17962" y="11061"/>
                    <a:pt x="18295" y="11791"/>
                    <a:pt x="18547" y="12417"/>
                  </a:cubicBezTo>
                  <a:cubicBezTo>
                    <a:pt x="18799" y="13043"/>
                    <a:pt x="18968" y="13565"/>
                    <a:pt x="19195" y="14191"/>
                  </a:cubicBezTo>
                  <a:cubicBezTo>
                    <a:pt x="19422" y="14817"/>
                    <a:pt x="19707" y="15548"/>
                    <a:pt x="19986" y="16330"/>
                  </a:cubicBezTo>
                  <a:cubicBezTo>
                    <a:pt x="20265" y="17113"/>
                    <a:pt x="20539" y="17948"/>
                    <a:pt x="20807" y="18835"/>
                  </a:cubicBezTo>
                  <a:cubicBezTo>
                    <a:pt x="21075" y="19722"/>
                    <a:pt x="21337" y="2066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43085" y="4438522"/>
              <a:ext cx="248717" cy="38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11" fill="norm" stroke="1" extrusionOk="0">
                  <a:moveTo>
                    <a:pt x="20099" y="2832"/>
                  </a:moveTo>
                  <a:cubicBezTo>
                    <a:pt x="19919" y="2015"/>
                    <a:pt x="19739" y="1197"/>
                    <a:pt x="19199" y="672"/>
                  </a:cubicBezTo>
                  <a:cubicBezTo>
                    <a:pt x="18659" y="147"/>
                    <a:pt x="17759" y="-87"/>
                    <a:pt x="16499" y="30"/>
                  </a:cubicBezTo>
                  <a:cubicBezTo>
                    <a:pt x="15239" y="147"/>
                    <a:pt x="13619" y="614"/>
                    <a:pt x="11369" y="2131"/>
                  </a:cubicBezTo>
                  <a:cubicBezTo>
                    <a:pt x="9119" y="3649"/>
                    <a:pt x="6239" y="6218"/>
                    <a:pt x="4169" y="9137"/>
                  </a:cubicBezTo>
                  <a:cubicBezTo>
                    <a:pt x="2099" y="12056"/>
                    <a:pt x="839" y="15325"/>
                    <a:pt x="299" y="17251"/>
                  </a:cubicBezTo>
                  <a:cubicBezTo>
                    <a:pt x="-241" y="19178"/>
                    <a:pt x="-61" y="19762"/>
                    <a:pt x="929" y="20345"/>
                  </a:cubicBezTo>
                  <a:cubicBezTo>
                    <a:pt x="1919" y="20929"/>
                    <a:pt x="3719" y="21513"/>
                    <a:pt x="6329" y="21396"/>
                  </a:cubicBezTo>
                  <a:cubicBezTo>
                    <a:pt x="8939" y="21279"/>
                    <a:pt x="12359" y="20462"/>
                    <a:pt x="14789" y="19470"/>
                  </a:cubicBezTo>
                  <a:cubicBezTo>
                    <a:pt x="17219" y="18477"/>
                    <a:pt x="18659" y="17310"/>
                    <a:pt x="19469" y="16434"/>
                  </a:cubicBezTo>
                  <a:cubicBezTo>
                    <a:pt x="20279" y="15558"/>
                    <a:pt x="20459" y="14975"/>
                    <a:pt x="20729" y="14391"/>
                  </a:cubicBezTo>
                  <a:cubicBezTo>
                    <a:pt x="20999" y="13807"/>
                    <a:pt x="21359" y="13223"/>
                    <a:pt x="20999" y="12873"/>
                  </a:cubicBezTo>
                  <a:cubicBezTo>
                    <a:pt x="20639" y="12523"/>
                    <a:pt x="19559" y="12406"/>
                    <a:pt x="17759" y="12815"/>
                  </a:cubicBezTo>
                  <a:cubicBezTo>
                    <a:pt x="15959" y="13223"/>
                    <a:pt x="13439" y="14157"/>
                    <a:pt x="10919" y="15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09637" y="4553356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584237" y="4699406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4400"/>
                    <a:pt x="10667" y="7200"/>
                    <a:pt x="14267" y="3600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172584" y="4499397"/>
              <a:ext cx="268904" cy="25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06" fill="norm" stroke="1" extrusionOk="0">
                  <a:moveTo>
                    <a:pt x="2200" y="8763"/>
                  </a:moveTo>
                  <a:cubicBezTo>
                    <a:pt x="1357" y="8585"/>
                    <a:pt x="513" y="8408"/>
                    <a:pt x="344" y="8851"/>
                  </a:cubicBezTo>
                  <a:cubicBezTo>
                    <a:pt x="175" y="9294"/>
                    <a:pt x="682" y="10356"/>
                    <a:pt x="1357" y="10976"/>
                  </a:cubicBezTo>
                  <a:cubicBezTo>
                    <a:pt x="2032" y="11595"/>
                    <a:pt x="2875" y="11772"/>
                    <a:pt x="4563" y="11064"/>
                  </a:cubicBezTo>
                  <a:cubicBezTo>
                    <a:pt x="6251" y="10356"/>
                    <a:pt x="8782" y="8763"/>
                    <a:pt x="10301" y="7523"/>
                  </a:cubicBezTo>
                  <a:cubicBezTo>
                    <a:pt x="11819" y="6284"/>
                    <a:pt x="12326" y="5399"/>
                    <a:pt x="12663" y="4159"/>
                  </a:cubicBezTo>
                  <a:cubicBezTo>
                    <a:pt x="13000" y="2920"/>
                    <a:pt x="13169" y="1326"/>
                    <a:pt x="12747" y="530"/>
                  </a:cubicBezTo>
                  <a:cubicBezTo>
                    <a:pt x="12326" y="-267"/>
                    <a:pt x="11313" y="-267"/>
                    <a:pt x="9457" y="1238"/>
                  </a:cubicBezTo>
                  <a:cubicBezTo>
                    <a:pt x="7600" y="2743"/>
                    <a:pt x="4900" y="5753"/>
                    <a:pt x="3129" y="8851"/>
                  </a:cubicBezTo>
                  <a:cubicBezTo>
                    <a:pt x="1357" y="11949"/>
                    <a:pt x="513" y="15136"/>
                    <a:pt x="175" y="17172"/>
                  </a:cubicBezTo>
                  <a:cubicBezTo>
                    <a:pt x="-162" y="19208"/>
                    <a:pt x="7" y="20094"/>
                    <a:pt x="513" y="20625"/>
                  </a:cubicBezTo>
                  <a:cubicBezTo>
                    <a:pt x="1019" y="21156"/>
                    <a:pt x="1863" y="21333"/>
                    <a:pt x="5407" y="20713"/>
                  </a:cubicBezTo>
                  <a:cubicBezTo>
                    <a:pt x="8950" y="20094"/>
                    <a:pt x="15194" y="18677"/>
                    <a:pt x="21438" y="17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323820" y="4312056"/>
              <a:ext cx="263718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27" fill="norm" stroke="1" extrusionOk="0">
                  <a:moveTo>
                    <a:pt x="4940" y="1379"/>
                  </a:moveTo>
                  <a:cubicBezTo>
                    <a:pt x="4940" y="6434"/>
                    <a:pt x="4940" y="11489"/>
                    <a:pt x="4681" y="14936"/>
                  </a:cubicBezTo>
                  <a:cubicBezTo>
                    <a:pt x="4422" y="18383"/>
                    <a:pt x="3903" y="20221"/>
                    <a:pt x="3212" y="20911"/>
                  </a:cubicBezTo>
                  <a:cubicBezTo>
                    <a:pt x="2521" y="21600"/>
                    <a:pt x="1657" y="21140"/>
                    <a:pt x="1052" y="19762"/>
                  </a:cubicBezTo>
                  <a:cubicBezTo>
                    <a:pt x="447" y="18383"/>
                    <a:pt x="102" y="16085"/>
                    <a:pt x="15" y="13787"/>
                  </a:cubicBezTo>
                  <a:cubicBezTo>
                    <a:pt x="-71" y="11489"/>
                    <a:pt x="102" y="9191"/>
                    <a:pt x="3126" y="7353"/>
                  </a:cubicBezTo>
                  <a:cubicBezTo>
                    <a:pt x="6150" y="5515"/>
                    <a:pt x="12025" y="4136"/>
                    <a:pt x="15567" y="2987"/>
                  </a:cubicBezTo>
                  <a:cubicBezTo>
                    <a:pt x="19110" y="1838"/>
                    <a:pt x="20319" y="919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007613" y="4388256"/>
              <a:ext cx="2467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3046"/>
                    <a:pt x="2982" y="6092"/>
                    <a:pt x="1182" y="9069"/>
                  </a:cubicBezTo>
                  <a:cubicBezTo>
                    <a:pt x="-618" y="12046"/>
                    <a:pt x="-618" y="14954"/>
                    <a:pt x="2982" y="17031"/>
                  </a:cubicBezTo>
                  <a:cubicBezTo>
                    <a:pt x="6582" y="19108"/>
                    <a:pt x="13782" y="20354"/>
                    <a:pt x="20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024526" y="4347145"/>
              <a:ext cx="201311" cy="34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265" fill="norm" stroke="1" extrusionOk="0">
                  <a:moveTo>
                    <a:pt x="147" y="4479"/>
                  </a:moveTo>
                  <a:cubicBezTo>
                    <a:pt x="-74" y="3308"/>
                    <a:pt x="-294" y="2137"/>
                    <a:pt x="1469" y="1226"/>
                  </a:cubicBezTo>
                  <a:cubicBezTo>
                    <a:pt x="3233" y="316"/>
                    <a:pt x="6979" y="-335"/>
                    <a:pt x="10616" y="185"/>
                  </a:cubicBezTo>
                  <a:cubicBezTo>
                    <a:pt x="14253" y="706"/>
                    <a:pt x="17779" y="2398"/>
                    <a:pt x="19543" y="4414"/>
                  </a:cubicBezTo>
                  <a:cubicBezTo>
                    <a:pt x="21306" y="6431"/>
                    <a:pt x="21306" y="8773"/>
                    <a:pt x="20204" y="11051"/>
                  </a:cubicBezTo>
                  <a:cubicBezTo>
                    <a:pt x="19102" y="13328"/>
                    <a:pt x="16898" y="15540"/>
                    <a:pt x="13702" y="17231"/>
                  </a:cubicBezTo>
                  <a:cubicBezTo>
                    <a:pt x="10506" y="18923"/>
                    <a:pt x="6318" y="20094"/>
                    <a:pt x="2130" y="21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330736" y="448985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298986" y="4559706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6364"/>
                    <a:pt x="8400" y="11127"/>
                    <a:pt x="12000" y="7527"/>
                  </a:cubicBezTo>
                  <a:cubicBezTo>
                    <a:pt x="15600" y="3927"/>
                    <a:pt x="186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602757" y="4314172"/>
              <a:ext cx="159781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69" fill="norm" stroke="1" extrusionOk="0">
                  <a:moveTo>
                    <a:pt x="21175" y="231"/>
                  </a:moveTo>
                  <a:cubicBezTo>
                    <a:pt x="18931" y="0"/>
                    <a:pt x="16687" y="-231"/>
                    <a:pt x="13881" y="462"/>
                  </a:cubicBezTo>
                  <a:cubicBezTo>
                    <a:pt x="11076" y="1155"/>
                    <a:pt x="7710" y="2772"/>
                    <a:pt x="6027" y="3927"/>
                  </a:cubicBezTo>
                  <a:cubicBezTo>
                    <a:pt x="4344" y="5082"/>
                    <a:pt x="4344" y="5775"/>
                    <a:pt x="4905" y="6295"/>
                  </a:cubicBezTo>
                  <a:cubicBezTo>
                    <a:pt x="5466" y="6815"/>
                    <a:pt x="6588" y="7162"/>
                    <a:pt x="7850" y="7450"/>
                  </a:cubicBezTo>
                  <a:cubicBezTo>
                    <a:pt x="9113" y="7739"/>
                    <a:pt x="10515" y="7970"/>
                    <a:pt x="11357" y="8374"/>
                  </a:cubicBezTo>
                  <a:cubicBezTo>
                    <a:pt x="12198" y="8779"/>
                    <a:pt x="12479" y="9356"/>
                    <a:pt x="11497" y="10165"/>
                  </a:cubicBezTo>
                  <a:cubicBezTo>
                    <a:pt x="10515" y="10973"/>
                    <a:pt x="8271" y="12013"/>
                    <a:pt x="6027" y="13226"/>
                  </a:cubicBezTo>
                  <a:cubicBezTo>
                    <a:pt x="3783" y="14439"/>
                    <a:pt x="1539" y="15825"/>
                    <a:pt x="557" y="16806"/>
                  </a:cubicBezTo>
                  <a:cubicBezTo>
                    <a:pt x="-425" y="17788"/>
                    <a:pt x="-144" y="18366"/>
                    <a:pt x="1679" y="19059"/>
                  </a:cubicBezTo>
                  <a:cubicBezTo>
                    <a:pt x="3502" y="19752"/>
                    <a:pt x="6869" y="20560"/>
                    <a:pt x="9533" y="20965"/>
                  </a:cubicBezTo>
                  <a:cubicBezTo>
                    <a:pt x="12198" y="21369"/>
                    <a:pt x="14162" y="21369"/>
                    <a:pt x="16126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4991136" y="4362856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30"/>
                    <a:pt x="14400" y="7660"/>
                    <a:pt x="18000" y="11260"/>
                  </a:cubicBezTo>
                  <a:cubicBezTo>
                    <a:pt x="21600" y="14860"/>
                    <a:pt x="21600" y="182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092736" y="4597806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5413261" y="4365924"/>
              <a:ext cx="166334" cy="23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915" fill="norm" stroke="1" extrusionOk="0">
                  <a:moveTo>
                    <a:pt x="13848" y="3082"/>
                  </a:moveTo>
                  <a:cubicBezTo>
                    <a:pt x="13058" y="1778"/>
                    <a:pt x="12268" y="475"/>
                    <a:pt x="11083" y="102"/>
                  </a:cubicBezTo>
                  <a:cubicBezTo>
                    <a:pt x="9897" y="-270"/>
                    <a:pt x="8317" y="289"/>
                    <a:pt x="6341" y="3175"/>
                  </a:cubicBezTo>
                  <a:cubicBezTo>
                    <a:pt x="4365" y="6061"/>
                    <a:pt x="1995" y="11275"/>
                    <a:pt x="809" y="14627"/>
                  </a:cubicBezTo>
                  <a:cubicBezTo>
                    <a:pt x="-376" y="17978"/>
                    <a:pt x="-376" y="19468"/>
                    <a:pt x="1600" y="20306"/>
                  </a:cubicBezTo>
                  <a:cubicBezTo>
                    <a:pt x="3575" y="21144"/>
                    <a:pt x="7526" y="21330"/>
                    <a:pt x="11214" y="19468"/>
                  </a:cubicBezTo>
                  <a:cubicBezTo>
                    <a:pt x="14902" y="17606"/>
                    <a:pt x="18326" y="13696"/>
                    <a:pt x="19775" y="10623"/>
                  </a:cubicBezTo>
                  <a:cubicBezTo>
                    <a:pt x="21224" y="7551"/>
                    <a:pt x="20697" y="5316"/>
                    <a:pt x="20039" y="3827"/>
                  </a:cubicBezTo>
                  <a:cubicBezTo>
                    <a:pt x="19380" y="2337"/>
                    <a:pt x="18590" y="1592"/>
                    <a:pt x="17536" y="1127"/>
                  </a:cubicBezTo>
                  <a:cubicBezTo>
                    <a:pt x="16483" y="661"/>
                    <a:pt x="15165" y="475"/>
                    <a:pt x="14507" y="847"/>
                  </a:cubicBezTo>
                  <a:cubicBezTo>
                    <a:pt x="13848" y="1220"/>
                    <a:pt x="13848" y="2151"/>
                    <a:pt x="14112" y="3268"/>
                  </a:cubicBezTo>
                  <a:cubicBezTo>
                    <a:pt x="14375" y="4385"/>
                    <a:pt x="14902" y="5689"/>
                    <a:pt x="15429" y="6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5594386" y="4635906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045304" y="4408952"/>
              <a:ext cx="174611" cy="17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621" fill="norm" stroke="1" extrusionOk="0">
                  <a:moveTo>
                    <a:pt x="13715" y="4180"/>
                  </a:moveTo>
                  <a:cubicBezTo>
                    <a:pt x="12698" y="2967"/>
                    <a:pt x="11682" y="1753"/>
                    <a:pt x="10538" y="1025"/>
                  </a:cubicBezTo>
                  <a:cubicBezTo>
                    <a:pt x="9395" y="297"/>
                    <a:pt x="8124" y="54"/>
                    <a:pt x="6218" y="2239"/>
                  </a:cubicBezTo>
                  <a:cubicBezTo>
                    <a:pt x="4312" y="4423"/>
                    <a:pt x="1771" y="9034"/>
                    <a:pt x="628" y="12675"/>
                  </a:cubicBezTo>
                  <a:cubicBezTo>
                    <a:pt x="-516" y="16315"/>
                    <a:pt x="-262" y="18985"/>
                    <a:pt x="2788" y="20077"/>
                  </a:cubicBezTo>
                  <a:cubicBezTo>
                    <a:pt x="5837" y="21169"/>
                    <a:pt x="11682" y="20684"/>
                    <a:pt x="15493" y="18014"/>
                  </a:cubicBezTo>
                  <a:cubicBezTo>
                    <a:pt x="19305" y="15344"/>
                    <a:pt x="21084" y="10490"/>
                    <a:pt x="20957" y="6971"/>
                  </a:cubicBezTo>
                  <a:cubicBezTo>
                    <a:pt x="20830" y="3452"/>
                    <a:pt x="18797" y="1268"/>
                    <a:pt x="16383" y="418"/>
                  </a:cubicBezTo>
                  <a:cubicBezTo>
                    <a:pt x="13969" y="-431"/>
                    <a:pt x="11173" y="54"/>
                    <a:pt x="9903" y="1511"/>
                  </a:cubicBezTo>
                  <a:cubicBezTo>
                    <a:pt x="8632" y="2967"/>
                    <a:pt x="8886" y="5394"/>
                    <a:pt x="9395" y="7093"/>
                  </a:cubicBezTo>
                  <a:cubicBezTo>
                    <a:pt x="9903" y="8791"/>
                    <a:pt x="10665" y="9762"/>
                    <a:pt x="11428" y="10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6254786" y="4648606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2520"/>
                    <a:pt x="14880" y="5040"/>
                    <a:pt x="11280" y="8640"/>
                  </a:cubicBezTo>
                  <a:cubicBezTo>
                    <a:pt x="7680" y="12240"/>
                    <a:pt x="3840" y="16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6572286" y="4407306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344"/>
                    <a:pt x="14400" y="4688"/>
                    <a:pt x="18000" y="8288"/>
                  </a:cubicBezTo>
                  <a:cubicBezTo>
                    <a:pt x="21600" y="11888"/>
                    <a:pt x="21600" y="167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6731036" y="4328662"/>
              <a:ext cx="81268" cy="47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18" fill="norm" stroke="1" extrusionOk="0">
                  <a:moveTo>
                    <a:pt x="6646" y="111"/>
                  </a:moveTo>
                  <a:cubicBezTo>
                    <a:pt x="9415" y="14"/>
                    <a:pt x="12185" y="-82"/>
                    <a:pt x="14677" y="111"/>
                  </a:cubicBezTo>
                  <a:cubicBezTo>
                    <a:pt x="17169" y="304"/>
                    <a:pt x="19385" y="786"/>
                    <a:pt x="20492" y="1943"/>
                  </a:cubicBezTo>
                  <a:cubicBezTo>
                    <a:pt x="21600" y="3100"/>
                    <a:pt x="21600" y="4932"/>
                    <a:pt x="19938" y="6379"/>
                  </a:cubicBezTo>
                  <a:cubicBezTo>
                    <a:pt x="18277" y="7825"/>
                    <a:pt x="14954" y="8886"/>
                    <a:pt x="13846" y="10188"/>
                  </a:cubicBezTo>
                  <a:cubicBezTo>
                    <a:pt x="12738" y="11489"/>
                    <a:pt x="13846" y="13032"/>
                    <a:pt x="14677" y="14672"/>
                  </a:cubicBezTo>
                  <a:cubicBezTo>
                    <a:pt x="15508" y="16311"/>
                    <a:pt x="16062" y="18047"/>
                    <a:pt x="13569" y="19204"/>
                  </a:cubicBezTo>
                  <a:cubicBezTo>
                    <a:pt x="11077" y="20361"/>
                    <a:pt x="5538" y="20939"/>
                    <a:pt x="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6603" y="5582056"/>
              <a:ext cx="206255" cy="37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23" fill="norm" stroke="1" extrusionOk="0">
                  <a:moveTo>
                    <a:pt x="20278" y="1820"/>
                  </a:moveTo>
                  <a:cubicBezTo>
                    <a:pt x="20057" y="1213"/>
                    <a:pt x="19837" y="607"/>
                    <a:pt x="19176" y="303"/>
                  </a:cubicBezTo>
                  <a:cubicBezTo>
                    <a:pt x="18514" y="0"/>
                    <a:pt x="17412" y="0"/>
                    <a:pt x="16310" y="0"/>
                  </a:cubicBezTo>
                  <a:cubicBezTo>
                    <a:pt x="15208" y="0"/>
                    <a:pt x="14106" y="0"/>
                    <a:pt x="13224" y="243"/>
                  </a:cubicBezTo>
                  <a:cubicBezTo>
                    <a:pt x="12343" y="485"/>
                    <a:pt x="11682" y="971"/>
                    <a:pt x="9808" y="2488"/>
                  </a:cubicBezTo>
                  <a:cubicBezTo>
                    <a:pt x="7935" y="4004"/>
                    <a:pt x="4849" y="6553"/>
                    <a:pt x="2865" y="9162"/>
                  </a:cubicBezTo>
                  <a:cubicBezTo>
                    <a:pt x="882" y="11771"/>
                    <a:pt x="0" y="14440"/>
                    <a:pt x="0" y="16443"/>
                  </a:cubicBezTo>
                  <a:cubicBezTo>
                    <a:pt x="0" y="18445"/>
                    <a:pt x="882" y="19780"/>
                    <a:pt x="2535" y="20569"/>
                  </a:cubicBezTo>
                  <a:cubicBezTo>
                    <a:pt x="4188" y="21357"/>
                    <a:pt x="6612" y="21600"/>
                    <a:pt x="9478" y="21297"/>
                  </a:cubicBezTo>
                  <a:cubicBezTo>
                    <a:pt x="12343" y="20993"/>
                    <a:pt x="15649" y="20144"/>
                    <a:pt x="17743" y="19173"/>
                  </a:cubicBezTo>
                  <a:cubicBezTo>
                    <a:pt x="19837" y="18202"/>
                    <a:pt x="20718" y="17110"/>
                    <a:pt x="21159" y="16261"/>
                  </a:cubicBezTo>
                  <a:cubicBezTo>
                    <a:pt x="21600" y="15411"/>
                    <a:pt x="21600" y="14804"/>
                    <a:pt x="21049" y="14440"/>
                  </a:cubicBezTo>
                  <a:cubicBezTo>
                    <a:pt x="20498" y="14076"/>
                    <a:pt x="19396" y="13955"/>
                    <a:pt x="17633" y="14076"/>
                  </a:cubicBezTo>
                  <a:cubicBezTo>
                    <a:pt x="15869" y="14198"/>
                    <a:pt x="13445" y="14562"/>
                    <a:pt x="11020" y="14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77887" y="5734456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71537" y="586145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169713" y="5603084"/>
              <a:ext cx="481325" cy="42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63" fill="norm" stroke="1" extrusionOk="0">
                  <a:moveTo>
                    <a:pt x="3922" y="6670"/>
                  </a:moveTo>
                  <a:cubicBezTo>
                    <a:pt x="4964" y="7315"/>
                    <a:pt x="6006" y="7960"/>
                    <a:pt x="7143" y="8121"/>
                  </a:cubicBezTo>
                  <a:cubicBezTo>
                    <a:pt x="8280" y="8282"/>
                    <a:pt x="9511" y="7960"/>
                    <a:pt x="10648" y="7369"/>
                  </a:cubicBezTo>
                  <a:cubicBezTo>
                    <a:pt x="11785" y="6778"/>
                    <a:pt x="12827" y="5918"/>
                    <a:pt x="13538" y="5004"/>
                  </a:cubicBezTo>
                  <a:cubicBezTo>
                    <a:pt x="14248" y="4091"/>
                    <a:pt x="14627" y="3124"/>
                    <a:pt x="14722" y="2264"/>
                  </a:cubicBezTo>
                  <a:cubicBezTo>
                    <a:pt x="14817" y="1404"/>
                    <a:pt x="14627" y="652"/>
                    <a:pt x="14154" y="276"/>
                  </a:cubicBezTo>
                  <a:cubicBezTo>
                    <a:pt x="13680" y="-100"/>
                    <a:pt x="12922" y="-100"/>
                    <a:pt x="11880" y="330"/>
                  </a:cubicBezTo>
                  <a:cubicBezTo>
                    <a:pt x="10838" y="760"/>
                    <a:pt x="9511" y="1619"/>
                    <a:pt x="7901" y="3016"/>
                  </a:cubicBezTo>
                  <a:cubicBezTo>
                    <a:pt x="6290" y="4413"/>
                    <a:pt x="4396" y="6348"/>
                    <a:pt x="3022" y="8551"/>
                  </a:cubicBezTo>
                  <a:cubicBezTo>
                    <a:pt x="1648" y="10754"/>
                    <a:pt x="796" y="13225"/>
                    <a:pt x="369" y="14999"/>
                  </a:cubicBezTo>
                  <a:cubicBezTo>
                    <a:pt x="-57" y="16772"/>
                    <a:pt x="-57" y="17846"/>
                    <a:pt x="85" y="18599"/>
                  </a:cubicBezTo>
                  <a:cubicBezTo>
                    <a:pt x="227" y="19351"/>
                    <a:pt x="511" y="19781"/>
                    <a:pt x="1838" y="20210"/>
                  </a:cubicBezTo>
                  <a:cubicBezTo>
                    <a:pt x="3164" y="20640"/>
                    <a:pt x="5532" y="21070"/>
                    <a:pt x="8517" y="21285"/>
                  </a:cubicBezTo>
                  <a:cubicBezTo>
                    <a:pt x="11501" y="21500"/>
                    <a:pt x="15101" y="21500"/>
                    <a:pt x="17375" y="21393"/>
                  </a:cubicBezTo>
                  <a:cubicBezTo>
                    <a:pt x="19648" y="21285"/>
                    <a:pt x="20596" y="21070"/>
                    <a:pt x="21543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625637" y="5040189"/>
              <a:ext cx="1308101" cy="51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5693"/>
                  </a:moveTo>
                  <a:cubicBezTo>
                    <a:pt x="105" y="17192"/>
                    <a:pt x="210" y="18691"/>
                    <a:pt x="315" y="19749"/>
                  </a:cubicBezTo>
                  <a:cubicBezTo>
                    <a:pt x="419" y="20807"/>
                    <a:pt x="524" y="21424"/>
                    <a:pt x="594" y="21512"/>
                  </a:cubicBezTo>
                  <a:cubicBezTo>
                    <a:pt x="664" y="21600"/>
                    <a:pt x="699" y="21159"/>
                    <a:pt x="717" y="19704"/>
                  </a:cubicBezTo>
                  <a:cubicBezTo>
                    <a:pt x="734" y="18250"/>
                    <a:pt x="734" y="15781"/>
                    <a:pt x="717" y="13224"/>
                  </a:cubicBezTo>
                  <a:cubicBezTo>
                    <a:pt x="699" y="10668"/>
                    <a:pt x="664" y="8023"/>
                    <a:pt x="664" y="6216"/>
                  </a:cubicBezTo>
                  <a:cubicBezTo>
                    <a:pt x="664" y="4408"/>
                    <a:pt x="699" y="3438"/>
                    <a:pt x="734" y="2733"/>
                  </a:cubicBezTo>
                  <a:cubicBezTo>
                    <a:pt x="769" y="2028"/>
                    <a:pt x="804" y="1587"/>
                    <a:pt x="909" y="1367"/>
                  </a:cubicBezTo>
                  <a:cubicBezTo>
                    <a:pt x="1014" y="1146"/>
                    <a:pt x="1188" y="1146"/>
                    <a:pt x="1730" y="1190"/>
                  </a:cubicBezTo>
                  <a:cubicBezTo>
                    <a:pt x="2272" y="1234"/>
                    <a:pt x="3181" y="1322"/>
                    <a:pt x="4177" y="1322"/>
                  </a:cubicBezTo>
                  <a:cubicBezTo>
                    <a:pt x="5173" y="1322"/>
                    <a:pt x="6256" y="1234"/>
                    <a:pt x="7427" y="1190"/>
                  </a:cubicBezTo>
                  <a:cubicBezTo>
                    <a:pt x="8598" y="1146"/>
                    <a:pt x="9856" y="1146"/>
                    <a:pt x="10922" y="1102"/>
                  </a:cubicBezTo>
                  <a:cubicBezTo>
                    <a:pt x="11988" y="1058"/>
                    <a:pt x="12862" y="970"/>
                    <a:pt x="13876" y="882"/>
                  </a:cubicBezTo>
                  <a:cubicBezTo>
                    <a:pt x="14889" y="793"/>
                    <a:pt x="16043" y="705"/>
                    <a:pt x="17074" y="617"/>
                  </a:cubicBezTo>
                  <a:cubicBezTo>
                    <a:pt x="18105" y="529"/>
                    <a:pt x="19014" y="441"/>
                    <a:pt x="19660" y="309"/>
                  </a:cubicBezTo>
                  <a:cubicBezTo>
                    <a:pt x="20307" y="176"/>
                    <a:pt x="20691" y="0"/>
                    <a:pt x="20971" y="0"/>
                  </a:cubicBezTo>
                  <a:cubicBezTo>
                    <a:pt x="21250" y="0"/>
                    <a:pt x="21425" y="176"/>
                    <a:pt x="21600" y="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752077" y="5226927"/>
              <a:ext cx="95811" cy="241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89" fill="norm" stroke="1" extrusionOk="0">
                  <a:moveTo>
                    <a:pt x="21255" y="524"/>
                  </a:moveTo>
                  <a:cubicBezTo>
                    <a:pt x="20081" y="241"/>
                    <a:pt x="18907" y="-42"/>
                    <a:pt x="17498" y="5"/>
                  </a:cubicBezTo>
                  <a:cubicBezTo>
                    <a:pt x="16090" y="52"/>
                    <a:pt x="14446" y="430"/>
                    <a:pt x="12216" y="1656"/>
                  </a:cubicBezTo>
                  <a:cubicBezTo>
                    <a:pt x="9985" y="2882"/>
                    <a:pt x="7168" y="4957"/>
                    <a:pt x="4820" y="7410"/>
                  </a:cubicBezTo>
                  <a:cubicBezTo>
                    <a:pt x="2472" y="9862"/>
                    <a:pt x="594" y="12692"/>
                    <a:pt x="125" y="14955"/>
                  </a:cubicBezTo>
                  <a:cubicBezTo>
                    <a:pt x="-345" y="17219"/>
                    <a:pt x="594" y="18917"/>
                    <a:pt x="1651" y="19955"/>
                  </a:cubicBezTo>
                  <a:cubicBezTo>
                    <a:pt x="2707" y="20992"/>
                    <a:pt x="3881" y="21369"/>
                    <a:pt x="5172" y="21464"/>
                  </a:cubicBezTo>
                  <a:cubicBezTo>
                    <a:pt x="6464" y="21558"/>
                    <a:pt x="7872" y="21369"/>
                    <a:pt x="9281" y="21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827670" y="5275624"/>
              <a:ext cx="116526" cy="15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34" fill="norm" stroke="1" extrusionOk="0">
                  <a:moveTo>
                    <a:pt x="19305" y="1529"/>
                  </a:moveTo>
                  <a:cubicBezTo>
                    <a:pt x="20270" y="804"/>
                    <a:pt x="21234" y="79"/>
                    <a:pt x="21234" y="6"/>
                  </a:cubicBezTo>
                  <a:cubicBezTo>
                    <a:pt x="21234" y="-66"/>
                    <a:pt x="20270" y="514"/>
                    <a:pt x="17570" y="1601"/>
                  </a:cubicBezTo>
                  <a:cubicBezTo>
                    <a:pt x="14870" y="2688"/>
                    <a:pt x="10434" y="4283"/>
                    <a:pt x="7638" y="5298"/>
                  </a:cubicBezTo>
                  <a:cubicBezTo>
                    <a:pt x="4841" y="6313"/>
                    <a:pt x="3684" y="6747"/>
                    <a:pt x="2623" y="7472"/>
                  </a:cubicBezTo>
                  <a:cubicBezTo>
                    <a:pt x="1563" y="8197"/>
                    <a:pt x="598" y="9212"/>
                    <a:pt x="791" y="9719"/>
                  </a:cubicBezTo>
                  <a:cubicBezTo>
                    <a:pt x="984" y="10227"/>
                    <a:pt x="2334" y="10227"/>
                    <a:pt x="4745" y="10227"/>
                  </a:cubicBezTo>
                  <a:cubicBezTo>
                    <a:pt x="7155" y="10227"/>
                    <a:pt x="10627" y="10227"/>
                    <a:pt x="12845" y="10227"/>
                  </a:cubicBezTo>
                  <a:cubicBezTo>
                    <a:pt x="15063" y="10227"/>
                    <a:pt x="16027" y="10227"/>
                    <a:pt x="16509" y="10589"/>
                  </a:cubicBezTo>
                  <a:cubicBezTo>
                    <a:pt x="16991" y="10951"/>
                    <a:pt x="16991" y="11676"/>
                    <a:pt x="16027" y="12474"/>
                  </a:cubicBezTo>
                  <a:cubicBezTo>
                    <a:pt x="15063" y="13271"/>
                    <a:pt x="13134" y="14141"/>
                    <a:pt x="10434" y="15300"/>
                  </a:cubicBezTo>
                  <a:cubicBezTo>
                    <a:pt x="7734" y="16460"/>
                    <a:pt x="4263" y="17910"/>
                    <a:pt x="2238" y="18997"/>
                  </a:cubicBezTo>
                  <a:cubicBezTo>
                    <a:pt x="213" y="20084"/>
                    <a:pt x="-366" y="20809"/>
                    <a:pt x="213" y="21172"/>
                  </a:cubicBezTo>
                  <a:cubicBezTo>
                    <a:pt x="791" y="21534"/>
                    <a:pt x="2527" y="21534"/>
                    <a:pt x="5902" y="21534"/>
                  </a:cubicBezTo>
                  <a:cubicBezTo>
                    <a:pt x="9277" y="21534"/>
                    <a:pt x="14291" y="21534"/>
                    <a:pt x="19305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993937" y="5334406"/>
              <a:ext cx="107951" cy="9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364"/>
                  </a:moveTo>
                  <a:cubicBezTo>
                    <a:pt x="847" y="682"/>
                    <a:pt x="1694" y="0"/>
                    <a:pt x="2541" y="0"/>
                  </a:cubicBezTo>
                  <a:cubicBezTo>
                    <a:pt x="3388" y="0"/>
                    <a:pt x="4235" y="682"/>
                    <a:pt x="5188" y="2728"/>
                  </a:cubicBezTo>
                  <a:cubicBezTo>
                    <a:pt x="6141" y="4775"/>
                    <a:pt x="7200" y="8185"/>
                    <a:pt x="6882" y="11482"/>
                  </a:cubicBezTo>
                  <a:cubicBezTo>
                    <a:pt x="6565" y="14779"/>
                    <a:pt x="4871" y="17962"/>
                    <a:pt x="3494" y="19667"/>
                  </a:cubicBezTo>
                  <a:cubicBezTo>
                    <a:pt x="2118" y="21373"/>
                    <a:pt x="1059" y="21600"/>
                    <a:pt x="529" y="20918"/>
                  </a:cubicBezTo>
                  <a:cubicBezTo>
                    <a:pt x="0" y="20236"/>
                    <a:pt x="0" y="18644"/>
                    <a:pt x="1694" y="15802"/>
                  </a:cubicBezTo>
                  <a:cubicBezTo>
                    <a:pt x="3388" y="12960"/>
                    <a:pt x="6776" y="8867"/>
                    <a:pt x="8894" y="6480"/>
                  </a:cubicBezTo>
                  <a:cubicBezTo>
                    <a:pt x="11012" y="4093"/>
                    <a:pt x="11859" y="3411"/>
                    <a:pt x="12918" y="2615"/>
                  </a:cubicBezTo>
                  <a:cubicBezTo>
                    <a:pt x="13976" y="1819"/>
                    <a:pt x="15247" y="909"/>
                    <a:pt x="15459" y="1137"/>
                  </a:cubicBezTo>
                  <a:cubicBezTo>
                    <a:pt x="15671" y="1364"/>
                    <a:pt x="14824" y="2728"/>
                    <a:pt x="13976" y="5229"/>
                  </a:cubicBezTo>
                  <a:cubicBezTo>
                    <a:pt x="13129" y="7731"/>
                    <a:pt x="12282" y="11368"/>
                    <a:pt x="12176" y="13642"/>
                  </a:cubicBezTo>
                  <a:cubicBezTo>
                    <a:pt x="12071" y="15916"/>
                    <a:pt x="12706" y="16825"/>
                    <a:pt x="14400" y="16825"/>
                  </a:cubicBezTo>
                  <a:cubicBezTo>
                    <a:pt x="16094" y="16825"/>
                    <a:pt x="18847" y="15916"/>
                    <a:pt x="21600" y="15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076487" y="5230482"/>
              <a:ext cx="79376" cy="6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1935"/>
                  </a:moveTo>
                  <a:cubicBezTo>
                    <a:pt x="1152" y="818"/>
                    <a:pt x="2304" y="-299"/>
                    <a:pt x="4464" y="73"/>
                  </a:cubicBezTo>
                  <a:cubicBezTo>
                    <a:pt x="6624" y="446"/>
                    <a:pt x="9792" y="2308"/>
                    <a:pt x="11520" y="4170"/>
                  </a:cubicBezTo>
                  <a:cubicBezTo>
                    <a:pt x="13248" y="6032"/>
                    <a:pt x="13536" y="7894"/>
                    <a:pt x="12672" y="10315"/>
                  </a:cubicBezTo>
                  <a:cubicBezTo>
                    <a:pt x="11808" y="12735"/>
                    <a:pt x="9792" y="15715"/>
                    <a:pt x="8064" y="17763"/>
                  </a:cubicBezTo>
                  <a:cubicBezTo>
                    <a:pt x="6336" y="19811"/>
                    <a:pt x="4896" y="20929"/>
                    <a:pt x="5040" y="21115"/>
                  </a:cubicBezTo>
                  <a:cubicBezTo>
                    <a:pt x="5184" y="21301"/>
                    <a:pt x="6912" y="20556"/>
                    <a:pt x="9936" y="20184"/>
                  </a:cubicBezTo>
                  <a:cubicBezTo>
                    <a:pt x="12960" y="19811"/>
                    <a:pt x="17280" y="19811"/>
                    <a:pt x="21600" y="19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171737" y="5401081"/>
              <a:ext cx="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2210018" y="5318271"/>
              <a:ext cx="92753" cy="23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28" fill="norm" stroke="1" extrusionOk="0">
                  <a:moveTo>
                    <a:pt x="2870" y="4898"/>
                  </a:moveTo>
                  <a:cubicBezTo>
                    <a:pt x="2142" y="7765"/>
                    <a:pt x="1414" y="10632"/>
                    <a:pt x="929" y="13213"/>
                  </a:cubicBezTo>
                  <a:cubicBezTo>
                    <a:pt x="443" y="15793"/>
                    <a:pt x="201" y="18087"/>
                    <a:pt x="79" y="19521"/>
                  </a:cubicBezTo>
                  <a:cubicBezTo>
                    <a:pt x="-42" y="20955"/>
                    <a:pt x="-42" y="21528"/>
                    <a:pt x="201" y="21528"/>
                  </a:cubicBezTo>
                  <a:cubicBezTo>
                    <a:pt x="443" y="21528"/>
                    <a:pt x="929" y="20955"/>
                    <a:pt x="1536" y="18947"/>
                  </a:cubicBezTo>
                  <a:cubicBezTo>
                    <a:pt x="2142" y="16940"/>
                    <a:pt x="2870" y="13500"/>
                    <a:pt x="3477" y="10537"/>
                  </a:cubicBezTo>
                  <a:cubicBezTo>
                    <a:pt x="4084" y="7574"/>
                    <a:pt x="4569" y="5089"/>
                    <a:pt x="4933" y="3560"/>
                  </a:cubicBezTo>
                  <a:cubicBezTo>
                    <a:pt x="5297" y="2031"/>
                    <a:pt x="5540" y="1457"/>
                    <a:pt x="6147" y="979"/>
                  </a:cubicBezTo>
                  <a:cubicBezTo>
                    <a:pt x="6754" y="501"/>
                    <a:pt x="7724" y="119"/>
                    <a:pt x="9666" y="24"/>
                  </a:cubicBezTo>
                  <a:cubicBezTo>
                    <a:pt x="11607" y="-72"/>
                    <a:pt x="14520" y="119"/>
                    <a:pt x="16825" y="693"/>
                  </a:cubicBezTo>
                  <a:cubicBezTo>
                    <a:pt x="19131" y="1266"/>
                    <a:pt x="20830" y="2222"/>
                    <a:pt x="21194" y="3321"/>
                  </a:cubicBezTo>
                  <a:cubicBezTo>
                    <a:pt x="21558" y="4420"/>
                    <a:pt x="20587" y="5663"/>
                    <a:pt x="18646" y="6523"/>
                  </a:cubicBezTo>
                  <a:cubicBezTo>
                    <a:pt x="16704" y="7383"/>
                    <a:pt x="13792" y="7861"/>
                    <a:pt x="11243" y="8100"/>
                  </a:cubicBezTo>
                  <a:cubicBezTo>
                    <a:pt x="8695" y="8339"/>
                    <a:pt x="6511" y="8339"/>
                    <a:pt x="5661" y="8100"/>
                  </a:cubicBezTo>
                  <a:cubicBezTo>
                    <a:pt x="4812" y="7861"/>
                    <a:pt x="5297" y="7383"/>
                    <a:pt x="5783" y="6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2305087" y="5404256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311437" y="5404256"/>
              <a:ext cx="47626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443"/>
                    <a:pt x="11040" y="6887"/>
                    <a:pt x="7440" y="10487"/>
                  </a:cubicBezTo>
                  <a:cubicBezTo>
                    <a:pt x="3840" y="14087"/>
                    <a:pt x="1920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377212" y="5327169"/>
              <a:ext cx="48526" cy="106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264" fill="norm" stroke="1" extrusionOk="0">
                  <a:moveTo>
                    <a:pt x="21072" y="2719"/>
                  </a:moveTo>
                  <a:cubicBezTo>
                    <a:pt x="19234" y="1660"/>
                    <a:pt x="17395" y="601"/>
                    <a:pt x="15327" y="178"/>
                  </a:cubicBezTo>
                  <a:cubicBezTo>
                    <a:pt x="13259" y="-246"/>
                    <a:pt x="10961" y="-34"/>
                    <a:pt x="8204" y="2189"/>
                  </a:cubicBezTo>
                  <a:cubicBezTo>
                    <a:pt x="5446" y="4413"/>
                    <a:pt x="2229" y="8648"/>
                    <a:pt x="851" y="11930"/>
                  </a:cubicBezTo>
                  <a:cubicBezTo>
                    <a:pt x="-528" y="15213"/>
                    <a:pt x="-68" y="17542"/>
                    <a:pt x="1081" y="19025"/>
                  </a:cubicBezTo>
                  <a:cubicBezTo>
                    <a:pt x="2229" y="20507"/>
                    <a:pt x="4068" y="21142"/>
                    <a:pt x="6366" y="21248"/>
                  </a:cubicBezTo>
                  <a:cubicBezTo>
                    <a:pt x="8663" y="21354"/>
                    <a:pt x="11421" y="20930"/>
                    <a:pt x="14178" y="20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2419387" y="5344789"/>
              <a:ext cx="92076" cy="7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563"/>
                  </a:moveTo>
                  <a:cubicBezTo>
                    <a:pt x="2979" y="1624"/>
                    <a:pt x="5959" y="685"/>
                    <a:pt x="8069" y="842"/>
                  </a:cubicBezTo>
                  <a:cubicBezTo>
                    <a:pt x="10179" y="998"/>
                    <a:pt x="11421" y="2250"/>
                    <a:pt x="11545" y="5537"/>
                  </a:cubicBezTo>
                  <a:cubicBezTo>
                    <a:pt x="11669" y="8824"/>
                    <a:pt x="10676" y="14146"/>
                    <a:pt x="9683" y="17276"/>
                  </a:cubicBezTo>
                  <a:cubicBezTo>
                    <a:pt x="8690" y="20407"/>
                    <a:pt x="7697" y="21346"/>
                    <a:pt x="6703" y="21346"/>
                  </a:cubicBezTo>
                  <a:cubicBezTo>
                    <a:pt x="5710" y="21346"/>
                    <a:pt x="4717" y="20407"/>
                    <a:pt x="4717" y="18372"/>
                  </a:cubicBezTo>
                  <a:cubicBezTo>
                    <a:pt x="4717" y="16337"/>
                    <a:pt x="5710" y="13207"/>
                    <a:pt x="7324" y="10233"/>
                  </a:cubicBezTo>
                  <a:cubicBezTo>
                    <a:pt x="8938" y="7259"/>
                    <a:pt x="11172" y="4442"/>
                    <a:pt x="12786" y="2563"/>
                  </a:cubicBezTo>
                  <a:cubicBezTo>
                    <a:pt x="14400" y="685"/>
                    <a:pt x="15393" y="-254"/>
                    <a:pt x="15890" y="59"/>
                  </a:cubicBezTo>
                  <a:cubicBezTo>
                    <a:pt x="16386" y="372"/>
                    <a:pt x="16386" y="1937"/>
                    <a:pt x="16138" y="4129"/>
                  </a:cubicBezTo>
                  <a:cubicBezTo>
                    <a:pt x="15890" y="6320"/>
                    <a:pt x="15393" y="9137"/>
                    <a:pt x="15145" y="11329"/>
                  </a:cubicBezTo>
                  <a:cubicBezTo>
                    <a:pt x="14897" y="13520"/>
                    <a:pt x="14897" y="15085"/>
                    <a:pt x="15517" y="16181"/>
                  </a:cubicBezTo>
                  <a:cubicBezTo>
                    <a:pt x="16138" y="17276"/>
                    <a:pt x="17379" y="17903"/>
                    <a:pt x="18497" y="17746"/>
                  </a:cubicBezTo>
                  <a:cubicBezTo>
                    <a:pt x="19614" y="17589"/>
                    <a:pt x="20607" y="16650"/>
                    <a:pt x="21600" y="15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2517812" y="5309006"/>
              <a:ext cx="465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fill="norm" stroke="1" extrusionOk="0">
                  <a:moveTo>
                    <a:pt x="0" y="0"/>
                  </a:moveTo>
                  <a:cubicBezTo>
                    <a:pt x="5974" y="1636"/>
                    <a:pt x="11949" y="3273"/>
                    <a:pt x="15855" y="5564"/>
                  </a:cubicBezTo>
                  <a:cubicBezTo>
                    <a:pt x="19762" y="7855"/>
                    <a:pt x="21600" y="10800"/>
                    <a:pt x="19072" y="13582"/>
                  </a:cubicBezTo>
                  <a:cubicBezTo>
                    <a:pt x="16545" y="16364"/>
                    <a:pt x="9651" y="18982"/>
                    <a:pt x="27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581312" y="5215872"/>
              <a:ext cx="71100" cy="24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378" fill="norm" stroke="1" extrusionOk="0">
                  <a:moveTo>
                    <a:pt x="0" y="927"/>
                  </a:moveTo>
                  <a:cubicBezTo>
                    <a:pt x="1543" y="464"/>
                    <a:pt x="3086" y="0"/>
                    <a:pt x="4629" y="0"/>
                  </a:cubicBezTo>
                  <a:cubicBezTo>
                    <a:pt x="6171" y="0"/>
                    <a:pt x="7714" y="464"/>
                    <a:pt x="10337" y="1993"/>
                  </a:cubicBezTo>
                  <a:cubicBezTo>
                    <a:pt x="12960" y="3523"/>
                    <a:pt x="16663" y="6118"/>
                    <a:pt x="18823" y="8529"/>
                  </a:cubicBezTo>
                  <a:cubicBezTo>
                    <a:pt x="20983" y="10939"/>
                    <a:pt x="21600" y="13164"/>
                    <a:pt x="19131" y="15342"/>
                  </a:cubicBezTo>
                  <a:cubicBezTo>
                    <a:pt x="16663" y="17521"/>
                    <a:pt x="11109" y="19653"/>
                    <a:pt x="7560" y="20627"/>
                  </a:cubicBezTo>
                  <a:cubicBezTo>
                    <a:pt x="4011" y="21600"/>
                    <a:pt x="2469" y="21415"/>
                    <a:pt x="926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2860712" y="5039131"/>
              <a:ext cx="9937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" y="18720"/>
                    <a:pt x="1012" y="15840"/>
                    <a:pt x="1679" y="12240"/>
                  </a:cubicBezTo>
                  <a:cubicBezTo>
                    <a:pt x="2346" y="8640"/>
                    <a:pt x="3174" y="4320"/>
                    <a:pt x="4049" y="2160"/>
                  </a:cubicBezTo>
                  <a:cubicBezTo>
                    <a:pt x="4923" y="0"/>
                    <a:pt x="5843" y="0"/>
                    <a:pt x="6809" y="0"/>
                  </a:cubicBezTo>
                  <a:cubicBezTo>
                    <a:pt x="7775" y="0"/>
                    <a:pt x="8787" y="0"/>
                    <a:pt x="9719" y="720"/>
                  </a:cubicBezTo>
                  <a:cubicBezTo>
                    <a:pt x="10650" y="1440"/>
                    <a:pt x="11502" y="2880"/>
                    <a:pt x="12307" y="4320"/>
                  </a:cubicBezTo>
                  <a:cubicBezTo>
                    <a:pt x="13112" y="5760"/>
                    <a:pt x="13871" y="7200"/>
                    <a:pt x="14688" y="9360"/>
                  </a:cubicBezTo>
                  <a:cubicBezTo>
                    <a:pt x="15504" y="11520"/>
                    <a:pt x="16378" y="14400"/>
                    <a:pt x="17264" y="16560"/>
                  </a:cubicBezTo>
                  <a:cubicBezTo>
                    <a:pt x="18150" y="18720"/>
                    <a:pt x="19047" y="20160"/>
                    <a:pt x="19771" y="20880"/>
                  </a:cubicBezTo>
                  <a:cubicBezTo>
                    <a:pt x="20496" y="21600"/>
                    <a:pt x="21048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2828962" y="5352844"/>
              <a:ext cx="292101" cy="1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20688"/>
                  </a:moveTo>
                  <a:cubicBezTo>
                    <a:pt x="2348" y="16368"/>
                    <a:pt x="4696" y="12048"/>
                    <a:pt x="7161" y="7728"/>
                  </a:cubicBezTo>
                  <a:cubicBezTo>
                    <a:pt x="9626" y="3408"/>
                    <a:pt x="12209" y="-912"/>
                    <a:pt x="14635" y="168"/>
                  </a:cubicBezTo>
                  <a:cubicBezTo>
                    <a:pt x="17061" y="1248"/>
                    <a:pt x="19330" y="7728"/>
                    <a:pt x="21600" y="14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3222211" y="5224502"/>
              <a:ext cx="67127" cy="23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489" fill="norm" stroke="1" extrusionOk="0">
                  <a:moveTo>
                    <a:pt x="20758" y="1329"/>
                  </a:moveTo>
                  <a:cubicBezTo>
                    <a:pt x="20103" y="753"/>
                    <a:pt x="19449" y="177"/>
                    <a:pt x="18467" y="33"/>
                  </a:cubicBezTo>
                  <a:cubicBezTo>
                    <a:pt x="17485" y="-111"/>
                    <a:pt x="16176" y="177"/>
                    <a:pt x="13231" y="1617"/>
                  </a:cubicBezTo>
                  <a:cubicBezTo>
                    <a:pt x="10285" y="3057"/>
                    <a:pt x="5703" y="5649"/>
                    <a:pt x="2922" y="8433"/>
                  </a:cubicBezTo>
                  <a:cubicBezTo>
                    <a:pt x="140" y="11217"/>
                    <a:pt x="-842" y="14193"/>
                    <a:pt x="794" y="16401"/>
                  </a:cubicBezTo>
                  <a:cubicBezTo>
                    <a:pt x="2431" y="18609"/>
                    <a:pt x="6685" y="20049"/>
                    <a:pt x="1094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3287333" y="5250224"/>
              <a:ext cx="132180" cy="15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68" fill="norm" stroke="1" extrusionOk="0">
                  <a:moveTo>
                    <a:pt x="19353" y="1581"/>
                  </a:moveTo>
                  <a:cubicBezTo>
                    <a:pt x="20039" y="831"/>
                    <a:pt x="20724" y="81"/>
                    <a:pt x="20639" y="6"/>
                  </a:cubicBezTo>
                  <a:cubicBezTo>
                    <a:pt x="20553" y="-69"/>
                    <a:pt x="19696" y="531"/>
                    <a:pt x="17296" y="1806"/>
                  </a:cubicBezTo>
                  <a:cubicBezTo>
                    <a:pt x="14896" y="3081"/>
                    <a:pt x="10953" y="5031"/>
                    <a:pt x="8639" y="6231"/>
                  </a:cubicBezTo>
                  <a:cubicBezTo>
                    <a:pt x="6324" y="7431"/>
                    <a:pt x="5639" y="7881"/>
                    <a:pt x="5553" y="8406"/>
                  </a:cubicBezTo>
                  <a:cubicBezTo>
                    <a:pt x="5467" y="8931"/>
                    <a:pt x="5981" y="9531"/>
                    <a:pt x="7610" y="9981"/>
                  </a:cubicBezTo>
                  <a:cubicBezTo>
                    <a:pt x="9239" y="10431"/>
                    <a:pt x="11981" y="10731"/>
                    <a:pt x="13781" y="11106"/>
                  </a:cubicBezTo>
                  <a:cubicBezTo>
                    <a:pt x="15581" y="11481"/>
                    <a:pt x="16439" y="11931"/>
                    <a:pt x="16439" y="12381"/>
                  </a:cubicBezTo>
                  <a:cubicBezTo>
                    <a:pt x="16439" y="12831"/>
                    <a:pt x="15581" y="13281"/>
                    <a:pt x="13267" y="14181"/>
                  </a:cubicBezTo>
                  <a:cubicBezTo>
                    <a:pt x="10953" y="15081"/>
                    <a:pt x="7181" y="16431"/>
                    <a:pt x="4867" y="17256"/>
                  </a:cubicBezTo>
                  <a:cubicBezTo>
                    <a:pt x="2553" y="18081"/>
                    <a:pt x="1696" y="18381"/>
                    <a:pt x="1010" y="18906"/>
                  </a:cubicBezTo>
                  <a:cubicBezTo>
                    <a:pt x="324" y="19431"/>
                    <a:pt x="-190" y="20181"/>
                    <a:pt x="67" y="20706"/>
                  </a:cubicBezTo>
                  <a:cubicBezTo>
                    <a:pt x="324" y="21231"/>
                    <a:pt x="1353" y="21531"/>
                    <a:pt x="4353" y="21456"/>
                  </a:cubicBezTo>
                  <a:cubicBezTo>
                    <a:pt x="7353" y="21381"/>
                    <a:pt x="12324" y="20931"/>
                    <a:pt x="15496" y="20481"/>
                  </a:cubicBezTo>
                  <a:cubicBezTo>
                    <a:pt x="18667" y="20031"/>
                    <a:pt x="20039" y="19581"/>
                    <a:pt x="21410" y="19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3425861" y="5307491"/>
              <a:ext cx="111126" cy="10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911"/>
                  </a:moveTo>
                  <a:cubicBezTo>
                    <a:pt x="823" y="294"/>
                    <a:pt x="1646" y="-323"/>
                    <a:pt x="3291" y="191"/>
                  </a:cubicBezTo>
                  <a:cubicBezTo>
                    <a:pt x="4937" y="706"/>
                    <a:pt x="7406" y="2351"/>
                    <a:pt x="8331" y="5334"/>
                  </a:cubicBezTo>
                  <a:cubicBezTo>
                    <a:pt x="9257" y="8317"/>
                    <a:pt x="8640" y="12637"/>
                    <a:pt x="7920" y="15311"/>
                  </a:cubicBezTo>
                  <a:cubicBezTo>
                    <a:pt x="7200" y="17986"/>
                    <a:pt x="6377" y="19014"/>
                    <a:pt x="5349" y="19837"/>
                  </a:cubicBezTo>
                  <a:cubicBezTo>
                    <a:pt x="4320" y="20660"/>
                    <a:pt x="3086" y="21277"/>
                    <a:pt x="2571" y="21071"/>
                  </a:cubicBezTo>
                  <a:cubicBezTo>
                    <a:pt x="2057" y="20866"/>
                    <a:pt x="2263" y="19837"/>
                    <a:pt x="4217" y="16546"/>
                  </a:cubicBezTo>
                  <a:cubicBezTo>
                    <a:pt x="6171" y="13254"/>
                    <a:pt x="9874" y="7700"/>
                    <a:pt x="12137" y="4511"/>
                  </a:cubicBezTo>
                  <a:cubicBezTo>
                    <a:pt x="14400" y="1323"/>
                    <a:pt x="15223" y="500"/>
                    <a:pt x="15223" y="500"/>
                  </a:cubicBezTo>
                  <a:cubicBezTo>
                    <a:pt x="15223" y="500"/>
                    <a:pt x="14400" y="1323"/>
                    <a:pt x="13783" y="3380"/>
                  </a:cubicBezTo>
                  <a:cubicBezTo>
                    <a:pt x="13166" y="5437"/>
                    <a:pt x="12754" y="8728"/>
                    <a:pt x="13269" y="11300"/>
                  </a:cubicBezTo>
                  <a:cubicBezTo>
                    <a:pt x="13783" y="13871"/>
                    <a:pt x="15223" y="15723"/>
                    <a:pt x="16766" y="16648"/>
                  </a:cubicBezTo>
                  <a:cubicBezTo>
                    <a:pt x="18309" y="17574"/>
                    <a:pt x="19954" y="17574"/>
                    <a:pt x="21600" y="17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3594136" y="538203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638586" y="5265464"/>
              <a:ext cx="69210" cy="25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80" fill="norm" stroke="1" extrusionOk="0">
                  <a:moveTo>
                    <a:pt x="0" y="11216"/>
                  </a:moveTo>
                  <a:cubicBezTo>
                    <a:pt x="322" y="14174"/>
                    <a:pt x="645" y="17131"/>
                    <a:pt x="645" y="18969"/>
                  </a:cubicBezTo>
                  <a:cubicBezTo>
                    <a:pt x="645" y="20806"/>
                    <a:pt x="322" y="21523"/>
                    <a:pt x="161" y="21478"/>
                  </a:cubicBezTo>
                  <a:cubicBezTo>
                    <a:pt x="0" y="21433"/>
                    <a:pt x="0" y="20627"/>
                    <a:pt x="161" y="18386"/>
                  </a:cubicBezTo>
                  <a:cubicBezTo>
                    <a:pt x="322" y="16145"/>
                    <a:pt x="645" y="12471"/>
                    <a:pt x="1451" y="9379"/>
                  </a:cubicBezTo>
                  <a:cubicBezTo>
                    <a:pt x="2257" y="6286"/>
                    <a:pt x="3546" y="3777"/>
                    <a:pt x="4513" y="2298"/>
                  </a:cubicBezTo>
                  <a:cubicBezTo>
                    <a:pt x="5481" y="819"/>
                    <a:pt x="6125" y="371"/>
                    <a:pt x="7254" y="147"/>
                  </a:cubicBezTo>
                  <a:cubicBezTo>
                    <a:pt x="8382" y="-77"/>
                    <a:pt x="9994" y="-77"/>
                    <a:pt x="12251" y="371"/>
                  </a:cubicBezTo>
                  <a:cubicBezTo>
                    <a:pt x="14507" y="819"/>
                    <a:pt x="17409" y="1716"/>
                    <a:pt x="19182" y="2836"/>
                  </a:cubicBezTo>
                  <a:cubicBezTo>
                    <a:pt x="20955" y="3956"/>
                    <a:pt x="21600" y="5301"/>
                    <a:pt x="20633" y="6331"/>
                  </a:cubicBezTo>
                  <a:cubicBezTo>
                    <a:pt x="19666" y="7362"/>
                    <a:pt x="17087" y="8079"/>
                    <a:pt x="14991" y="8572"/>
                  </a:cubicBezTo>
                  <a:cubicBezTo>
                    <a:pt x="12896" y="9065"/>
                    <a:pt x="11284" y="9334"/>
                    <a:pt x="9672" y="9513"/>
                  </a:cubicBezTo>
                  <a:cubicBezTo>
                    <a:pt x="8060" y="9692"/>
                    <a:pt x="6448" y="9782"/>
                    <a:pt x="6125" y="9558"/>
                  </a:cubicBezTo>
                  <a:cubicBezTo>
                    <a:pt x="5803" y="9334"/>
                    <a:pt x="6770" y="8796"/>
                    <a:pt x="7737" y="8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3721136" y="5372506"/>
              <a:ext cx="47626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70"/>
                    <a:pt x="8640" y="8139"/>
                    <a:pt x="12240" y="11739"/>
                  </a:cubicBezTo>
                  <a:cubicBezTo>
                    <a:pt x="15840" y="15339"/>
                    <a:pt x="18720" y="184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730661" y="5372506"/>
              <a:ext cx="41276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88"/>
                    <a:pt x="16062" y="576"/>
                    <a:pt x="12462" y="4176"/>
                  </a:cubicBezTo>
                  <a:cubicBezTo>
                    <a:pt x="8862" y="7776"/>
                    <a:pt x="4431" y="146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801362" y="5279209"/>
              <a:ext cx="34075" cy="10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078" fill="norm" stroke="1" extrusionOk="0">
                  <a:moveTo>
                    <a:pt x="21074" y="237"/>
                  </a:moveTo>
                  <a:cubicBezTo>
                    <a:pt x="17147" y="32"/>
                    <a:pt x="13219" y="-174"/>
                    <a:pt x="10274" y="237"/>
                  </a:cubicBezTo>
                  <a:cubicBezTo>
                    <a:pt x="7329" y="649"/>
                    <a:pt x="5365" y="1677"/>
                    <a:pt x="3401" y="4352"/>
                  </a:cubicBezTo>
                  <a:cubicBezTo>
                    <a:pt x="1438" y="7026"/>
                    <a:pt x="-526" y="11346"/>
                    <a:pt x="129" y="14535"/>
                  </a:cubicBezTo>
                  <a:cubicBezTo>
                    <a:pt x="783" y="17723"/>
                    <a:pt x="4056" y="19780"/>
                    <a:pt x="7983" y="20603"/>
                  </a:cubicBezTo>
                  <a:cubicBezTo>
                    <a:pt x="11910" y="21426"/>
                    <a:pt x="16492" y="21015"/>
                    <a:pt x="21074" y="20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848136" y="5321706"/>
              <a:ext cx="73026" cy="6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4696" y="1800"/>
                  </a:cubicBezTo>
                  <a:cubicBezTo>
                    <a:pt x="6261" y="3600"/>
                    <a:pt x="7826" y="7200"/>
                    <a:pt x="7983" y="10473"/>
                  </a:cubicBezTo>
                  <a:cubicBezTo>
                    <a:pt x="8139" y="13745"/>
                    <a:pt x="6887" y="16691"/>
                    <a:pt x="5635" y="18655"/>
                  </a:cubicBezTo>
                  <a:cubicBezTo>
                    <a:pt x="4383" y="20618"/>
                    <a:pt x="3130" y="21600"/>
                    <a:pt x="2504" y="21109"/>
                  </a:cubicBezTo>
                  <a:cubicBezTo>
                    <a:pt x="1878" y="20618"/>
                    <a:pt x="1878" y="18655"/>
                    <a:pt x="2974" y="16036"/>
                  </a:cubicBezTo>
                  <a:cubicBezTo>
                    <a:pt x="4070" y="13418"/>
                    <a:pt x="6261" y="10145"/>
                    <a:pt x="8296" y="7200"/>
                  </a:cubicBezTo>
                  <a:cubicBezTo>
                    <a:pt x="10330" y="4255"/>
                    <a:pt x="12209" y="1636"/>
                    <a:pt x="12991" y="1145"/>
                  </a:cubicBezTo>
                  <a:cubicBezTo>
                    <a:pt x="13774" y="655"/>
                    <a:pt x="13461" y="2291"/>
                    <a:pt x="13304" y="4091"/>
                  </a:cubicBezTo>
                  <a:cubicBezTo>
                    <a:pt x="13148" y="5891"/>
                    <a:pt x="13148" y="7855"/>
                    <a:pt x="13304" y="9818"/>
                  </a:cubicBezTo>
                  <a:cubicBezTo>
                    <a:pt x="13461" y="11782"/>
                    <a:pt x="13774" y="13745"/>
                    <a:pt x="15183" y="14891"/>
                  </a:cubicBezTo>
                  <a:cubicBezTo>
                    <a:pt x="16591" y="16036"/>
                    <a:pt x="19096" y="16364"/>
                    <a:pt x="21600" y="16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933861" y="5261381"/>
              <a:ext cx="5328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600" fill="norm" stroke="1" extrusionOk="0">
                  <a:moveTo>
                    <a:pt x="0" y="0"/>
                  </a:moveTo>
                  <a:cubicBezTo>
                    <a:pt x="6113" y="2618"/>
                    <a:pt x="12226" y="5236"/>
                    <a:pt x="16098" y="7691"/>
                  </a:cubicBezTo>
                  <a:cubicBezTo>
                    <a:pt x="19970" y="10145"/>
                    <a:pt x="21600" y="12436"/>
                    <a:pt x="19766" y="14727"/>
                  </a:cubicBezTo>
                  <a:cubicBezTo>
                    <a:pt x="17932" y="17018"/>
                    <a:pt x="12634" y="19309"/>
                    <a:pt x="73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987836" y="5228633"/>
              <a:ext cx="56904" cy="20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82" fill="norm" stroke="1" extrusionOk="0">
                  <a:moveTo>
                    <a:pt x="0" y="105"/>
                  </a:moveTo>
                  <a:cubicBezTo>
                    <a:pt x="1964" y="-7"/>
                    <a:pt x="3927" y="-118"/>
                    <a:pt x="6873" y="272"/>
                  </a:cubicBezTo>
                  <a:cubicBezTo>
                    <a:pt x="9818" y="661"/>
                    <a:pt x="13745" y="1552"/>
                    <a:pt x="16691" y="3501"/>
                  </a:cubicBezTo>
                  <a:cubicBezTo>
                    <a:pt x="19636" y="5449"/>
                    <a:pt x="21600" y="8455"/>
                    <a:pt x="21011" y="11350"/>
                  </a:cubicBezTo>
                  <a:cubicBezTo>
                    <a:pt x="20422" y="14245"/>
                    <a:pt x="17280" y="17028"/>
                    <a:pt x="14727" y="18698"/>
                  </a:cubicBezTo>
                  <a:cubicBezTo>
                    <a:pt x="12175" y="20369"/>
                    <a:pt x="10211" y="20925"/>
                    <a:pt x="8247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038636" y="5123435"/>
              <a:ext cx="85726" cy="6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2478"/>
                  </a:moveTo>
                  <a:cubicBezTo>
                    <a:pt x="1067" y="1466"/>
                    <a:pt x="2133" y="453"/>
                    <a:pt x="3467" y="116"/>
                  </a:cubicBezTo>
                  <a:cubicBezTo>
                    <a:pt x="4800" y="-222"/>
                    <a:pt x="6400" y="116"/>
                    <a:pt x="7467" y="1972"/>
                  </a:cubicBezTo>
                  <a:cubicBezTo>
                    <a:pt x="8533" y="3828"/>
                    <a:pt x="9067" y="7203"/>
                    <a:pt x="8800" y="9566"/>
                  </a:cubicBezTo>
                  <a:cubicBezTo>
                    <a:pt x="8533" y="11928"/>
                    <a:pt x="7467" y="13278"/>
                    <a:pt x="6400" y="14628"/>
                  </a:cubicBezTo>
                  <a:cubicBezTo>
                    <a:pt x="5333" y="15978"/>
                    <a:pt x="4267" y="17328"/>
                    <a:pt x="4533" y="18509"/>
                  </a:cubicBezTo>
                  <a:cubicBezTo>
                    <a:pt x="4800" y="19691"/>
                    <a:pt x="6400" y="20703"/>
                    <a:pt x="9467" y="21040"/>
                  </a:cubicBezTo>
                  <a:cubicBezTo>
                    <a:pt x="12533" y="21378"/>
                    <a:pt x="17067" y="21040"/>
                    <a:pt x="21600" y="20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6676" y="5191442"/>
              <a:ext cx="267212" cy="26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20" fill="norm" stroke="1" extrusionOk="0">
                  <a:moveTo>
                    <a:pt x="8205" y="6017"/>
                  </a:moveTo>
                  <a:cubicBezTo>
                    <a:pt x="5994" y="10372"/>
                    <a:pt x="3783" y="14726"/>
                    <a:pt x="2337" y="17514"/>
                  </a:cubicBezTo>
                  <a:cubicBezTo>
                    <a:pt x="891" y="20301"/>
                    <a:pt x="211" y="21520"/>
                    <a:pt x="41" y="21520"/>
                  </a:cubicBezTo>
                  <a:cubicBezTo>
                    <a:pt x="-129" y="21520"/>
                    <a:pt x="211" y="20301"/>
                    <a:pt x="1402" y="17339"/>
                  </a:cubicBezTo>
                  <a:cubicBezTo>
                    <a:pt x="2592" y="14378"/>
                    <a:pt x="4633" y="9675"/>
                    <a:pt x="5909" y="6714"/>
                  </a:cubicBezTo>
                  <a:cubicBezTo>
                    <a:pt x="7184" y="3752"/>
                    <a:pt x="7695" y="2533"/>
                    <a:pt x="8205" y="1575"/>
                  </a:cubicBezTo>
                  <a:cubicBezTo>
                    <a:pt x="8715" y="617"/>
                    <a:pt x="9225" y="-80"/>
                    <a:pt x="9651" y="7"/>
                  </a:cubicBezTo>
                  <a:cubicBezTo>
                    <a:pt x="10076" y="94"/>
                    <a:pt x="10416" y="965"/>
                    <a:pt x="11606" y="4014"/>
                  </a:cubicBezTo>
                  <a:cubicBezTo>
                    <a:pt x="12797" y="7062"/>
                    <a:pt x="14838" y="12288"/>
                    <a:pt x="16028" y="15336"/>
                  </a:cubicBezTo>
                  <a:cubicBezTo>
                    <a:pt x="17219" y="18385"/>
                    <a:pt x="17559" y="19255"/>
                    <a:pt x="18069" y="20039"/>
                  </a:cubicBezTo>
                  <a:cubicBezTo>
                    <a:pt x="18580" y="20823"/>
                    <a:pt x="19260" y="21520"/>
                    <a:pt x="19855" y="21433"/>
                  </a:cubicBezTo>
                  <a:cubicBezTo>
                    <a:pt x="20451" y="21346"/>
                    <a:pt x="20961" y="20475"/>
                    <a:pt x="21471" y="1960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299680" y="5182064"/>
              <a:ext cx="170508" cy="10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73" fill="norm" stroke="1" extrusionOk="0">
                  <a:moveTo>
                    <a:pt x="7081" y="3727"/>
                  </a:moveTo>
                  <a:cubicBezTo>
                    <a:pt x="5481" y="7881"/>
                    <a:pt x="3881" y="12035"/>
                    <a:pt x="2548" y="15358"/>
                  </a:cubicBezTo>
                  <a:cubicBezTo>
                    <a:pt x="1214" y="18681"/>
                    <a:pt x="148" y="21173"/>
                    <a:pt x="14" y="21173"/>
                  </a:cubicBezTo>
                  <a:cubicBezTo>
                    <a:pt x="-119" y="21173"/>
                    <a:pt x="681" y="18681"/>
                    <a:pt x="2014" y="15565"/>
                  </a:cubicBezTo>
                  <a:cubicBezTo>
                    <a:pt x="3348" y="12450"/>
                    <a:pt x="5214" y="8711"/>
                    <a:pt x="6414" y="5804"/>
                  </a:cubicBezTo>
                  <a:cubicBezTo>
                    <a:pt x="7614" y="2896"/>
                    <a:pt x="8148" y="819"/>
                    <a:pt x="9081" y="196"/>
                  </a:cubicBezTo>
                  <a:cubicBezTo>
                    <a:pt x="10014" y="-427"/>
                    <a:pt x="11348" y="404"/>
                    <a:pt x="12814" y="3104"/>
                  </a:cubicBezTo>
                  <a:cubicBezTo>
                    <a:pt x="14281" y="5804"/>
                    <a:pt x="15881" y="10373"/>
                    <a:pt x="17348" y="13281"/>
                  </a:cubicBezTo>
                  <a:cubicBezTo>
                    <a:pt x="18814" y="16188"/>
                    <a:pt x="20148" y="17435"/>
                    <a:pt x="21481" y="1868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3714242" y="5157550"/>
              <a:ext cx="146596" cy="9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86" fill="norm" stroke="1" extrusionOk="0">
                  <a:moveTo>
                    <a:pt x="8411" y="4106"/>
                  </a:moveTo>
                  <a:cubicBezTo>
                    <a:pt x="6560" y="7946"/>
                    <a:pt x="4708" y="11786"/>
                    <a:pt x="3165" y="14906"/>
                  </a:cubicBezTo>
                  <a:cubicBezTo>
                    <a:pt x="1622" y="18026"/>
                    <a:pt x="388" y="20426"/>
                    <a:pt x="80" y="20426"/>
                  </a:cubicBezTo>
                  <a:cubicBezTo>
                    <a:pt x="-229" y="20426"/>
                    <a:pt x="388" y="18026"/>
                    <a:pt x="1468" y="14666"/>
                  </a:cubicBezTo>
                  <a:cubicBezTo>
                    <a:pt x="2548" y="11306"/>
                    <a:pt x="4091" y="6986"/>
                    <a:pt x="5480" y="4106"/>
                  </a:cubicBezTo>
                  <a:cubicBezTo>
                    <a:pt x="6868" y="1226"/>
                    <a:pt x="8102" y="-214"/>
                    <a:pt x="9182" y="26"/>
                  </a:cubicBezTo>
                  <a:cubicBezTo>
                    <a:pt x="10262" y="266"/>
                    <a:pt x="11188" y="2186"/>
                    <a:pt x="11805" y="4826"/>
                  </a:cubicBezTo>
                  <a:cubicBezTo>
                    <a:pt x="12422" y="7466"/>
                    <a:pt x="12731" y="10826"/>
                    <a:pt x="14274" y="13706"/>
                  </a:cubicBezTo>
                  <a:cubicBezTo>
                    <a:pt x="15817" y="16586"/>
                    <a:pt x="18594" y="18986"/>
                    <a:pt x="21371" y="2138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829336" y="5105806"/>
              <a:ext cx="149508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6389" y="337"/>
                  </a:moveTo>
                  <a:cubicBezTo>
                    <a:pt x="5172" y="289"/>
                    <a:pt x="3955" y="241"/>
                    <a:pt x="3346" y="169"/>
                  </a:cubicBezTo>
                  <a:cubicBezTo>
                    <a:pt x="2738" y="96"/>
                    <a:pt x="2738" y="0"/>
                    <a:pt x="3194" y="0"/>
                  </a:cubicBezTo>
                  <a:cubicBezTo>
                    <a:pt x="3651" y="0"/>
                    <a:pt x="4563" y="96"/>
                    <a:pt x="5780" y="410"/>
                  </a:cubicBezTo>
                  <a:cubicBezTo>
                    <a:pt x="6997" y="723"/>
                    <a:pt x="8518" y="1254"/>
                    <a:pt x="9431" y="1808"/>
                  </a:cubicBezTo>
                  <a:cubicBezTo>
                    <a:pt x="10344" y="2362"/>
                    <a:pt x="10648" y="2941"/>
                    <a:pt x="11256" y="3520"/>
                  </a:cubicBezTo>
                  <a:cubicBezTo>
                    <a:pt x="11865" y="4098"/>
                    <a:pt x="12777" y="4677"/>
                    <a:pt x="13842" y="5296"/>
                  </a:cubicBezTo>
                  <a:cubicBezTo>
                    <a:pt x="14907" y="5914"/>
                    <a:pt x="16124" y="6573"/>
                    <a:pt x="17189" y="7248"/>
                  </a:cubicBezTo>
                  <a:cubicBezTo>
                    <a:pt x="18254" y="7923"/>
                    <a:pt x="19166" y="8614"/>
                    <a:pt x="19775" y="9305"/>
                  </a:cubicBezTo>
                  <a:cubicBezTo>
                    <a:pt x="20383" y="9996"/>
                    <a:pt x="20687" y="10688"/>
                    <a:pt x="20992" y="11306"/>
                  </a:cubicBezTo>
                  <a:cubicBezTo>
                    <a:pt x="21296" y="11925"/>
                    <a:pt x="21600" y="12471"/>
                    <a:pt x="21448" y="13082"/>
                  </a:cubicBezTo>
                  <a:cubicBezTo>
                    <a:pt x="21296" y="13693"/>
                    <a:pt x="20687" y="14368"/>
                    <a:pt x="19623" y="15043"/>
                  </a:cubicBezTo>
                  <a:cubicBezTo>
                    <a:pt x="18558" y="15718"/>
                    <a:pt x="17037" y="16393"/>
                    <a:pt x="15211" y="17036"/>
                  </a:cubicBezTo>
                  <a:cubicBezTo>
                    <a:pt x="13386" y="17679"/>
                    <a:pt x="11256" y="18289"/>
                    <a:pt x="8975" y="18948"/>
                  </a:cubicBezTo>
                  <a:cubicBezTo>
                    <a:pt x="6693" y="19607"/>
                    <a:pt x="4259" y="20314"/>
                    <a:pt x="2738" y="20764"/>
                  </a:cubicBezTo>
                  <a:cubicBezTo>
                    <a:pt x="1217" y="21214"/>
                    <a:pt x="608" y="214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866937" y="5588831"/>
              <a:ext cx="711201" cy="6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1455"/>
                  </a:moveTo>
                  <a:cubicBezTo>
                    <a:pt x="1864" y="20015"/>
                    <a:pt x="3729" y="18575"/>
                    <a:pt x="5818" y="16055"/>
                  </a:cubicBezTo>
                  <a:cubicBezTo>
                    <a:pt x="7907" y="13535"/>
                    <a:pt x="10221" y="9935"/>
                    <a:pt x="12311" y="7415"/>
                  </a:cubicBezTo>
                  <a:cubicBezTo>
                    <a:pt x="14400" y="4895"/>
                    <a:pt x="16264" y="3455"/>
                    <a:pt x="17486" y="2375"/>
                  </a:cubicBezTo>
                  <a:cubicBezTo>
                    <a:pt x="18707" y="1295"/>
                    <a:pt x="19286" y="575"/>
                    <a:pt x="19736" y="215"/>
                  </a:cubicBezTo>
                  <a:cubicBezTo>
                    <a:pt x="20186" y="-145"/>
                    <a:pt x="20507" y="-145"/>
                    <a:pt x="20443" y="935"/>
                  </a:cubicBezTo>
                  <a:cubicBezTo>
                    <a:pt x="20379" y="2015"/>
                    <a:pt x="19929" y="4175"/>
                    <a:pt x="18739" y="5975"/>
                  </a:cubicBezTo>
                  <a:cubicBezTo>
                    <a:pt x="17550" y="7775"/>
                    <a:pt x="15621" y="9215"/>
                    <a:pt x="13564" y="10295"/>
                  </a:cubicBezTo>
                  <a:cubicBezTo>
                    <a:pt x="11507" y="11375"/>
                    <a:pt x="9321" y="12095"/>
                    <a:pt x="7232" y="13175"/>
                  </a:cubicBezTo>
                  <a:cubicBezTo>
                    <a:pt x="5143" y="14255"/>
                    <a:pt x="3150" y="15695"/>
                    <a:pt x="1993" y="16415"/>
                  </a:cubicBezTo>
                  <a:cubicBezTo>
                    <a:pt x="836" y="17135"/>
                    <a:pt x="514" y="17135"/>
                    <a:pt x="514" y="16775"/>
                  </a:cubicBezTo>
                  <a:cubicBezTo>
                    <a:pt x="514" y="16415"/>
                    <a:pt x="836" y="15695"/>
                    <a:pt x="2057" y="14255"/>
                  </a:cubicBezTo>
                  <a:cubicBezTo>
                    <a:pt x="3279" y="12815"/>
                    <a:pt x="5400" y="10655"/>
                    <a:pt x="7843" y="8855"/>
                  </a:cubicBezTo>
                  <a:cubicBezTo>
                    <a:pt x="10286" y="7055"/>
                    <a:pt x="13050" y="5615"/>
                    <a:pt x="15396" y="5255"/>
                  </a:cubicBezTo>
                  <a:cubicBezTo>
                    <a:pt x="17743" y="4895"/>
                    <a:pt x="19671" y="5615"/>
                    <a:pt x="21600" y="6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207900" y="5201999"/>
              <a:ext cx="344341" cy="36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28" fill="norm" stroke="1" extrusionOk="0">
                  <a:moveTo>
                    <a:pt x="16747" y="2976"/>
                  </a:moveTo>
                  <a:cubicBezTo>
                    <a:pt x="17800" y="2218"/>
                    <a:pt x="18854" y="1460"/>
                    <a:pt x="19776" y="891"/>
                  </a:cubicBezTo>
                  <a:cubicBezTo>
                    <a:pt x="20698" y="323"/>
                    <a:pt x="21488" y="-56"/>
                    <a:pt x="21422" y="7"/>
                  </a:cubicBezTo>
                  <a:cubicBezTo>
                    <a:pt x="21356" y="70"/>
                    <a:pt x="20434" y="576"/>
                    <a:pt x="18459" y="1523"/>
                  </a:cubicBezTo>
                  <a:cubicBezTo>
                    <a:pt x="16483" y="2470"/>
                    <a:pt x="13454" y="3860"/>
                    <a:pt x="11215" y="4997"/>
                  </a:cubicBezTo>
                  <a:cubicBezTo>
                    <a:pt x="8976" y="6133"/>
                    <a:pt x="7527" y="7018"/>
                    <a:pt x="6671" y="7776"/>
                  </a:cubicBezTo>
                  <a:cubicBezTo>
                    <a:pt x="5815" y="8533"/>
                    <a:pt x="5551" y="9165"/>
                    <a:pt x="5749" y="9544"/>
                  </a:cubicBezTo>
                  <a:cubicBezTo>
                    <a:pt x="5947" y="9923"/>
                    <a:pt x="6605" y="10049"/>
                    <a:pt x="7659" y="10112"/>
                  </a:cubicBezTo>
                  <a:cubicBezTo>
                    <a:pt x="8712" y="10176"/>
                    <a:pt x="10161" y="10176"/>
                    <a:pt x="11412" y="10365"/>
                  </a:cubicBezTo>
                  <a:cubicBezTo>
                    <a:pt x="12664" y="10555"/>
                    <a:pt x="13717" y="10933"/>
                    <a:pt x="14112" y="11439"/>
                  </a:cubicBezTo>
                  <a:cubicBezTo>
                    <a:pt x="14508" y="11944"/>
                    <a:pt x="14244" y="12576"/>
                    <a:pt x="12729" y="13586"/>
                  </a:cubicBezTo>
                  <a:cubicBezTo>
                    <a:pt x="11215" y="14597"/>
                    <a:pt x="8449" y="15986"/>
                    <a:pt x="6276" y="16997"/>
                  </a:cubicBezTo>
                  <a:cubicBezTo>
                    <a:pt x="4103" y="18007"/>
                    <a:pt x="2522" y="18639"/>
                    <a:pt x="1468" y="19270"/>
                  </a:cubicBezTo>
                  <a:cubicBezTo>
                    <a:pt x="415" y="19902"/>
                    <a:pt x="-112" y="20533"/>
                    <a:pt x="20" y="20912"/>
                  </a:cubicBezTo>
                  <a:cubicBezTo>
                    <a:pt x="151" y="21291"/>
                    <a:pt x="942" y="21418"/>
                    <a:pt x="3773" y="21481"/>
                  </a:cubicBezTo>
                  <a:cubicBezTo>
                    <a:pt x="6605" y="21544"/>
                    <a:pt x="11478" y="21544"/>
                    <a:pt x="14639" y="21481"/>
                  </a:cubicBezTo>
                  <a:cubicBezTo>
                    <a:pt x="17800" y="21418"/>
                    <a:pt x="19249" y="21291"/>
                    <a:pt x="20698" y="21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642843" y="5345654"/>
              <a:ext cx="234244" cy="19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00" fill="norm" stroke="1" extrusionOk="0">
                  <a:moveTo>
                    <a:pt x="2829" y="161"/>
                  </a:moveTo>
                  <a:cubicBezTo>
                    <a:pt x="3793" y="-74"/>
                    <a:pt x="4757" y="-309"/>
                    <a:pt x="5818" y="1452"/>
                  </a:cubicBezTo>
                  <a:cubicBezTo>
                    <a:pt x="6879" y="3213"/>
                    <a:pt x="8036" y="6969"/>
                    <a:pt x="7554" y="10374"/>
                  </a:cubicBezTo>
                  <a:cubicBezTo>
                    <a:pt x="7072" y="13778"/>
                    <a:pt x="4950" y="16830"/>
                    <a:pt x="3311" y="18708"/>
                  </a:cubicBezTo>
                  <a:cubicBezTo>
                    <a:pt x="1672" y="20587"/>
                    <a:pt x="514" y="21291"/>
                    <a:pt x="129" y="21056"/>
                  </a:cubicBezTo>
                  <a:cubicBezTo>
                    <a:pt x="-257" y="20821"/>
                    <a:pt x="129" y="19648"/>
                    <a:pt x="2636" y="16830"/>
                  </a:cubicBezTo>
                  <a:cubicBezTo>
                    <a:pt x="5143" y="14013"/>
                    <a:pt x="9772" y="9552"/>
                    <a:pt x="12568" y="6852"/>
                  </a:cubicBezTo>
                  <a:cubicBezTo>
                    <a:pt x="15364" y="4152"/>
                    <a:pt x="16329" y="3213"/>
                    <a:pt x="16522" y="3213"/>
                  </a:cubicBezTo>
                  <a:cubicBezTo>
                    <a:pt x="16714" y="3213"/>
                    <a:pt x="16136" y="4152"/>
                    <a:pt x="15654" y="5795"/>
                  </a:cubicBezTo>
                  <a:cubicBezTo>
                    <a:pt x="15172" y="7439"/>
                    <a:pt x="14786" y="9787"/>
                    <a:pt x="14689" y="11548"/>
                  </a:cubicBezTo>
                  <a:cubicBezTo>
                    <a:pt x="14593" y="13308"/>
                    <a:pt x="14786" y="14482"/>
                    <a:pt x="15943" y="14834"/>
                  </a:cubicBezTo>
                  <a:cubicBezTo>
                    <a:pt x="17100" y="15187"/>
                    <a:pt x="19222" y="14717"/>
                    <a:pt x="21343" y="14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6851686" y="5118506"/>
              <a:ext cx="165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74"/>
                  </a:moveTo>
                  <a:cubicBezTo>
                    <a:pt x="1108" y="1137"/>
                    <a:pt x="2215" y="0"/>
                    <a:pt x="3323" y="0"/>
                  </a:cubicBezTo>
                  <a:cubicBezTo>
                    <a:pt x="4431" y="0"/>
                    <a:pt x="5538" y="1137"/>
                    <a:pt x="6508" y="3600"/>
                  </a:cubicBezTo>
                  <a:cubicBezTo>
                    <a:pt x="7477" y="6063"/>
                    <a:pt x="8308" y="9853"/>
                    <a:pt x="8308" y="12505"/>
                  </a:cubicBezTo>
                  <a:cubicBezTo>
                    <a:pt x="8308" y="15158"/>
                    <a:pt x="7477" y="16674"/>
                    <a:pt x="6369" y="18000"/>
                  </a:cubicBezTo>
                  <a:cubicBezTo>
                    <a:pt x="5262" y="19326"/>
                    <a:pt x="3877" y="20463"/>
                    <a:pt x="4292" y="21032"/>
                  </a:cubicBezTo>
                  <a:cubicBezTo>
                    <a:pt x="4708" y="21600"/>
                    <a:pt x="6923" y="21600"/>
                    <a:pt x="10108" y="21600"/>
                  </a:cubicBezTo>
                  <a:cubicBezTo>
                    <a:pt x="13292" y="21600"/>
                    <a:pt x="1744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7029486" y="543600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226807" y="5269692"/>
              <a:ext cx="162249" cy="52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84" fill="norm" stroke="1" extrusionOk="0">
                  <a:moveTo>
                    <a:pt x="4092" y="5297"/>
                  </a:moveTo>
                  <a:cubicBezTo>
                    <a:pt x="3815" y="8096"/>
                    <a:pt x="3538" y="10894"/>
                    <a:pt x="2984" y="13343"/>
                  </a:cubicBezTo>
                  <a:cubicBezTo>
                    <a:pt x="2430" y="15791"/>
                    <a:pt x="1600" y="17890"/>
                    <a:pt x="1046" y="19289"/>
                  </a:cubicBezTo>
                  <a:cubicBezTo>
                    <a:pt x="492" y="20689"/>
                    <a:pt x="215" y="21388"/>
                    <a:pt x="76" y="21476"/>
                  </a:cubicBezTo>
                  <a:cubicBezTo>
                    <a:pt x="-62" y="21563"/>
                    <a:pt x="-62" y="21038"/>
                    <a:pt x="492" y="19333"/>
                  </a:cubicBezTo>
                  <a:cubicBezTo>
                    <a:pt x="1046" y="17628"/>
                    <a:pt x="2153" y="14742"/>
                    <a:pt x="2984" y="11812"/>
                  </a:cubicBezTo>
                  <a:cubicBezTo>
                    <a:pt x="3815" y="8883"/>
                    <a:pt x="4369" y="5910"/>
                    <a:pt x="5338" y="3986"/>
                  </a:cubicBezTo>
                  <a:cubicBezTo>
                    <a:pt x="6307" y="2062"/>
                    <a:pt x="7692" y="1187"/>
                    <a:pt x="9215" y="663"/>
                  </a:cubicBezTo>
                  <a:cubicBezTo>
                    <a:pt x="10738" y="138"/>
                    <a:pt x="12400" y="-37"/>
                    <a:pt x="13784" y="7"/>
                  </a:cubicBezTo>
                  <a:cubicBezTo>
                    <a:pt x="15169" y="50"/>
                    <a:pt x="16276" y="313"/>
                    <a:pt x="17661" y="925"/>
                  </a:cubicBezTo>
                  <a:cubicBezTo>
                    <a:pt x="19046" y="1537"/>
                    <a:pt x="20707" y="2499"/>
                    <a:pt x="21123" y="3374"/>
                  </a:cubicBezTo>
                  <a:cubicBezTo>
                    <a:pt x="21538" y="4248"/>
                    <a:pt x="20707" y="5035"/>
                    <a:pt x="18630" y="5866"/>
                  </a:cubicBezTo>
                  <a:cubicBezTo>
                    <a:pt x="16553" y="6697"/>
                    <a:pt x="13230" y="7571"/>
                    <a:pt x="9907" y="8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7404136" y="5499506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200"/>
                    <a:pt x="9000" y="6400"/>
                    <a:pt x="12600" y="10000"/>
                  </a:cubicBezTo>
                  <a:cubicBezTo>
                    <a:pt x="16200" y="13600"/>
                    <a:pt x="18900" y="17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7404136" y="5477191"/>
              <a:ext cx="146051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2396"/>
                  </a:moveTo>
                  <a:cubicBezTo>
                    <a:pt x="20661" y="1126"/>
                    <a:pt x="19722" y="-145"/>
                    <a:pt x="18470" y="14"/>
                  </a:cubicBezTo>
                  <a:cubicBezTo>
                    <a:pt x="17217" y="173"/>
                    <a:pt x="15652" y="1761"/>
                    <a:pt x="12522" y="5573"/>
                  </a:cubicBezTo>
                  <a:cubicBezTo>
                    <a:pt x="9391" y="9384"/>
                    <a:pt x="4696" y="15420"/>
                    <a:pt x="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7425303" y="5118498"/>
              <a:ext cx="112185" cy="1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3260" y="2236"/>
                  </a:moveTo>
                  <a:cubicBezTo>
                    <a:pt x="2445" y="4098"/>
                    <a:pt x="1630" y="5960"/>
                    <a:pt x="1019" y="7822"/>
                  </a:cubicBezTo>
                  <a:cubicBezTo>
                    <a:pt x="408" y="9684"/>
                    <a:pt x="0" y="11546"/>
                    <a:pt x="0" y="11360"/>
                  </a:cubicBezTo>
                  <a:cubicBezTo>
                    <a:pt x="0" y="11174"/>
                    <a:pt x="408" y="8939"/>
                    <a:pt x="1019" y="6891"/>
                  </a:cubicBezTo>
                  <a:cubicBezTo>
                    <a:pt x="1630" y="4843"/>
                    <a:pt x="2445" y="2981"/>
                    <a:pt x="3872" y="1677"/>
                  </a:cubicBezTo>
                  <a:cubicBezTo>
                    <a:pt x="5298" y="374"/>
                    <a:pt x="7336" y="-371"/>
                    <a:pt x="8966" y="188"/>
                  </a:cubicBezTo>
                  <a:cubicBezTo>
                    <a:pt x="10596" y="746"/>
                    <a:pt x="11819" y="2608"/>
                    <a:pt x="13857" y="6332"/>
                  </a:cubicBezTo>
                  <a:cubicBezTo>
                    <a:pt x="15894" y="10057"/>
                    <a:pt x="18747" y="15643"/>
                    <a:pt x="21600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702635" y="5298957"/>
              <a:ext cx="152353" cy="32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87" fill="norm" stroke="1" extrusionOk="0">
                  <a:moveTo>
                    <a:pt x="21297" y="2349"/>
                  </a:moveTo>
                  <a:cubicBezTo>
                    <a:pt x="21001" y="1507"/>
                    <a:pt x="20705" y="666"/>
                    <a:pt x="19818" y="245"/>
                  </a:cubicBezTo>
                  <a:cubicBezTo>
                    <a:pt x="18930" y="-176"/>
                    <a:pt x="17450" y="-176"/>
                    <a:pt x="14639" y="1227"/>
                  </a:cubicBezTo>
                  <a:cubicBezTo>
                    <a:pt x="11829" y="2629"/>
                    <a:pt x="7686" y="5434"/>
                    <a:pt x="4875" y="8730"/>
                  </a:cubicBezTo>
                  <a:cubicBezTo>
                    <a:pt x="2064" y="12027"/>
                    <a:pt x="585" y="15814"/>
                    <a:pt x="141" y="18058"/>
                  </a:cubicBezTo>
                  <a:cubicBezTo>
                    <a:pt x="-303" y="20302"/>
                    <a:pt x="289" y="21003"/>
                    <a:pt x="2064" y="21214"/>
                  </a:cubicBezTo>
                  <a:cubicBezTo>
                    <a:pt x="3839" y="21424"/>
                    <a:pt x="6798" y="21143"/>
                    <a:pt x="9757" y="20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7858892" y="5348756"/>
              <a:ext cx="154846" cy="18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06" fill="norm" stroke="1" extrusionOk="0">
                  <a:moveTo>
                    <a:pt x="337" y="3530"/>
                  </a:moveTo>
                  <a:cubicBezTo>
                    <a:pt x="45" y="2289"/>
                    <a:pt x="-247" y="1047"/>
                    <a:pt x="337" y="427"/>
                  </a:cubicBezTo>
                  <a:cubicBezTo>
                    <a:pt x="921" y="-194"/>
                    <a:pt x="2380" y="-194"/>
                    <a:pt x="4131" y="799"/>
                  </a:cubicBezTo>
                  <a:cubicBezTo>
                    <a:pt x="5883" y="1792"/>
                    <a:pt x="7926" y="3778"/>
                    <a:pt x="8510" y="7006"/>
                  </a:cubicBezTo>
                  <a:cubicBezTo>
                    <a:pt x="9094" y="10234"/>
                    <a:pt x="8218" y="14703"/>
                    <a:pt x="7196" y="17434"/>
                  </a:cubicBezTo>
                  <a:cubicBezTo>
                    <a:pt x="6175" y="20165"/>
                    <a:pt x="5007" y="21158"/>
                    <a:pt x="4423" y="21034"/>
                  </a:cubicBezTo>
                  <a:cubicBezTo>
                    <a:pt x="3839" y="20909"/>
                    <a:pt x="3839" y="19668"/>
                    <a:pt x="5153" y="17185"/>
                  </a:cubicBezTo>
                  <a:cubicBezTo>
                    <a:pt x="6467" y="14703"/>
                    <a:pt x="9094" y="10978"/>
                    <a:pt x="10991" y="8620"/>
                  </a:cubicBezTo>
                  <a:cubicBezTo>
                    <a:pt x="12888" y="6261"/>
                    <a:pt x="14056" y="5268"/>
                    <a:pt x="14348" y="5392"/>
                  </a:cubicBezTo>
                  <a:cubicBezTo>
                    <a:pt x="14639" y="5516"/>
                    <a:pt x="14056" y="6758"/>
                    <a:pt x="13618" y="9116"/>
                  </a:cubicBezTo>
                  <a:cubicBezTo>
                    <a:pt x="13180" y="11475"/>
                    <a:pt x="12888" y="14951"/>
                    <a:pt x="14202" y="17185"/>
                  </a:cubicBezTo>
                  <a:cubicBezTo>
                    <a:pt x="15515" y="19420"/>
                    <a:pt x="18434" y="20413"/>
                    <a:pt x="21353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8070886" y="5277256"/>
              <a:ext cx="10097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600" fill="norm" stroke="1" extrusionOk="0">
                  <a:moveTo>
                    <a:pt x="7776" y="0"/>
                  </a:moveTo>
                  <a:cubicBezTo>
                    <a:pt x="13392" y="3214"/>
                    <a:pt x="19008" y="6429"/>
                    <a:pt x="20304" y="9257"/>
                  </a:cubicBezTo>
                  <a:cubicBezTo>
                    <a:pt x="21600" y="12086"/>
                    <a:pt x="18576" y="14529"/>
                    <a:pt x="14472" y="16521"/>
                  </a:cubicBezTo>
                  <a:cubicBezTo>
                    <a:pt x="10368" y="18514"/>
                    <a:pt x="5184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8451886" y="5397906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8445536" y="5537606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4800"/>
                    <a:pt x="1600" y="9600"/>
                    <a:pt x="5200" y="13200"/>
                  </a:cubicBezTo>
                  <a:cubicBezTo>
                    <a:pt x="8800" y="16800"/>
                    <a:pt x="152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290086" y="5220106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09"/>
                    <a:pt x="7200" y="9818"/>
                    <a:pt x="10800" y="13418"/>
                  </a:cubicBezTo>
                  <a:cubicBezTo>
                    <a:pt x="14400" y="17018"/>
                    <a:pt x="18000" y="19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9156736" y="5556656"/>
              <a:ext cx="336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5" y="16800"/>
                    <a:pt x="8151" y="12000"/>
                    <a:pt x="11751" y="8400"/>
                  </a:cubicBezTo>
                  <a:cubicBezTo>
                    <a:pt x="15351" y="4800"/>
                    <a:pt x="1847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272839" y="5658256"/>
              <a:ext cx="175999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89" fill="norm" stroke="1" extrusionOk="0">
                  <a:moveTo>
                    <a:pt x="9038" y="0"/>
                  </a:moveTo>
                  <a:cubicBezTo>
                    <a:pt x="8010" y="728"/>
                    <a:pt x="6981" y="1456"/>
                    <a:pt x="5824" y="3762"/>
                  </a:cubicBezTo>
                  <a:cubicBezTo>
                    <a:pt x="4667" y="6067"/>
                    <a:pt x="3381" y="9951"/>
                    <a:pt x="2352" y="12742"/>
                  </a:cubicBezTo>
                  <a:cubicBezTo>
                    <a:pt x="1324" y="15533"/>
                    <a:pt x="552" y="17231"/>
                    <a:pt x="167" y="18688"/>
                  </a:cubicBezTo>
                  <a:cubicBezTo>
                    <a:pt x="-219" y="20144"/>
                    <a:pt x="-219" y="21357"/>
                    <a:pt x="3381" y="21479"/>
                  </a:cubicBezTo>
                  <a:cubicBezTo>
                    <a:pt x="6981" y="21600"/>
                    <a:pt x="14181" y="20629"/>
                    <a:pt x="21381" y="19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9400899" y="5740806"/>
              <a:ext cx="3523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5018"/>
                    <a:pt x="3177" y="10036"/>
                    <a:pt x="777" y="13636"/>
                  </a:cubicBezTo>
                  <a:cubicBezTo>
                    <a:pt x="-1623" y="17236"/>
                    <a:pt x="1977" y="19418"/>
                    <a:pt x="55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9724975" y="5192505"/>
              <a:ext cx="136613" cy="47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14" fill="norm" stroke="1" extrusionOk="0">
                  <a:moveTo>
                    <a:pt x="20451" y="2088"/>
                  </a:moveTo>
                  <a:cubicBezTo>
                    <a:pt x="20451" y="1235"/>
                    <a:pt x="20451" y="382"/>
                    <a:pt x="19620" y="98"/>
                  </a:cubicBezTo>
                  <a:cubicBezTo>
                    <a:pt x="18790" y="-186"/>
                    <a:pt x="17128" y="98"/>
                    <a:pt x="14303" y="1567"/>
                  </a:cubicBezTo>
                  <a:cubicBezTo>
                    <a:pt x="11479" y="3035"/>
                    <a:pt x="7491" y="5688"/>
                    <a:pt x="4666" y="8198"/>
                  </a:cubicBezTo>
                  <a:cubicBezTo>
                    <a:pt x="1842" y="10709"/>
                    <a:pt x="180" y="13077"/>
                    <a:pt x="14" y="14925"/>
                  </a:cubicBezTo>
                  <a:cubicBezTo>
                    <a:pt x="-152" y="16772"/>
                    <a:pt x="1177" y="18098"/>
                    <a:pt x="4999" y="19093"/>
                  </a:cubicBezTo>
                  <a:cubicBezTo>
                    <a:pt x="8820" y="20088"/>
                    <a:pt x="15134" y="20751"/>
                    <a:pt x="21448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013986" y="5277256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92"/>
                    <a:pt x="10800" y="12185"/>
                    <a:pt x="13500" y="15692"/>
                  </a:cubicBezTo>
                  <a:cubicBezTo>
                    <a:pt x="16200" y="19200"/>
                    <a:pt x="16200" y="20123"/>
                    <a:pt x="17100" y="20677"/>
                  </a:cubicBezTo>
                  <a:cubicBezTo>
                    <a:pt x="18000" y="21231"/>
                    <a:pt x="19800" y="214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064786" y="5071378"/>
              <a:ext cx="139701" cy="10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546"/>
                  </a:moveTo>
                  <a:cubicBezTo>
                    <a:pt x="3273" y="114"/>
                    <a:pt x="6545" y="-318"/>
                    <a:pt x="9000" y="330"/>
                  </a:cubicBezTo>
                  <a:cubicBezTo>
                    <a:pt x="11455" y="978"/>
                    <a:pt x="13091" y="2706"/>
                    <a:pt x="13582" y="5730"/>
                  </a:cubicBezTo>
                  <a:cubicBezTo>
                    <a:pt x="14073" y="8754"/>
                    <a:pt x="13418" y="13074"/>
                    <a:pt x="12273" y="16098"/>
                  </a:cubicBezTo>
                  <a:cubicBezTo>
                    <a:pt x="11127" y="19122"/>
                    <a:pt x="9491" y="20850"/>
                    <a:pt x="9491" y="21066"/>
                  </a:cubicBezTo>
                  <a:cubicBezTo>
                    <a:pt x="9491" y="21282"/>
                    <a:pt x="11127" y="19986"/>
                    <a:pt x="13418" y="19770"/>
                  </a:cubicBezTo>
                  <a:cubicBezTo>
                    <a:pt x="15709" y="19554"/>
                    <a:pt x="18655" y="20418"/>
                    <a:pt x="21600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204486" y="5397906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55" y="17673"/>
                    <a:pt x="12910" y="13745"/>
                    <a:pt x="16510" y="10145"/>
                  </a:cubicBezTo>
                  <a:cubicBezTo>
                    <a:pt x="20110" y="6545"/>
                    <a:pt x="20855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0295503" y="5340756"/>
              <a:ext cx="2328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709" y="0"/>
                  </a:moveTo>
                  <a:cubicBezTo>
                    <a:pt x="11782" y="5018"/>
                    <a:pt x="7855" y="10036"/>
                    <a:pt x="4909" y="13091"/>
                  </a:cubicBezTo>
                  <a:cubicBezTo>
                    <a:pt x="1964" y="16145"/>
                    <a:pt x="0" y="17236"/>
                    <a:pt x="0" y="18327"/>
                  </a:cubicBezTo>
                  <a:cubicBezTo>
                    <a:pt x="0" y="19418"/>
                    <a:pt x="1964" y="20509"/>
                    <a:pt x="5891" y="21055"/>
                  </a:cubicBezTo>
                  <a:cubicBezTo>
                    <a:pt x="9818" y="21600"/>
                    <a:pt x="1570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0480525" y="5315356"/>
              <a:ext cx="130375" cy="18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110" fill="norm" stroke="1" extrusionOk="0">
                  <a:moveTo>
                    <a:pt x="17211" y="0"/>
                  </a:moveTo>
                  <a:cubicBezTo>
                    <a:pt x="13283" y="728"/>
                    <a:pt x="9356" y="1456"/>
                    <a:pt x="6247" y="4004"/>
                  </a:cubicBezTo>
                  <a:cubicBezTo>
                    <a:pt x="3138" y="6553"/>
                    <a:pt x="847" y="10921"/>
                    <a:pt x="193" y="14319"/>
                  </a:cubicBezTo>
                  <a:cubicBezTo>
                    <a:pt x="-462" y="17717"/>
                    <a:pt x="520" y="20144"/>
                    <a:pt x="3629" y="20872"/>
                  </a:cubicBezTo>
                  <a:cubicBezTo>
                    <a:pt x="6738" y="21600"/>
                    <a:pt x="11974" y="20629"/>
                    <a:pt x="15574" y="18324"/>
                  </a:cubicBezTo>
                  <a:cubicBezTo>
                    <a:pt x="19174" y="16018"/>
                    <a:pt x="21138" y="12378"/>
                    <a:pt x="19665" y="9344"/>
                  </a:cubicBezTo>
                  <a:cubicBezTo>
                    <a:pt x="18193" y="6310"/>
                    <a:pt x="13283" y="3883"/>
                    <a:pt x="8374" y="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0623586" y="5085533"/>
              <a:ext cx="171451" cy="11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405"/>
                  </a:moveTo>
                  <a:cubicBezTo>
                    <a:pt x="1333" y="619"/>
                    <a:pt x="2667" y="-166"/>
                    <a:pt x="4000" y="30"/>
                  </a:cubicBezTo>
                  <a:cubicBezTo>
                    <a:pt x="5333" y="227"/>
                    <a:pt x="6667" y="1405"/>
                    <a:pt x="7733" y="3761"/>
                  </a:cubicBezTo>
                  <a:cubicBezTo>
                    <a:pt x="8800" y="6118"/>
                    <a:pt x="9600" y="9652"/>
                    <a:pt x="9467" y="12205"/>
                  </a:cubicBezTo>
                  <a:cubicBezTo>
                    <a:pt x="9333" y="14758"/>
                    <a:pt x="8267" y="16329"/>
                    <a:pt x="7067" y="17703"/>
                  </a:cubicBezTo>
                  <a:cubicBezTo>
                    <a:pt x="5867" y="19078"/>
                    <a:pt x="4533" y="20256"/>
                    <a:pt x="4933" y="20845"/>
                  </a:cubicBezTo>
                  <a:cubicBezTo>
                    <a:pt x="5333" y="21434"/>
                    <a:pt x="7467" y="21434"/>
                    <a:pt x="10533" y="21041"/>
                  </a:cubicBezTo>
                  <a:cubicBezTo>
                    <a:pt x="13600" y="20649"/>
                    <a:pt x="17600" y="19863"/>
                    <a:pt x="21600" y="19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0725186" y="5416956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9800"/>
                    <a:pt x="10800" y="18000"/>
                    <a:pt x="14400" y="14400"/>
                  </a:cubicBezTo>
                  <a:cubicBezTo>
                    <a:pt x="18000" y="10800"/>
                    <a:pt x="198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0804280" y="5359806"/>
              <a:ext cx="98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15"/>
                    <a:pt x="-1585" y="11631"/>
                    <a:pt x="575" y="15231"/>
                  </a:cubicBezTo>
                  <a:cubicBezTo>
                    <a:pt x="2735" y="18831"/>
                    <a:pt x="11375" y="20215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0960795" y="5321706"/>
              <a:ext cx="119992" cy="14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942" fill="norm" stroke="1" extrusionOk="0">
                  <a:moveTo>
                    <a:pt x="21112" y="939"/>
                  </a:moveTo>
                  <a:cubicBezTo>
                    <a:pt x="19250" y="313"/>
                    <a:pt x="17387" y="-313"/>
                    <a:pt x="13850" y="1565"/>
                  </a:cubicBezTo>
                  <a:cubicBezTo>
                    <a:pt x="10312" y="3444"/>
                    <a:pt x="5098" y="7826"/>
                    <a:pt x="2491" y="10800"/>
                  </a:cubicBezTo>
                  <a:cubicBezTo>
                    <a:pt x="-116" y="13774"/>
                    <a:pt x="-116" y="15339"/>
                    <a:pt x="70" y="16904"/>
                  </a:cubicBezTo>
                  <a:cubicBezTo>
                    <a:pt x="256" y="18470"/>
                    <a:pt x="629" y="20035"/>
                    <a:pt x="3608" y="20661"/>
                  </a:cubicBezTo>
                  <a:cubicBezTo>
                    <a:pt x="6587" y="21287"/>
                    <a:pt x="12174" y="20974"/>
                    <a:pt x="15898" y="18626"/>
                  </a:cubicBezTo>
                  <a:cubicBezTo>
                    <a:pt x="19622" y="16278"/>
                    <a:pt x="21484" y="11896"/>
                    <a:pt x="20739" y="8452"/>
                  </a:cubicBezTo>
                  <a:cubicBezTo>
                    <a:pt x="19994" y="5009"/>
                    <a:pt x="16643" y="2504"/>
                    <a:pt x="132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1099836" y="5123633"/>
              <a:ext cx="114301" cy="11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1380"/>
                  </a:moveTo>
                  <a:cubicBezTo>
                    <a:pt x="2000" y="608"/>
                    <a:pt x="4000" y="-163"/>
                    <a:pt x="6000" y="30"/>
                  </a:cubicBezTo>
                  <a:cubicBezTo>
                    <a:pt x="8000" y="223"/>
                    <a:pt x="10000" y="1380"/>
                    <a:pt x="10000" y="4851"/>
                  </a:cubicBezTo>
                  <a:cubicBezTo>
                    <a:pt x="10000" y="8323"/>
                    <a:pt x="8000" y="14108"/>
                    <a:pt x="6000" y="17387"/>
                  </a:cubicBezTo>
                  <a:cubicBezTo>
                    <a:pt x="4000" y="20666"/>
                    <a:pt x="2000" y="21437"/>
                    <a:pt x="2000" y="21437"/>
                  </a:cubicBezTo>
                  <a:cubicBezTo>
                    <a:pt x="2000" y="21437"/>
                    <a:pt x="4000" y="20666"/>
                    <a:pt x="7600" y="20473"/>
                  </a:cubicBezTo>
                  <a:cubicBezTo>
                    <a:pt x="11200" y="20280"/>
                    <a:pt x="16400" y="20666"/>
                    <a:pt x="21600" y="2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1176036" y="5385206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1258586" y="5334406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86"/>
                    <a:pt x="4800" y="10971"/>
                    <a:pt x="8400" y="14571"/>
                  </a:cubicBezTo>
                  <a:cubicBezTo>
                    <a:pt x="12000" y="18171"/>
                    <a:pt x="1680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1423686" y="5289956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1465692" y="5099456"/>
              <a:ext cx="110396" cy="11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47" fill="norm" stroke="1" extrusionOk="0">
                  <a:moveTo>
                    <a:pt x="2916" y="0"/>
                  </a:moveTo>
                  <a:cubicBezTo>
                    <a:pt x="4954" y="0"/>
                    <a:pt x="6992" y="0"/>
                    <a:pt x="8418" y="1019"/>
                  </a:cubicBezTo>
                  <a:cubicBezTo>
                    <a:pt x="9845" y="2038"/>
                    <a:pt x="10660" y="4075"/>
                    <a:pt x="10660" y="6317"/>
                  </a:cubicBezTo>
                  <a:cubicBezTo>
                    <a:pt x="10660" y="8558"/>
                    <a:pt x="9845" y="11004"/>
                    <a:pt x="8418" y="12634"/>
                  </a:cubicBezTo>
                  <a:cubicBezTo>
                    <a:pt x="6992" y="14264"/>
                    <a:pt x="4954" y="15079"/>
                    <a:pt x="3120" y="16302"/>
                  </a:cubicBezTo>
                  <a:cubicBezTo>
                    <a:pt x="1286" y="17525"/>
                    <a:pt x="-344" y="19155"/>
                    <a:pt x="64" y="20174"/>
                  </a:cubicBezTo>
                  <a:cubicBezTo>
                    <a:pt x="471" y="21192"/>
                    <a:pt x="2916" y="21600"/>
                    <a:pt x="6788" y="21396"/>
                  </a:cubicBezTo>
                  <a:cubicBezTo>
                    <a:pt x="10660" y="21192"/>
                    <a:pt x="15958" y="20377"/>
                    <a:pt x="21256" y="19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1531636" y="5074056"/>
              <a:ext cx="11477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12729" y="0"/>
                  </a:moveTo>
                  <a:cubicBezTo>
                    <a:pt x="16200" y="2118"/>
                    <a:pt x="19671" y="4235"/>
                    <a:pt x="20636" y="6935"/>
                  </a:cubicBezTo>
                  <a:cubicBezTo>
                    <a:pt x="21600" y="9635"/>
                    <a:pt x="20057" y="12918"/>
                    <a:pt x="16200" y="15459"/>
                  </a:cubicBezTo>
                  <a:cubicBezTo>
                    <a:pt x="12343" y="18000"/>
                    <a:pt x="6171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0293386" y="6017213"/>
              <a:ext cx="228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00" y="11918"/>
                    <a:pt x="10000" y="3818"/>
                    <a:pt x="13600" y="1118"/>
                  </a:cubicBezTo>
                  <a:cubicBezTo>
                    <a:pt x="17200" y="-1582"/>
                    <a:pt x="194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0356886" y="6109106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21600"/>
                    <a:pt x="7945" y="21600"/>
                    <a:pt x="11545" y="18000"/>
                  </a:cubicBezTo>
                  <a:cubicBezTo>
                    <a:pt x="15145" y="14400"/>
                    <a:pt x="1837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0782336" y="5874156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71"/>
                    <a:pt x="7200" y="12343"/>
                    <a:pt x="3600" y="15943"/>
                  </a:cubicBezTo>
                  <a:cubicBezTo>
                    <a:pt x="0" y="19543"/>
                    <a:pt x="0" y="20571"/>
                    <a:pt x="0" y="21086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0782336" y="5912256"/>
              <a:ext cx="1587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3484"/>
                    <a:pt x="13536" y="6968"/>
                    <a:pt x="9936" y="10568"/>
                  </a:cubicBezTo>
                  <a:cubicBezTo>
                    <a:pt x="6336" y="14168"/>
                    <a:pt x="3168" y="178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0897026" y="6131956"/>
              <a:ext cx="202812" cy="24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33" fill="norm" stroke="1" extrusionOk="0">
                  <a:moveTo>
                    <a:pt x="1963" y="2481"/>
                  </a:moveTo>
                  <a:cubicBezTo>
                    <a:pt x="2631" y="1729"/>
                    <a:pt x="3299" y="978"/>
                    <a:pt x="4858" y="508"/>
                  </a:cubicBezTo>
                  <a:cubicBezTo>
                    <a:pt x="6416" y="39"/>
                    <a:pt x="8866" y="-149"/>
                    <a:pt x="10425" y="133"/>
                  </a:cubicBezTo>
                  <a:cubicBezTo>
                    <a:pt x="11983" y="414"/>
                    <a:pt x="12651" y="1166"/>
                    <a:pt x="11204" y="3795"/>
                  </a:cubicBezTo>
                  <a:cubicBezTo>
                    <a:pt x="9757" y="6425"/>
                    <a:pt x="6194" y="10933"/>
                    <a:pt x="4078" y="13656"/>
                  </a:cubicBezTo>
                  <a:cubicBezTo>
                    <a:pt x="1963" y="16380"/>
                    <a:pt x="1295" y="17319"/>
                    <a:pt x="738" y="18258"/>
                  </a:cubicBezTo>
                  <a:cubicBezTo>
                    <a:pt x="181" y="19197"/>
                    <a:pt x="-264" y="20136"/>
                    <a:pt x="181" y="20700"/>
                  </a:cubicBezTo>
                  <a:cubicBezTo>
                    <a:pt x="627" y="21263"/>
                    <a:pt x="1963" y="21451"/>
                    <a:pt x="5637" y="21263"/>
                  </a:cubicBezTo>
                  <a:cubicBezTo>
                    <a:pt x="9311" y="21075"/>
                    <a:pt x="15324" y="20512"/>
                    <a:pt x="21336" y="19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262134" y="6585356"/>
              <a:ext cx="322854" cy="43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62" fill="norm" stroke="1" extrusionOk="0">
                  <a:moveTo>
                    <a:pt x="21533" y="0"/>
                  </a:moveTo>
                  <a:cubicBezTo>
                    <a:pt x="19133" y="839"/>
                    <a:pt x="16733" y="1678"/>
                    <a:pt x="13415" y="3041"/>
                  </a:cubicBezTo>
                  <a:cubicBezTo>
                    <a:pt x="10098" y="4404"/>
                    <a:pt x="5862" y="6291"/>
                    <a:pt x="3321" y="7550"/>
                  </a:cubicBezTo>
                  <a:cubicBezTo>
                    <a:pt x="780" y="8808"/>
                    <a:pt x="-67" y="9437"/>
                    <a:pt x="4" y="9751"/>
                  </a:cubicBezTo>
                  <a:cubicBezTo>
                    <a:pt x="74" y="10066"/>
                    <a:pt x="1062" y="10066"/>
                    <a:pt x="3392" y="10066"/>
                  </a:cubicBezTo>
                  <a:cubicBezTo>
                    <a:pt x="5721" y="10066"/>
                    <a:pt x="9392" y="10066"/>
                    <a:pt x="11933" y="10171"/>
                  </a:cubicBezTo>
                  <a:cubicBezTo>
                    <a:pt x="14474" y="10276"/>
                    <a:pt x="15886" y="10485"/>
                    <a:pt x="16804" y="10800"/>
                  </a:cubicBezTo>
                  <a:cubicBezTo>
                    <a:pt x="17721" y="11115"/>
                    <a:pt x="18145" y="11534"/>
                    <a:pt x="18145" y="11953"/>
                  </a:cubicBezTo>
                  <a:cubicBezTo>
                    <a:pt x="18145" y="12373"/>
                    <a:pt x="17721" y="12792"/>
                    <a:pt x="15886" y="13579"/>
                  </a:cubicBezTo>
                  <a:cubicBezTo>
                    <a:pt x="14051" y="14365"/>
                    <a:pt x="10804" y="15518"/>
                    <a:pt x="8333" y="16567"/>
                  </a:cubicBezTo>
                  <a:cubicBezTo>
                    <a:pt x="5862" y="17616"/>
                    <a:pt x="4168" y="18559"/>
                    <a:pt x="3321" y="19293"/>
                  </a:cubicBezTo>
                  <a:cubicBezTo>
                    <a:pt x="2474" y="20027"/>
                    <a:pt x="2474" y="20551"/>
                    <a:pt x="3674" y="20918"/>
                  </a:cubicBezTo>
                  <a:cubicBezTo>
                    <a:pt x="4874" y="21285"/>
                    <a:pt x="7274" y="21495"/>
                    <a:pt x="10027" y="21548"/>
                  </a:cubicBezTo>
                  <a:cubicBezTo>
                    <a:pt x="12780" y="21600"/>
                    <a:pt x="15886" y="21495"/>
                    <a:pt x="18992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731036" y="6752280"/>
              <a:ext cx="203201" cy="28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702"/>
                  </a:moveTo>
                  <a:cubicBezTo>
                    <a:pt x="0" y="1756"/>
                    <a:pt x="0" y="810"/>
                    <a:pt x="562" y="337"/>
                  </a:cubicBezTo>
                  <a:cubicBezTo>
                    <a:pt x="1125" y="-136"/>
                    <a:pt x="2250" y="-136"/>
                    <a:pt x="3600" y="495"/>
                  </a:cubicBezTo>
                  <a:cubicBezTo>
                    <a:pt x="4950" y="1125"/>
                    <a:pt x="6525" y="2387"/>
                    <a:pt x="7200" y="4830"/>
                  </a:cubicBezTo>
                  <a:cubicBezTo>
                    <a:pt x="7875" y="7274"/>
                    <a:pt x="7650" y="10900"/>
                    <a:pt x="6975" y="13423"/>
                  </a:cubicBezTo>
                  <a:cubicBezTo>
                    <a:pt x="6300" y="15946"/>
                    <a:pt x="5175" y="17365"/>
                    <a:pt x="3938" y="18705"/>
                  </a:cubicBezTo>
                  <a:cubicBezTo>
                    <a:pt x="2700" y="20045"/>
                    <a:pt x="1350" y="21306"/>
                    <a:pt x="900" y="21385"/>
                  </a:cubicBezTo>
                  <a:cubicBezTo>
                    <a:pt x="450" y="21464"/>
                    <a:pt x="900" y="20360"/>
                    <a:pt x="2475" y="17680"/>
                  </a:cubicBezTo>
                  <a:cubicBezTo>
                    <a:pt x="4050" y="15000"/>
                    <a:pt x="6750" y="10743"/>
                    <a:pt x="8775" y="7905"/>
                  </a:cubicBezTo>
                  <a:cubicBezTo>
                    <a:pt x="10800" y="5067"/>
                    <a:pt x="12150" y="3648"/>
                    <a:pt x="13388" y="2702"/>
                  </a:cubicBezTo>
                  <a:cubicBezTo>
                    <a:pt x="14625" y="1756"/>
                    <a:pt x="15750" y="1283"/>
                    <a:pt x="16312" y="1519"/>
                  </a:cubicBezTo>
                  <a:cubicBezTo>
                    <a:pt x="16875" y="1756"/>
                    <a:pt x="16875" y="2702"/>
                    <a:pt x="16425" y="4673"/>
                  </a:cubicBezTo>
                  <a:cubicBezTo>
                    <a:pt x="15975" y="6644"/>
                    <a:pt x="15075" y="9639"/>
                    <a:pt x="15862" y="11846"/>
                  </a:cubicBezTo>
                  <a:cubicBezTo>
                    <a:pt x="16650" y="14054"/>
                    <a:pt x="19125" y="15473"/>
                    <a:pt x="21600" y="16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7086636" y="693460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7357009" y="6673058"/>
              <a:ext cx="223713" cy="61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95" fill="norm" stroke="1" extrusionOk="0">
                  <a:moveTo>
                    <a:pt x="2653" y="7756"/>
                  </a:moveTo>
                  <a:cubicBezTo>
                    <a:pt x="2653" y="10622"/>
                    <a:pt x="2653" y="13487"/>
                    <a:pt x="2353" y="15654"/>
                  </a:cubicBezTo>
                  <a:cubicBezTo>
                    <a:pt x="2053" y="17822"/>
                    <a:pt x="1453" y="19291"/>
                    <a:pt x="1053" y="20209"/>
                  </a:cubicBezTo>
                  <a:cubicBezTo>
                    <a:pt x="653" y="21128"/>
                    <a:pt x="453" y="21495"/>
                    <a:pt x="253" y="21495"/>
                  </a:cubicBezTo>
                  <a:cubicBezTo>
                    <a:pt x="53" y="21495"/>
                    <a:pt x="-147" y="21128"/>
                    <a:pt x="153" y="19622"/>
                  </a:cubicBezTo>
                  <a:cubicBezTo>
                    <a:pt x="453" y="18115"/>
                    <a:pt x="1253" y="15471"/>
                    <a:pt x="2053" y="12789"/>
                  </a:cubicBezTo>
                  <a:cubicBezTo>
                    <a:pt x="2853" y="10107"/>
                    <a:pt x="3653" y="7389"/>
                    <a:pt x="4453" y="5405"/>
                  </a:cubicBezTo>
                  <a:cubicBezTo>
                    <a:pt x="5253" y="3422"/>
                    <a:pt x="6053" y="2173"/>
                    <a:pt x="6753" y="1401"/>
                  </a:cubicBezTo>
                  <a:cubicBezTo>
                    <a:pt x="7453" y="630"/>
                    <a:pt x="8053" y="336"/>
                    <a:pt x="9753" y="152"/>
                  </a:cubicBezTo>
                  <a:cubicBezTo>
                    <a:pt x="11453" y="-32"/>
                    <a:pt x="14253" y="-105"/>
                    <a:pt x="16553" y="262"/>
                  </a:cubicBezTo>
                  <a:cubicBezTo>
                    <a:pt x="18853" y="630"/>
                    <a:pt x="20653" y="1438"/>
                    <a:pt x="21053" y="2393"/>
                  </a:cubicBezTo>
                  <a:cubicBezTo>
                    <a:pt x="21453" y="3348"/>
                    <a:pt x="20453" y="4450"/>
                    <a:pt x="17853" y="5368"/>
                  </a:cubicBezTo>
                  <a:cubicBezTo>
                    <a:pt x="15253" y="6287"/>
                    <a:pt x="11053" y="7022"/>
                    <a:pt x="6853" y="7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613686" y="6915556"/>
              <a:ext cx="76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909"/>
                    <a:pt x="12000" y="9818"/>
                    <a:pt x="15600" y="13418"/>
                  </a:cubicBezTo>
                  <a:cubicBezTo>
                    <a:pt x="19200" y="17018"/>
                    <a:pt x="20400" y="19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562886" y="6915556"/>
              <a:ext cx="184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2504"/>
                    <a:pt x="15641" y="5009"/>
                    <a:pt x="12041" y="8609"/>
                  </a:cubicBezTo>
                  <a:cubicBezTo>
                    <a:pt x="8441" y="12209"/>
                    <a:pt x="4221" y="169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7513266" y="6456479"/>
              <a:ext cx="157572" cy="1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61" fill="norm" stroke="1" extrusionOk="0">
                  <a:moveTo>
                    <a:pt x="4160" y="4833"/>
                  </a:moveTo>
                  <a:cubicBezTo>
                    <a:pt x="2720" y="8788"/>
                    <a:pt x="1280" y="12743"/>
                    <a:pt x="560" y="15481"/>
                  </a:cubicBezTo>
                  <a:cubicBezTo>
                    <a:pt x="-160" y="18219"/>
                    <a:pt x="-160" y="19740"/>
                    <a:pt x="416" y="19284"/>
                  </a:cubicBezTo>
                  <a:cubicBezTo>
                    <a:pt x="992" y="18827"/>
                    <a:pt x="2144" y="16393"/>
                    <a:pt x="4448" y="12895"/>
                  </a:cubicBezTo>
                  <a:cubicBezTo>
                    <a:pt x="6752" y="9396"/>
                    <a:pt x="10208" y="4833"/>
                    <a:pt x="12800" y="2399"/>
                  </a:cubicBezTo>
                  <a:cubicBezTo>
                    <a:pt x="15392" y="-35"/>
                    <a:pt x="17120" y="-339"/>
                    <a:pt x="18272" y="269"/>
                  </a:cubicBezTo>
                  <a:cubicBezTo>
                    <a:pt x="19424" y="878"/>
                    <a:pt x="20000" y="2399"/>
                    <a:pt x="20432" y="6050"/>
                  </a:cubicBezTo>
                  <a:cubicBezTo>
                    <a:pt x="20864" y="9700"/>
                    <a:pt x="21152" y="15481"/>
                    <a:pt x="21440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7879172" y="6692099"/>
              <a:ext cx="128216" cy="31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37" fill="norm" stroke="1" extrusionOk="0">
                  <a:moveTo>
                    <a:pt x="21449" y="959"/>
                  </a:moveTo>
                  <a:cubicBezTo>
                    <a:pt x="20033" y="521"/>
                    <a:pt x="18616" y="83"/>
                    <a:pt x="16846" y="10"/>
                  </a:cubicBezTo>
                  <a:cubicBezTo>
                    <a:pt x="15075" y="-63"/>
                    <a:pt x="12951" y="229"/>
                    <a:pt x="10295" y="1688"/>
                  </a:cubicBezTo>
                  <a:cubicBezTo>
                    <a:pt x="7639" y="3148"/>
                    <a:pt x="4452" y="5775"/>
                    <a:pt x="2505" y="8986"/>
                  </a:cubicBezTo>
                  <a:cubicBezTo>
                    <a:pt x="557" y="12196"/>
                    <a:pt x="-151" y="15991"/>
                    <a:pt x="26" y="18180"/>
                  </a:cubicBezTo>
                  <a:cubicBezTo>
                    <a:pt x="203" y="20369"/>
                    <a:pt x="1265" y="20953"/>
                    <a:pt x="2328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8007386" y="6753019"/>
              <a:ext cx="171451" cy="21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9" fill="norm" stroke="1" extrusionOk="0">
                  <a:moveTo>
                    <a:pt x="0" y="375"/>
                  </a:moveTo>
                  <a:cubicBezTo>
                    <a:pt x="1333" y="-45"/>
                    <a:pt x="2667" y="-464"/>
                    <a:pt x="5067" y="1214"/>
                  </a:cubicBezTo>
                  <a:cubicBezTo>
                    <a:pt x="7467" y="2891"/>
                    <a:pt x="10933" y="6666"/>
                    <a:pt x="11733" y="10126"/>
                  </a:cubicBezTo>
                  <a:cubicBezTo>
                    <a:pt x="12533" y="13586"/>
                    <a:pt x="10667" y="16732"/>
                    <a:pt x="8933" y="18619"/>
                  </a:cubicBezTo>
                  <a:cubicBezTo>
                    <a:pt x="7200" y="20507"/>
                    <a:pt x="5600" y="21136"/>
                    <a:pt x="4800" y="20821"/>
                  </a:cubicBezTo>
                  <a:cubicBezTo>
                    <a:pt x="4000" y="20507"/>
                    <a:pt x="4000" y="19249"/>
                    <a:pt x="5600" y="16313"/>
                  </a:cubicBezTo>
                  <a:cubicBezTo>
                    <a:pt x="7200" y="13377"/>
                    <a:pt x="10400" y="8763"/>
                    <a:pt x="12533" y="6142"/>
                  </a:cubicBezTo>
                  <a:cubicBezTo>
                    <a:pt x="14667" y="3520"/>
                    <a:pt x="15733" y="2891"/>
                    <a:pt x="16933" y="2262"/>
                  </a:cubicBezTo>
                  <a:cubicBezTo>
                    <a:pt x="18133" y="1633"/>
                    <a:pt x="19467" y="1004"/>
                    <a:pt x="20133" y="1214"/>
                  </a:cubicBezTo>
                  <a:cubicBezTo>
                    <a:pt x="20800" y="1423"/>
                    <a:pt x="20800" y="2472"/>
                    <a:pt x="20533" y="4254"/>
                  </a:cubicBezTo>
                  <a:cubicBezTo>
                    <a:pt x="20267" y="6037"/>
                    <a:pt x="19733" y="8553"/>
                    <a:pt x="19733" y="10336"/>
                  </a:cubicBezTo>
                  <a:cubicBezTo>
                    <a:pt x="19733" y="12119"/>
                    <a:pt x="20267" y="13167"/>
                    <a:pt x="20667" y="13691"/>
                  </a:cubicBezTo>
                  <a:cubicBezTo>
                    <a:pt x="21067" y="14216"/>
                    <a:pt x="21333" y="14216"/>
                    <a:pt x="21600" y="14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8210586" y="6667906"/>
              <a:ext cx="12228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fill="norm" stroke="1" extrusionOk="0">
                  <a:moveTo>
                    <a:pt x="10800" y="0"/>
                  </a:moveTo>
                  <a:cubicBezTo>
                    <a:pt x="15120" y="2925"/>
                    <a:pt x="19440" y="5850"/>
                    <a:pt x="20520" y="8438"/>
                  </a:cubicBezTo>
                  <a:cubicBezTo>
                    <a:pt x="21600" y="11025"/>
                    <a:pt x="19440" y="13275"/>
                    <a:pt x="15480" y="15413"/>
                  </a:cubicBezTo>
                  <a:cubicBezTo>
                    <a:pt x="11520" y="17550"/>
                    <a:pt x="5760" y="195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8515386" y="6869883"/>
              <a:ext cx="1714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67" y="11040"/>
                    <a:pt x="11733" y="1783"/>
                    <a:pt x="15333" y="240"/>
                  </a:cubicBezTo>
                  <a:cubicBezTo>
                    <a:pt x="18933" y="-1303"/>
                    <a:pt x="20267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8528086" y="6998106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9055136" y="6699656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890036" y="6985406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964284" y="7080656"/>
              <a:ext cx="116254" cy="15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82" fill="norm" stroke="1" extrusionOk="0">
                  <a:moveTo>
                    <a:pt x="14241" y="0"/>
                  </a:moveTo>
                  <a:cubicBezTo>
                    <a:pt x="9613" y="4800"/>
                    <a:pt x="4984" y="9600"/>
                    <a:pt x="2477" y="13200"/>
                  </a:cubicBezTo>
                  <a:cubicBezTo>
                    <a:pt x="-30" y="16800"/>
                    <a:pt x="-416" y="19200"/>
                    <a:pt x="355" y="20400"/>
                  </a:cubicBezTo>
                  <a:cubicBezTo>
                    <a:pt x="1127" y="21600"/>
                    <a:pt x="3055" y="21600"/>
                    <a:pt x="6720" y="20250"/>
                  </a:cubicBezTo>
                  <a:cubicBezTo>
                    <a:pt x="10384" y="18900"/>
                    <a:pt x="15784" y="16200"/>
                    <a:pt x="21184" y="13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9067836" y="7150506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330878" y="6714102"/>
              <a:ext cx="139454" cy="36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96" fill="norm" stroke="1" extrusionOk="0">
                  <a:moveTo>
                    <a:pt x="20561" y="1412"/>
                  </a:moveTo>
                  <a:cubicBezTo>
                    <a:pt x="20878" y="780"/>
                    <a:pt x="21196" y="149"/>
                    <a:pt x="20561" y="22"/>
                  </a:cubicBezTo>
                  <a:cubicBezTo>
                    <a:pt x="19925" y="-104"/>
                    <a:pt x="18337" y="275"/>
                    <a:pt x="15320" y="2107"/>
                  </a:cubicBezTo>
                  <a:cubicBezTo>
                    <a:pt x="12302" y="3938"/>
                    <a:pt x="7855" y="7222"/>
                    <a:pt x="4678" y="9938"/>
                  </a:cubicBezTo>
                  <a:cubicBezTo>
                    <a:pt x="1502" y="12654"/>
                    <a:pt x="-404" y="14801"/>
                    <a:pt x="72" y="16633"/>
                  </a:cubicBezTo>
                  <a:cubicBezTo>
                    <a:pt x="549" y="18464"/>
                    <a:pt x="3408" y="19980"/>
                    <a:pt x="6267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9563136" y="6775856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966"/>
                    <a:pt x="10800" y="11931"/>
                    <a:pt x="7200" y="15531"/>
                  </a:cubicBezTo>
                  <a:cubicBezTo>
                    <a:pt x="3600" y="19131"/>
                    <a:pt x="1800" y="203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9620286" y="6902856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734586" y="6826656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483"/>
                    <a:pt x="9600" y="4966"/>
                    <a:pt x="6000" y="8566"/>
                  </a:cubicBezTo>
                  <a:cubicBezTo>
                    <a:pt x="2400" y="12166"/>
                    <a:pt x="1200" y="168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9826102" y="6845706"/>
              <a:ext cx="138296" cy="14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53" fill="norm" stroke="1" extrusionOk="0">
                  <a:moveTo>
                    <a:pt x="14109" y="0"/>
                  </a:moveTo>
                  <a:cubicBezTo>
                    <a:pt x="9274" y="4383"/>
                    <a:pt x="4438" y="8765"/>
                    <a:pt x="2020" y="11739"/>
                  </a:cubicBezTo>
                  <a:cubicBezTo>
                    <a:pt x="-398" y="14713"/>
                    <a:pt x="-398" y="16278"/>
                    <a:pt x="730" y="18000"/>
                  </a:cubicBezTo>
                  <a:cubicBezTo>
                    <a:pt x="1859" y="19722"/>
                    <a:pt x="4115" y="21600"/>
                    <a:pt x="7501" y="21443"/>
                  </a:cubicBezTo>
                  <a:cubicBezTo>
                    <a:pt x="10886" y="21287"/>
                    <a:pt x="15399" y="19096"/>
                    <a:pt x="17978" y="16435"/>
                  </a:cubicBezTo>
                  <a:cubicBezTo>
                    <a:pt x="20557" y="13774"/>
                    <a:pt x="21202" y="10643"/>
                    <a:pt x="21041" y="8452"/>
                  </a:cubicBezTo>
                  <a:cubicBezTo>
                    <a:pt x="20880" y="6261"/>
                    <a:pt x="19912" y="5009"/>
                    <a:pt x="18623" y="4226"/>
                  </a:cubicBezTo>
                  <a:cubicBezTo>
                    <a:pt x="17333" y="3443"/>
                    <a:pt x="15721" y="3130"/>
                    <a:pt x="14754" y="3287"/>
                  </a:cubicBezTo>
                  <a:cubicBezTo>
                    <a:pt x="13787" y="3443"/>
                    <a:pt x="13465" y="4070"/>
                    <a:pt x="13142" y="4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0039386" y="6915556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0090186" y="6826656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69"/>
                    <a:pt x="7200" y="8938"/>
                    <a:pt x="3600" y="12538"/>
                  </a:cubicBezTo>
                  <a:cubicBezTo>
                    <a:pt x="0" y="16138"/>
                    <a:pt x="0" y="188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0252359" y="6813372"/>
              <a:ext cx="104529" cy="18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898" fill="norm" stroke="1" extrusionOk="0">
                  <a:moveTo>
                    <a:pt x="9670" y="1541"/>
                  </a:moveTo>
                  <a:cubicBezTo>
                    <a:pt x="8374" y="559"/>
                    <a:pt x="7078" y="-423"/>
                    <a:pt x="5566" y="191"/>
                  </a:cubicBezTo>
                  <a:cubicBezTo>
                    <a:pt x="4054" y="804"/>
                    <a:pt x="2326" y="3013"/>
                    <a:pt x="1246" y="6204"/>
                  </a:cubicBezTo>
                  <a:cubicBezTo>
                    <a:pt x="166" y="9395"/>
                    <a:pt x="-266" y="13568"/>
                    <a:pt x="166" y="16268"/>
                  </a:cubicBezTo>
                  <a:cubicBezTo>
                    <a:pt x="598" y="18968"/>
                    <a:pt x="1894" y="20195"/>
                    <a:pt x="4702" y="20686"/>
                  </a:cubicBezTo>
                  <a:cubicBezTo>
                    <a:pt x="7510" y="21177"/>
                    <a:pt x="11830" y="20932"/>
                    <a:pt x="15070" y="18722"/>
                  </a:cubicBezTo>
                  <a:cubicBezTo>
                    <a:pt x="18310" y="16513"/>
                    <a:pt x="20470" y="12341"/>
                    <a:pt x="20470" y="9395"/>
                  </a:cubicBezTo>
                  <a:cubicBezTo>
                    <a:pt x="20470" y="6450"/>
                    <a:pt x="18310" y="4732"/>
                    <a:pt x="18094" y="4241"/>
                  </a:cubicBezTo>
                  <a:cubicBezTo>
                    <a:pt x="17878" y="3750"/>
                    <a:pt x="19606" y="4486"/>
                    <a:pt x="21334" y="5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0420386" y="6909206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502936" y="6820306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0604536" y="6820306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0661686" y="6744106"/>
              <a:ext cx="6233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600" fill="norm" stroke="1" extrusionOk="0">
                  <a:moveTo>
                    <a:pt x="6271" y="0"/>
                  </a:moveTo>
                  <a:cubicBezTo>
                    <a:pt x="12542" y="3150"/>
                    <a:pt x="18813" y="6300"/>
                    <a:pt x="20206" y="9300"/>
                  </a:cubicBezTo>
                  <a:cubicBezTo>
                    <a:pt x="21600" y="12300"/>
                    <a:pt x="18116" y="15150"/>
                    <a:pt x="13935" y="17175"/>
                  </a:cubicBezTo>
                  <a:cubicBezTo>
                    <a:pt x="9755" y="19200"/>
                    <a:pt x="4877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0902986" y="6940956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0941086" y="702350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1353836" y="6928256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1366536" y="6896506"/>
              <a:ext cx="165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766"/>
                    <a:pt x="15508" y="3532"/>
                    <a:pt x="12185" y="6725"/>
                  </a:cubicBezTo>
                  <a:cubicBezTo>
                    <a:pt x="8862" y="9917"/>
                    <a:pt x="5262" y="14536"/>
                    <a:pt x="3185" y="17253"/>
                  </a:cubicBezTo>
                  <a:cubicBezTo>
                    <a:pt x="1108" y="19970"/>
                    <a:pt x="554" y="207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1462783" y="7102646"/>
              <a:ext cx="189505" cy="18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08" fill="norm" stroke="1" extrusionOk="0">
                  <a:moveTo>
                    <a:pt x="2047" y="4760"/>
                  </a:moveTo>
                  <a:cubicBezTo>
                    <a:pt x="2287" y="3546"/>
                    <a:pt x="2527" y="2333"/>
                    <a:pt x="3247" y="1484"/>
                  </a:cubicBezTo>
                  <a:cubicBezTo>
                    <a:pt x="3967" y="634"/>
                    <a:pt x="5167" y="149"/>
                    <a:pt x="6487" y="27"/>
                  </a:cubicBezTo>
                  <a:cubicBezTo>
                    <a:pt x="7807" y="-94"/>
                    <a:pt x="9247" y="149"/>
                    <a:pt x="9967" y="1726"/>
                  </a:cubicBezTo>
                  <a:cubicBezTo>
                    <a:pt x="10687" y="3304"/>
                    <a:pt x="10687" y="6216"/>
                    <a:pt x="9367" y="9007"/>
                  </a:cubicBezTo>
                  <a:cubicBezTo>
                    <a:pt x="8047" y="11798"/>
                    <a:pt x="5407" y="14468"/>
                    <a:pt x="3367" y="16531"/>
                  </a:cubicBezTo>
                  <a:cubicBezTo>
                    <a:pt x="1327" y="18594"/>
                    <a:pt x="-113" y="20050"/>
                    <a:pt x="7" y="20778"/>
                  </a:cubicBezTo>
                  <a:cubicBezTo>
                    <a:pt x="127" y="21506"/>
                    <a:pt x="1807" y="21506"/>
                    <a:pt x="5647" y="21263"/>
                  </a:cubicBezTo>
                  <a:cubicBezTo>
                    <a:pt x="9487" y="21021"/>
                    <a:pt x="15487" y="20535"/>
                    <a:pt x="21487" y="20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035087" y="6931928"/>
              <a:ext cx="266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743" y="12302"/>
                    <a:pt x="5486" y="4448"/>
                    <a:pt x="9086" y="1502"/>
                  </a:cubicBezTo>
                  <a:cubicBezTo>
                    <a:pt x="12686" y="-1443"/>
                    <a:pt x="17143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047787" y="7139923"/>
              <a:ext cx="2286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0800"/>
                    <a:pt x="11200" y="0"/>
                    <a:pt x="14800" y="0"/>
                  </a:cubicBezTo>
                  <a:cubicBezTo>
                    <a:pt x="18400" y="0"/>
                    <a:pt x="20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691532" y="6902361"/>
              <a:ext cx="372256" cy="31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8" fill="norm" stroke="1" extrusionOk="0">
                  <a:moveTo>
                    <a:pt x="228" y="3948"/>
                  </a:moveTo>
                  <a:cubicBezTo>
                    <a:pt x="3767" y="4528"/>
                    <a:pt x="7306" y="5108"/>
                    <a:pt x="9869" y="5108"/>
                  </a:cubicBezTo>
                  <a:cubicBezTo>
                    <a:pt x="12431" y="5108"/>
                    <a:pt x="14018" y="4528"/>
                    <a:pt x="14994" y="3803"/>
                  </a:cubicBezTo>
                  <a:cubicBezTo>
                    <a:pt x="15970" y="3078"/>
                    <a:pt x="16337" y="2208"/>
                    <a:pt x="16215" y="1484"/>
                  </a:cubicBezTo>
                  <a:cubicBezTo>
                    <a:pt x="16093" y="759"/>
                    <a:pt x="15482" y="179"/>
                    <a:pt x="13713" y="34"/>
                  </a:cubicBezTo>
                  <a:cubicBezTo>
                    <a:pt x="11943" y="-111"/>
                    <a:pt x="9015" y="179"/>
                    <a:pt x="6635" y="1484"/>
                  </a:cubicBezTo>
                  <a:cubicBezTo>
                    <a:pt x="4255" y="2788"/>
                    <a:pt x="2425" y="5108"/>
                    <a:pt x="1326" y="7645"/>
                  </a:cubicBezTo>
                  <a:cubicBezTo>
                    <a:pt x="228" y="10182"/>
                    <a:pt x="-138" y="12936"/>
                    <a:pt x="45" y="15110"/>
                  </a:cubicBezTo>
                  <a:cubicBezTo>
                    <a:pt x="228" y="17285"/>
                    <a:pt x="960" y="18880"/>
                    <a:pt x="3157" y="19894"/>
                  </a:cubicBezTo>
                  <a:cubicBezTo>
                    <a:pt x="5354" y="20909"/>
                    <a:pt x="9015" y="21344"/>
                    <a:pt x="12309" y="21417"/>
                  </a:cubicBezTo>
                  <a:cubicBezTo>
                    <a:pt x="15604" y="21489"/>
                    <a:pt x="18533" y="21199"/>
                    <a:pt x="21462" y="20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203487" y="6413906"/>
              <a:ext cx="946414" cy="42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38" fill="norm" stroke="1" extrusionOk="0">
                  <a:moveTo>
                    <a:pt x="0" y="12312"/>
                  </a:moveTo>
                  <a:cubicBezTo>
                    <a:pt x="48" y="13392"/>
                    <a:pt x="96" y="14472"/>
                    <a:pt x="241" y="15876"/>
                  </a:cubicBezTo>
                  <a:cubicBezTo>
                    <a:pt x="386" y="17280"/>
                    <a:pt x="627" y="19008"/>
                    <a:pt x="820" y="20088"/>
                  </a:cubicBezTo>
                  <a:cubicBezTo>
                    <a:pt x="1012" y="21168"/>
                    <a:pt x="1157" y="21600"/>
                    <a:pt x="1278" y="21384"/>
                  </a:cubicBezTo>
                  <a:cubicBezTo>
                    <a:pt x="1398" y="21168"/>
                    <a:pt x="1495" y="20304"/>
                    <a:pt x="1543" y="17820"/>
                  </a:cubicBezTo>
                  <a:cubicBezTo>
                    <a:pt x="1591" y="15336"/>
                    <a:pt x="1591" y="11232"/>
                    <a:pt x="1591" y="8586"/>
                  </a:cubicBezTo>
                  <a:cubicBezTo>
                    <a:pt x="1591" y="5940"/>
                    <a:pt x="1591" y="4752"/>
                    <a:pt x="1471" y="3726"/>
                  </a:cubicBezTo>
                  <a:cubicBezTo>
                    <a:pt x="1350" y="2700"/>
                    <a:pt x="1109" y="1836"/>
                    <a:pt x="1181" y="1404"/>
                  </a:cubicBezTo>
                  <a:cubicBezTo>
                    <a:pt x="1254" y="972"/>
                    <a:pt x="1639" y="972"/>
                    <a:pt x="2676" y="810"/>
                  </a:cubicBezTo>
                  <a:cubicBezTo>
                    <a:pt x="3712" y="648"/>
                    <a:pt x="5400" y="324"/>
                    <a:pt x="7208" y="162"/>
                  </a:cubicBezTo>
                  <a:cubicBezTo>
                    <a:pt x="9016" y="0"/>
                    <a:pt x="10945" y="0"/>
                    <a:pt x="12825" y="0"/>
                  </a:cubicBezTo>
                  <a:cubicBezTo>
                    <a:pt x="14705" y="0"/>
                    <a:pt x="16538" y="0"/>
                    <a:pt x="17912" y="108"/>
                  </a:cubicBezTo>
                  <a:cubicBezTo>
                    <a:pt x="19286" y="216"/>
                    <a:pt x="20202" y="432"/>
                    <a:pt x="20780" y="540"/>
                  </a:cubicBezTo>
                  <a:cubicBezTo>
                    <a:pt x="21359" y="648"/>
                    <a:pt x="21600" y="648"/>
                    <a:pt x="21552" y="864"/>
                  </a:cubicBezTo>
                  <a:cubicBezTo>
                    <a:pt x="21504" y="1080"/>
                    <a:pt x="21166" y="1512"/>
                    <a:pt x="20829" y="1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457487" y="6490106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2400337" y="667425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438437" y="6718706"/>
              <a:ext cx="107951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92"/>
                  </a:moveTo>
                  <a:cubicBezTo>
                    <a:pt x="1694" y="1296"/>
                    <a:pt x="3388" y="0"/>
                    <a:pt x="6141" y="0"/>
                  </a:cubicBezTo>
                  <a:cubicBezTo>
                    <a:pt x="8894" y="0"/>
                    <a:pt x="12706" y="1296"/>
                    <a:pt x="14612" y="3240"/>
                  </a:cubicBezTo>
                  <a:cubicBezTo>
                    <a:pt x="16518" y="5184"/>
                    <a:pt x="16518" y="7776"/>
                    <a:pt x="15671" y="9720"/>
                  </a:cubicBezTo>
                  <a:cubicBezTo>
                    <a:pt x="14824" y="11664"/>
                    <a:pt x="13129" y="12960"/>
                    <a:pt x="10800" y="14688"/>
                  </a:cubicBezTo>
                  <a:cubicBezTo>
                    <a:pt x="8471" y="16416"/>
                    <a:pt x="5506" y="18576"/>
                    <a:pt x="5082" y="19872"/>
                  </a:cubicBezTo>
                  <a:cubicBezTo>
                    <a:pt x="4659" y="21168"/>
                    <a:pt x="6776" y="21600"/>
                    <a:pt x="9953" y="21600"/>
                  </a:cubicBezTo>
                  <a:cubicBezTo>
                    <a:pt x="13129" y="21600"/>
                    <a:pt x="17365" y="21168"/>
                    <a:pt x="21600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762287" y="6648856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3067087" y="6484752"/>
              <a:ext cx="6086" cy="13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39" fill="norm" stroke="1" extrusionOk="0">
                  <a:moveTo>
                    <a:pt x="0" y="3953"/>
                  </a:moveTo>
                  <a:cubicBezTo>
                    <a:pt x="7200" y="1896"/>
                    <a:pt x="14400" y="-161"/>
                    <a:pt x="18000" y="10"/>
                  </a:cubicBezTo>
                  <a:cubicBezTo>
                    <a:pt x="21600" y="182"/>
                    <a:pt x="21600" y="2582"/>
                    <a:pt x="18000" y="6525"/>
                  </a:cubicBezTo>
                  <a:cubicBezTo>
                    <a:pt x="14400" y="10468"/>
                    <a:pt x="7200" y="15953"/>
                    <a:pt x="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997237" y="6655206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3053260" y="6706006"/>
              <a:ext cx="77328" cy="8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0638" fill="norm" stroke="1" extrusionOk="0">
                  <a:moveTo>
                    <a:pt x="8602" y="0"/>
                  </a:moveTo>
                  <a:cubicBezTo>
                    <a:pt x="6387" y="1620"/>
                    <a:pt x="4171" y="3240"/>
                    <a:pt x="2233" y="7020"/>
                  </a:cubicBezTo>
                  <a:cubicBezTo>
                    <a:pt x="295" y="10800"/>
                    <a:pt x="-1367" y="16740"/>
                    <a:pt x="1679" y="19170"/>
                  </a:cubicBezTo>
                  <a:cubicBezTo>
                    <a:pt x="4725" y="21600"/>
                    <a:pt x="12479" y="20520"/>
                    <a:pt x="20233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3092487" y="6737756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784636" y="6979056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784636" y="711240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298547" y="6889985"/>
              <a:ext cx="279841" cy="23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27" fill="norm" stroke="1" extrusionOk="0">
                  <a:moveTo>
                    <a:pt x="4869" y="7605"/>
                  </a:moveTo>
                  <a:cubicBezTo>
                    <a:pt x="6481" y="7800"/>
                    <a:pt x="8093" y="7995"/>
                    <a:pt x="9624" y="7411"/>
                  </a:cubicBezTo>
                  <a:cubicBezTo>
                    <a:pt x="11156" y="6827"/>
                    <a:pt x="12607" y="5465"/>
                    <a:pt x="13332" y="4103"/>
                  </a:cubicBezTo>
                  <a:cubicBezTo>
                    <a:pt x="14057" y="2741"/>
                    <a:pt x="14057" y="1378"/>
                    <a:pt x="13574" y="600"/>
                  </a:cubicBezTo>
                  <a:cubicBezTo>
                    <a:pt x="13090" y="-178"/>
                    <a:pt x="12123" y="-373"/>
                    <a:pt x="9947" y="1086"/>
                  </a:cubicBezTo>
                  <a:cubicBezTo>
                    <a:pt x="7771" y="2546"/>
                    <a:pt x="4386" y="5659"/>
                    <a:pt x="2371" y="8968"/>
                  </a:cubicBezTo>
                  <a:cubicBezTo>
                    <a:pt x="356" y="12276"/>
                    <a:pt x="-289" y="15778"/>
                    <a:pt x="114" y="18016"/>
                  </a:cubicBezTo>
                  <a:cubicBezTo>
                    <a:pt x="517" y="20254"/>
                    <a:pt x="1968" y="21227"/>
                    <a:pt x="5272" y="21227"/>
                  </a:cubicBezTo>
                  <a:cubicBezTo>
                    <a:pt x="8577" y="21227"/>
                    <a:pt x="13735" y="20254"/>
                    <a:pt x="16717" y="19573"/>
                  </a:cubicBezTo>
                  <a:cubicBezTo>
                    <a:pt x="19699" y="18892"/>
                    <a:pt x="20505" y="18503"/>
                    <a:pt x="21311" y="18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089436" y="6680606"/>
              <a:ext cx="654051" cy="52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6714"/>
                  </a:moveTo>
                  <a:cubicBezTo>
                    <a:pt x="350" y="18000"/>
                    <a:pt x="699" y="19286"/>
                    <a:pt x="944" y="20186"/>
                  </a:cubicBezTo>
                  <a:cubicBezTo>
                    <a:pt x="1188" y="21086"/>
                    <a:pt x="1328" y="21600"/>
                    <a:pt x="1468" y="21386"/>
                  </a:cubicBezTo>
                  <a:cubicBezTo>
                    <a:pt x="1608" y="21171"/>
                    <a:pt x="1748" y="20229"/>
                    <a:pt x="1817" y="18000"/>
                  </a:cubicBezTo>
                  <a:cubicBezTo>
                    <a:pt x="1887" y="15771"/>
                    <a:pt x="1887" y="12257"/>
                    <a:pt x="1852" y="9514"/>
                  </a:cubicBezTo>
                  <a:cubicBezTo>
                    <a:pt x="1817" y="6771"/>
                    <a:pt x="1748" y="4800"/>
                    <a:pt x="1643" y="3429"/>
                  </a:cubicBezTo>
                  <a:cubicBezTo>
                    <a:pt x="1538" y="2057"/>
                    <a:pt x="1398" y="1286"/>
                    <a:pt x="1608" y="943"/>
                  </a:cubicBezTo>
                  <a:cubicBezTo>
                    <a:pt x="1817" y="600"/>
                    <a:pt x="2377" y="686"/>
                    <a:pt x="3950" y="771"/>
                  </a:cubicBezTo>
                  <a:cubicBezTo>
                    <a:pt x="5522" y="857"/>
                    <a:pt x="8109" y="943"/>
                    <a:pt x="10625" y="814"/>
                  </a:cubicBezTo>
                  <a:cubicBezTo>
                    <a:pt x="13142" y="686"/>
                    <a:pt x="15588" y="343"/>
                    <a:pt x="17406" y="171"/>
                  </a:cubicBezTo>
                  <a:cubicBezTo>
                    <a:pt x="19223" y="0"/>
                    <a:pt x="2041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5" name="Drawing"/>
          <p:cNvGrpSpPr/>
          <p:nvPr/>
        </p:nvGrpSpPr>
        <p:grpSpPr>
          <a:xfrm>
            <a:off x="749299" y="1689099"/>
            <a:ext cx="12230101" cy="7896384"/>
            <a:chOff x="0" y="0"/>
            <a:chExt cx="12230099" cy="7896382"/>
          </a:xfrm>
        </p:grpSpPr>
        <p:sp>
          <p:nvSpPr>
            <p:cNvPr id="1928" name="Line"/>
            <p:cNvSpPr/>
            <p:nvPr/>
          </p:nvSpPr>
          <p:spPr>
            <a:xfrm>
              <a:off x="355600" y="469900"/>
              <a:ext cx="50801" cy="41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0"/>
                  </a:moveTo>
                  <a:cubicBezTo>
                    <a:pt x="1800" y="4255"/>
                    <a:pt x="3600" y="8509"/>
                    <a:pt x="5850" y="11782"/>
                  </a:cubicBezTo>
                  <a:cubicBezTo>
                    <a:pt x="8100" y="15055"/>
                    <a:pt x="10800" y="17345"/>
                    <a:pt x="13050" y="18982"/>
                  </a:cubicBezTo>
                  <a:cubicBezTo>
                    <a:pt x="15300" y="20618"/>
                    <a:pt x="17100" y="21600"/>
                    <a:pt x="18450" y="21545"/>
                  </a:cubicBezTo>
                  <a:cubicBezTo>
                    <a:pt x="19800" y="21491"/>
                    <a:pt x="20700" y="20400"/>
                    <a:pt x="21600" y="19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318440" y="439879"/>
              <a:ext cx="183227" cy="27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63" fill="norm" stroke="1" extrusionOk="0">
                  <a:moveTo>
                    <a:pt x="5717" y="21463"/>
                  </a:moveTo>
                  <a:cubicBezTo>
                    <a:pt x="3775" y="16607"/>
                    <a:pt x="1834" y="11751"/>
                    <a:pt x="863" y="8905"/>
                  </a:cubicBezTo>
                  <a:cubicBezTo>
                    <a:pt x="-108" y="6058"/>
                    <a:pt x="-108" y="5221"/>
                    <a:pt x="135" y="4384"/>
                  </a:cubicBezTo>
                  <a:cubicBezTo>
                    <a:pt x="377" y="3547"/>
                    <a:pt x="863" y="2710"/>
                    <a:pt x="2926" y="1872"/>
                  </a:cubicBezTo>
                  <a:cubicBezTo>
                    <a:pt x="4989" y="1035"/>
                    <a:pt x="8629" y="198"/>
                    <a:pt x="11663" y="30"/>
                  </a:cubicBezTo>
                  <a:cubicBezTo>
                    <a:pt x="14696" y="-137"/>
                    <a:pt x="17123" y="365"/>
                    <a:pt x="18822" y="1956"/>
                  </a:cubicBezTo>
                  <a:cubicBezTo>
                    <a:pt x="20521" y="3547"/>
                    <a:pt x="21492" y="6226"/>
                    <a:pt x="20764" y="8821"/>
                  </a:cubicBezTo>
                  <a:cubicBezTo>
                    <a:pt x="20036" y="11416"/>
                    <a:pt x="17609" y="13928"/>
                    <a:pt x="15061" y="15435"/>
                  </a:cubicBezTo>
                  <a:cubicBezTo>
                    <a:pt x="12512" y="16942"/>
                    <a:pt x="9843" y="17444"/>
                    <a:pt x="7173" y="17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09600" y="438150"/>
              <a:ext cx="635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142"/>
                    <a:pt x="2880" y="6284"/>
                    <a:pt x="5400" y="9622"/>
                  </a:cubicBezTo>
                  <a:cubicBezTo>
                    <a:pt x="7920" y="12960"/>
                    <a:pt x="11520" y="16495"/>
                    <a:pt x="14400" y="18524"/>
                  </a:cubicBezTo>
                  <a:cubicBezTo>
                    <a:pt x="17280" y="20553"/>
                    <a:pt x="19440" y="210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04850" y="615950"/>
              <a:ext cx="203200" cy="11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0"/>
                  </a:moveTo>
                  <a:cubicBezTo>
                    <a:pt x="450" y="4800"/>
                    <a:pt x="900" y="9600"/>
                    <a:pt x="1463" y="13200"/>
                  </a:cubicBezTo>
                  <a:cubicBezTo>
                    <a:pt x="2025" y="16800"/>
                    <a:pt x="2700" y="19200"/>
                    <a:pt x="4162" y="20400"/>
                  </a:cubicBezTo>
                  <a:cubicBezTo>
                    <a:pt x="5625" y="21600"/>
                    <a:pt x="7875" y="21600"/>
                    <a:pt x="9563" y="19400"/>
                  </a:cubicBezTo>
                  <a:cubicBezTo>
                    <a:pt x="11250" y="17200"/>
                    <a:pt x="12375" y="12800"/>
                    <a:pt x="12937" y="9200"/>
                  </a:cubicBezTo>
                  <a:cubicBezTo>
                    <a:pt x="13500" y="5600"/>
                    <a:pt x="13500" y="2800"/>
                    <a:pt x="13500" y="2800"/>
                  </a:cubicBezTo>
                  <a:cubicBezTo>
                    <a:pt x="13500" y="2800"/>
                    <a:pt x="13500" y="5600"/>
                    <a:pt x="14850" y="8400"/>
                  </a:cubicBezTo>
                  <a:cubicBezTo>
                    <a:pt x="16200" y="11200"/>
                    <a:pt x="18900" y="14000"/>
                    <a:pt x="21600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937755" y="583655"/>
              <a:ext cx="141357" cy="42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20" fill="norm" stroke="1" extrusionOk="0">
                  <a:moveTo>
                    <a:pt x="14389" y="995"/>
                  </a:moveTo>
                  <a:cubicBezTo>
                    <a:pt x="12511" y="565"/>
                    <a:pt x="10633" y="135"/>
                    <a:pt x="8285" y="27"/>
                  </a:cubicBezTo>
                  <a:cubicBezTo>
                    <a:pt x="5937" y="-80"/>
                    <a:pt x="3119" y="135"/>
                    <a:pt x="1554" y="511"/>
                  </a:cubicBezTo>
                  <a:cubicBezTo>
                    <a:pt x="-11" y="887"/>
                    <a:pt x="-324" y="1424"/>
                    <a:pt x="302" y="2177"/>
                  </a:cubicBezTo>
                  <a:cubicBezTo>
                    <a:pt x="928" y="2929"/>
                    <a:pt x="2493" y="3896"/>
                    <a:pt x="4059" y="4326"/>
                  </a:cubicBezTo>
                  <a:cubicBezTo>
                    <a:pt x="5624" y="4756"/>
                    <a:pt x="7189" y="4648"/>
                    <a:pt x="8754" y="4165"/>
                  </a:cubicBezTo>
                  <a:cubicBezTo>
                    <a:pt x="10319" y="3681"/>
                    <a:pt x="11885" y="2821"/>
                    <a:pt x="13137" y="2875"/>
                  </a:cubicBezTo>
                  <a:cubicBezTo>
                    <a:pt x="14389" y="2929"/>
                    <a:pt x="15328" y="3896"/>
                    <a:pt x="16737" y="6153"/>
                  </a:cubicBezTo>
                  <a:cubicBezTo>
                    <a:pt x="18146" y="8410"/>
                    <a:pt x="20024" y="11956"/>
                    <a:pt x="20650" y="14589"/>
                  </a:cubicBezTo>
                  <a:cubicBezTo>
                    <a:pt x="21276" y="17221"/>
                    <a:pt x="20650" y="18941"/>
                    <a:pt x="19867" y="20016"/>
                  </a:cubicBezTo>
                  <a:cubicBezTo>
                    <a:pt x="19085" y="21090"/>
                    <a:pt x="18146" y="21520"/>
                    <a:pt x="16111" y="21520"/>
                  </a:cubicBezTo>
                  <a:cubicBezTo>
                    <a:pt x="14076" y="21520"/>
                    <a:pt x="10946" y="21090"/>
                    <a:pt x="9224" y="19532"/>
                  </a:cubicBezTo>
                  <a:cubicBezTo>
                    <a:pt x="7502" y="17974"/>
                    <a:pt x="7189" y="15287"/>
                    <a:pt x="6876" y="12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117600" y="596900"/>
              <a:ext cx="133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308100" y="5461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301750" y="4826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384300" y="491818"/>
              <a:ext cx="158045" cy="18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64" fill="norm" stroke="1" extrusionOk="0">
                  <a:moveTo>
                    <a:pt x="0" y="1154"/>
                  </a:moveTo>
                  <a:cubicBezTo>
                    <a:pt x="284" y="5374"/>
                    <a:pt x="568" y="9595"/>
                    <a:pt x="711" y="12326"/>
                  </a:cubicBezTo>
                  <a:cubicBezTo>
                    <a:pt x="853" y="15057"/>
                    <a:pt x="853" y="16298"/>
                    <a:pt x="853" y="17540"/>
                  </a:cubicBezTo>
                  <a:cubicBezTo>
                    <a:pt x="853" y="18781"/>
                    <a:pt x="853" y="20023"/>
                    <a:pt x="853" y="20023"/>
                  </a:cubicBezTo>
                  <a:cubicBezTo>
                    <a:pt x="853" y="20023"/>
                    <a:pt x="853" y="18781"/>
                    <a:pt x="1279" y="16050"/>
                  </a:cubicBezTo>
                  <a:cubicBezTo>
                    <a:pt x="1705" y="13319"/>
                    <a:pt x="2558" y="9098"/>
                    <a:pt x="4121" y="6119"/>
                  </a:cubicBezTo>
                  <a:cubicBezTo>
                    <a:pt x="5684" y="3140"/>
                    <a:pt x="7958" y="1402"/>
                    <a:pt x="10089" y="533"/>
                  </a:cubicBezTo>
                  <a:cubicBezTo>
                    <a:pt x="12221" y="-336"/>
                    <a:pt x="14211" y="-336"/>
                    <a:pt x="16200" y="2023"/>
                  </a:cubicBezTo>
                  <a:cubicBezTo>
                    <a:pt x="18189" y="4381"/>
                    <a:pt x="20179" y="9098"/>
                    <a:pt x="20889" y="12698"/>
                  </a:cubicBezTo>
                  <a:cubicBezTo>
                    <a:pt x="21600" y="16298"/>
                    <a:pt x="21032" y="18781"/>
                    <a:pt x="20463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908905" y="256243"/>
              <a:ext cx="231046" cy="34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32" fill="norm" stroke="1" extrusionOk="0">
                  <a:moveTo>
                    <a:pt x="227" y="5787"/>
                  </a:moveTo>
                  <a:cubicBezTo>
                    <a:pt x="30" y="6445"/>
                    <a:pt x="-166" y="7104"/>
                    <a:pt x="227" y="7499"/>
                  </a:cubicBezTo>
                  <a:cubicBezTo>
                    <a:pt x="619" y="7894"/>
                    <a:pt x="1601" y="8026"/>
                    <a:pt x="3958" y="7565"/>
                  </a:cubicBezTo>
                  <a:cubicBezTo>
                    <a:pt x="6314" y="7104"/>
                    <a:pt x="10045" y="6050"/>
                    <a:pt x="12303" y="5194"/>
                  </a:cubicBezTo>
                  <a:cubicBezTo>
                    <a:pt x="14561" y="4338"/>
                    <a:pt x="15347" y="3680"/>
                    <a:pt x="16034" y="2823"/>
                  </a:cubicBezTo>
                  <a:cubicBezTo>
                    <a:pt x="16721" y="1967"/>
                    <a:pt x="17310" y="914"/>
                    <a:pt x="16918" y="387"/>
                  </a:cubicBezTo>
                  <a:cubicBezTo>
                    <a:pt x="16525" y="-140"/>
                    <a:pt x="15150" y="-140"/>
                    <a:pt x="13089" y="453"/>
                  </a:cubicBezTo>
                  <a:cubicBezTo>
                    <a:pt x="11027" y="1045"/>
                    <a:pt x="8278" y="2231"/>
                    <a:pt x="6412" y="3416"/>
                  </a:cubicBezTo>
                  <a:cubicBezTo>
                    <a:pt x="4547" y="4601"/>
                    <a:pt x="3565" y="5787"/>
                    <a:pt x="3467" y="6643"/>
                  </a:cubicBezTo>
                  <a:cubicBezTo>
                    <a:pt x="3369" y="7499"/>
                    <a:pt x="4154" y="8026"/>
                    <a:pt x="5725" y="8619"/>
                  </a:cubicBezTo>
                  <a:cubicBezTo>
                    <a:pt x="7296" y="9211"/>
                    <a:pt x="9652" y="9870"/>
                    <a:pt x="10929" y="10528"/>
                  </a:cubicBezTo>
                  <a:cubicBezTo>
                    <a:pt x="12205" y="11187"/>
                    <a:pt x="12401" y="11845"/>
                    <a:pt x="11518" y="12767"/>
                  </a:cubicBezTo>
                  <a:cubicBezTo>
                    <a:pt x="10634" y="13689"/>
                    <a:pt x="8670" y="14875"/>
                    <a:pt x="7198" y="15797"/>
                  </a:cubicBezTo>
                  <a:cubicBezTo>
                    <a:pt x="5725" y="16719"/>
                    <a:pt x="4743" y="17377"/>
                    <a:pt x="4056" y="18101"/>
                  </a:cubicBezTo>
                  <a:cubicBezTo>
                    <a:pt x="3369" y="18826"/>
                    <a:pt x="2976" y="19616"/>
                    <a:pt x="3074" y="20275"/>
                  </a:cubicBezTo>
                  <a:cubicBezTo>
                    <a:pt x="3172" y="20933"/>
                    <a:pt x="3761" y="21460"/>
                    <a:pt x="6903" y="21131"/>
                  </a:cubicBezTo>
                  <a:cubicBezTo>
                    <a:pt x="10045" y="20801"/>
                    <a:pt x="15739" y="19616"/>
                    <a:pt x="21434" y="18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2198011" y="381942"/>
              <a:ext cx="87989" cy="20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346" fill="norm" stroke="1" extrusionOk="0">
                  <a:moveTo>
                    <a:pt x="20407" y="1212"/>
                  </a:moveTo>
                  <a:cubicBezTo>
                    <a:pt x="18443" y="558"/>
                    <a:pt x="16480" y="-97"/>
                    <a:pt x="12552" y="12"/>
                  </a:cubicBezTo>
                  <a:cubicBezTo>
                    <a:pt x="8625" y="121"/>
                    <a:pt x="2734" y="994"/>
                    <a:pt x="771" y="2521"/>
                  </a:cubicBezTo>
                  <a:cubicBezTo>
                    <a:pt x="-1193" y="4048"/>
                    <a:pt x="771" y="6230"/>
                    <a:pt x="4698" y="8303"/>
                  </a:cubicBezTo>
                  <a:cubicBezTo>
                    <a:pt x="8625" y="10376"/>
                    <a:pt x="14516" y="12339"/>
                    <a:pt x="17462" y="14085"/>
                  </a:cubicBezTo>
                  <a:cubicBezTo>
                    <a:pt x="20407" y="15830"/>
                    <a:pt x="20407" y="17358"/>
                    <a:pt x="19180" y="18558"/>
                  </a:cubicBezTo>
                  <a:cubicBezTo>
                    <a:pt x="17952" y="19758"/>
                    <a:pt x="15498" y="20630"/>
                    <a:pt x="13043" y="21067"/>
                  </a:cubicBezTo>
                  <a:cubicBezTo>
                    <a:pt x="10589" y="21503"/>
                    <a:pt x="8134" y="21503"/>
                    <a:pt x="6907" y="20521"/>
                  </a:cubicBezTo>
                  <a:cubicBezTo>
                    <a:pt x="5680" y="19539"/>
                    <a:pt x="5680" y="17576"/>
                    <a:pt x="5680" y="15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2354719" y="165100"/>
              <a:ext cx="162511" cy="35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19" fill="norm" stroke="1" extrusionOk="0">
                  <a:moveTo>
                    <a:pt x="11779" y="0"/>
                  </a:moveTo>
                  <a:cubicBezTo>
                    <a:pt x="9840" y="3234"/>
                    <a:pt x="7902" y="6467"/>
                    <a:pt x="6794" y="9701"/>
                  </a:cubicBezTo>
                  <a:cubicBezTo>
                    <a:pt x="5686" y="12934"/>
                    <a:pt x="5409" y="16168"/>
                    <a:pt x="5548" y="18108"/>
                  </a:cubicBezTo>
                  <a:cubicBezTo>
                    <a:pt x="5686" y="20048"/>
                    <a:pt x="6240" y="20695"/>
                    <a:pt x="7209" y="21083"/>
                  </a:cubicBezTo>
                  <a:cubicBezTo>
                    <a:pt x="8179" y="21471"/>
                    <a:pt x="9563" y="21600"/>
                    <a:pt x="10809" y="21471"/>
                  </a:cubicBezTo>
                  <a:cubicBezTo>
                    <a:pt x="12056" y="21341"/>
                    <a:pt x="13163" y="20953"/>
                    <a:pt x="14133" y="20048"/>
                  </a:cubicBezTo>
                  <a:cubicBezTo>
                    <a:pt x="15102" y="19143"/>
                    <a:pt x="15933" y="17720"/>
                    <a:pt x="14963" y="16620"/>
                  </a:cubicBezTo>
                  <a:cubicBezTo>
                    <a:pt x="13994" y="15521"/>
                    <a:pt x="11225" y="14745"/>
                    <a:pt x="9009" y="14357"/>
                  </a:cubicBezTo>
                  <a:cubicBezTo>
                    <a:pt x="6794" y="13969"/>
                    <a:pt x="5133" y="13969"/>
                    <a:pt x="3471" y="13969"/>
                  </a:cubicBezTo>
                  <a:cubicBezTo>
                    <a:pt x="1809" y="13969"/>
                    <a:pt x="148" y="13969"/>
                    <a:pt x="9" y="13710"/>
                  </a:cubicBezTo>
                  <a:cubicBezTo>
                    <a:pt x="-129" y="13451"/>
                    <a:pt x="1256" y="12934"/>
                    <a:pt x="4025" y="12611"/>
                  </a:cubicBezTo>
                  <a:cubicBezTo>
                    <a:pt x="6794" y="12287"/>
                    <a:pt x="10948" y="12158"/>
                    <a:pt x="13579" y="12287"/>
                  </a:cubicBezTo>
                  <a:cubicBezTo>
                    <a:pt x="16209" y="12417"/>
                    <a:pt x="17317" y="12805"/>
                    <a:pt x="18425" y="13904"/>
                  </a:cubicBezTo>
                  <a:cubicBezTo>
                    <a:pt x="19533" y="15004"/>
                    <a:pt x="20640" y="16814"/>
                    <a:pt x="21056" y="18108"/>
                  </a:cubicBezTo>
                  <a:cubicBezTo>
                    <a:pt x="21471" y="19401"/>
                    <a:pt x="21194" y="20177"/>
                    <a:pt x="20779" y="20242"/>
                  </a:cubicBezTo>
                  <a:cubicBezTo>
                    <a:pt x="20363" y="20307"/>
                    <a:pt x="19809" y="19660"/>
                    <a:pt x="19394" y="17332"/>
                  </a:cubicBezTo>
                  <a:cubicBezTo>
                    <a:pt x="18979" y="15004"/>
                    <a:pt x="18702" y="10994"/>
                    <a:pt x="18425" y="6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594779" y="293823"/>
              <a:ext cx="186521" cy="19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50" fill="norm" stroke="1" extrusionOk="0">
                  <a:moveTo>
                    <a:pt x="271" y="2570"/>
                  </a:moveTo>
                  <a:cubicBezTo>
                    <a:pt x="757" y="8085"/>
                    <a:pt x="1242" y="13600"/>
                    <a:pt x="1242" y="16932"/>
                  </a:cubicBezTo>
                  <a:cubicBezTo>
                    <a:pt x="1242" y="20264"/>
                    <a:pt x="757" y="21413"/>
                    <a:pt x="393" y="20953"/>
                  </a:cubicBezTo>
                  <a:cubicBezTo>
                    <a:pt x="29" y="20494"/>
                    <a:pt x="-214" y="18426"/>
                    <a:pt x="271" y="15209"/>
                  </a:cubicBezTo>
                  <a:cubicBezTo>
                    <a:pt x="757" y="11992"/>
                    <a:pt x="1970" y="7626"/>
                    <a:pt x="3062" y="4983"/>
                  </a:cubicBezTo>
                  <a:cubicBezTo>
                    <a:pt x="4155" y="2341"/>
                    <a:pt x="5125" y="1422"/>
                    <a:pt x="6096" y="1307"/>
                  </a:cubicBezTo>
                  <a:cubicBezTo>
                    <a:pt x="7067" y="1192"/>
                    <a:pt x="8038" y="1881"/>
                    <a:pt x="8766" y="3490"/>
                  </a:cubicBezTo>
                  <a:cubicBezTo>
                    <a:pt x="9494" y="5098"/>
                    <a:pt x="9979" y="7626"/>
                    <a:pt x="10343" y="9579"/>
                  </a:cubicBezTo>
                  <a:cubicBezTo>
                    <a:pt x="10707" y="11532"/>
                    <a:pt x="10950" y="12911"/>
                    <a:pt x="11314" y="12911"/>
                  </a:cubicBezTo>
                  <a:cubicBezTo>
                    <a:pt x="11678" y="12911"/>
                    <a:pt x="12164" y="11532"/>
                    <a:pt x="12892" y="9349"/>
                  </a:cubicBezTo>
                  <a:cubicBezTo>
                    <a:pt x="13620" y="7166"/>
                    <a:pt x="14590" y="4179"/>
                    <a:pt x="15683" y="2341"/>
                  </a:cubicBezTo>
                  <a:cubicBezTo>
                    <a:pt x="16775" y="502"/>
                    <a:pt x="17988" y="-187"/>
                    <a:pt x="18716" y="43"/>
                  </a:cubicBezTo>
                  <a:cubicBezTo>
                    <a:pt x="19444" y="273"/>
                    <a:pt x="19687" y="1422"/>
                    <a:pt x="20051" y="4294"/>
                  </a:cubicBezTo>
                  <a:cubicBezTo>
                    <a:pt x="20415" y="7166"/>
                    <a:pt x="20901" y="11762"/>
                    <a:pt x="21386" y="16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801144" y="0"/>
              <a:ext cx="367506" cy="43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54" fill="norm" stroke="1" extrusionOk="0">
                  <a:moveTo>
                    <a:pt x="6284" y="18470"/>
                  </a:moveTo>
                  <a:cubicBezTo>
                    <a:pt x="6408" y="17530"/>
                    <a:pt x="6532" y="16591"/>
                    <a:pt x="6408" y="15809"/>
                  </a:cubicBezTo>
                  <a:cubicBezTo>
                    <a:pt x="6284" y="15026"/>
                    <a:pt x="5912" y="14400"/>
                    <a:pt x="4919" y="14557"/>
                  </a:cubicBezTo>
                  <a:cubicBezTo>
                    <a:pt x="3925" y="14713"/>
                    <a:pt x="2312" y="15652"/>
                    <a:pt x="1381" y="16383"/>
                  </a:cubicBezTo>
                  <a:cubicBezTo>
                    <a:pt x="450" y="17113"/>
                    <a:pt x="201" y="17635"/>
                    <a:pt x="77" y="18157"/>
                  </a:cubicBezTo>
                  <a:cubicBezTo>
                    <a:pt x="-47" y="18678"/>
                    <a:pt x="-47" y="19200"/>
                    <a:pt x="263" y="19513"/>
                  </a:cubicBezTo>
                  <a:cubicBezTo>
                    <a:pt x="574" y="19826"/>
                    <a:pt x="1194" y="19930"/>
                    <a:pt x="2063" y="19617"/>
                  </a:cubicBezTo>
                  <a:cubicBezTo>
                    <a:pt x="2932" y="19304"/>
                    <a:pt x="4050" y="18574"/>
                    <a:pt x="4608" y="18470"/>
                  </a:cubicBezTo>
                  <a:cubicBezTo>
                    <a:pt x="5167" y="18365"/>
                    <a:pt x="5167" y="18887"/>
                    <a:pt x="5229" y="19409"/>
                  </a:cubicBezTo>
                  <a:cubicBezTo>
                    <a:pt x="5291" y="19930"/>
                    <a:pt x="5415" y="20452"/>
                    <a:pt x="5725" y="20870"/>
                  </a:cubicBezTo>
                  <a:cubicBezTo>
                    <a:pt x="6036" y="21287"/>
                    <a:pt x="6532" y="21600"/>
                    <a:pt x="7029" y="21548"/>
                  </a:cubicBezTo>
                  <a:cubicBezTo>
                    <a:pt x="7525" y="21496"/>
                    <a:pt x="8022" y="21078"/>
                    <a:pt x="8891" y="19252"/>
                  </a:cubicBezTo>
                  <a:cubicBezTo>
                    <a:pt x="9760" y="17426"/>
                    <a:pt x="11001" y="14191"/>
                    <a:pt x="12181" y="10957"/>
                  </a:cubicBezTo>
                  <a:cubicBezTo>
                    <a:pt x="13360" y="7722"/>
                    <a:pt x="14477" y="4487"/>
                    <a:pt x="15036" y="2557"/>
                  </a:cubicBezTo>
                  <a:cubicBezTo>
                    <a:pt x="15594" y="626"/>
                    <a:pt x="15594" y="0"/>
                    <a:pt x="15284" y="0"/>
                  </a:cubicBezTo>
                  <a:cubicBezTo>
                    <a:pt x="14974" y="0"/>
                    <a:pt x="14353" y="626"/>
                    <a:pt x="13608" y="2661"/>
                  </a:cubicBezTo>
                  <a:cubicBezTo>
                    <a:pt x="12863" y="4696"/>
                    <a:pt x="11994" y="8139"/>
                    <a:pt x="11498" y="10904"/>
                  </a:cubicBezTo>
                  <a:cubicBezTo>
                    <a:pt x="11001" y="13670"/>
                    <a:pt x="10877" y="15757"/>
                    <a:pt x="10939" y="17061"/>
                  </a:cubicBezTo>
                  <a:cubicBezTo>
                    <a:pt x="11001" y="18365"/>
                    <a:pt x="11250" y="18887"/>
                    <a:pt x="11684" y="19200"/>
                  </a:cubicBezTo>
                  <a:cubicBezTo>
                    <a:pt x="12119" y="19513"/>
                    <a:pt x="12739" y="19617"/>
                    <a:pt x="13422" y="19304"/>
                  </a:cubicBezTo>
                  <a:cubicBezTo>
                    <a:pt x="14105" y="18991"/>
                    <a:pt x="14850" y="18261"/>
                    <a:pt x="15222" y="17635"/>
                  </a:cubicBezTo>
                  <a:cubicBezTo>
                    <a:pt x="15594" y="17009"/>
                    <a:pt x="15594" y="16487"/>
                    <a:pt x="15532" y="15965"/>
                  </a:cubicBezTo>
                  <a:cubicBezTo>
                    <a:pt x="15470" y="15443"/>
                    <a:pt x="15346" y="14922"/>
                    <a:pt x="14663" y="14400"/>
                  </a:cubicBezTo>
                  <a:cubicBezTo>
                    <a:pt x="13981" y="13878"/>
                    <a:pt x="12739" y="13357"/>
                    <a:pt x="11746" y="12939"/>
                  </a:cubicBezTo>
                  <a:cubicBezTo>
                    <a:pt x="10753" y="12522"/>
                    <a:pt x="10008" y="12209"/>
                    <a:pt x="9822" y="11843"/>
                  </a:cubicBezTo>
                  <a:cubicBezTo>
                    <a:pt x="9636" y="11478"/>
                    <a:pt x="10008" y="11061"/>
                    <a:pt x="11312" y="10800"/>
                  </a:cubicBezTo>
                  <a:cubicBezTo>
                    <a:pt x="12615" y="10539"/>
                    <a:pt x="14850" y="10435"/>
                    <a:pt x="16277" y="10487"/>
                  </a:cubicBezTo>
                  <a:cubicBezTo>
                    <a:pt x="17705" y="10539"/>
                    <a:pt x="18325" y="10748"/>
                    <a:pt x="18760" y="11635"/>
                  </a:cubicBezTo>
                  <a:cubicBezTo>
                    <a:pt x="19194" y="12522"/>
                    <a:pt x="19443" y="14087"/>
                    <a:pt x="19567" y="15391"/>
                  </a:cubicBezTo>
                  <a:cubicBezTo>
                    <a:pt x="19691" y="16696"/>
                    <a:pt x="19691" y="17739"/>
                    <a:pt x="19691" y="18522"/>
                  </a:cubicBezTo>
                  <a:cubicBezTo>
                    <a:pt x="19691" y="19304"/>
                    <a:pt x="19691" y="19826"/>
                    <a:pt x="19691" y="19826"/>
                  </a:cubicBezTo>
                  <a:cubicBezTo>
                    <a:pt x="19691" y="19826"/>
                    <a:pt x="19691" y="19304"/>
                    <a:pt x="19815" y="17478"/>
                  </a:cubicBezTo>
                  <a:cubicBezTo>
                    <a:pt x="19939" y="15652"/>
                    <a:pt x="20187" y="12522"/>
                    <a:pt x="20498" y="10278"/>
                  </a:cubicBezTo>
                  <a:cubicBezTo>
                    <a:pt x="20808" y="8035"/>
                    <a:pt x="21181" y="6678"/>
                    <a:pt x="21553" y="5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3199185" y="215900"/>
              <a:ext cx="10136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10832" y="900"/>
                  </a:moveTo>
                  <a:cubicBezTo>
                    <a:pt x="8188" y="600"/>
                    <a:pt x="5543" y="300"/>
                    <a:pt x="3559" y="900"/>
                  </a:cubicBezTo>
                  <a:cubicBezTo>
                    <a:pt x="1575" y="1500"/>
                    <a:pt x="253" y="3000"/>
                    <a:pt x="32" y="6300"/>
                  </a:cubicBezTo>
                  <a:cubicBezTo>
                    <a:pt x="-188" y="9600"/>
                    <a:pt x="694" y="14700"/>
                    <a:pt x="3118" y="17700"/>
                  </a:cubicBezTo>
                  <a:cubicBezTo>
                    <a:pt x="5543" y="20700"/>
                    <a:pt x="9510" y="21600"/>
                    <a:pt x="12816" y="21600"/>
                  </a:cubicBezTo>
                  <a:cubicBezTo>
                    <a:pt x="16122" y="21600"/>
                    <a:pt x="18767" y="20700"/>
                    <a:pt x="20090" y="17550"/>
                  </a:cubicBezTo>
                  <a:cubicBezTo>
                    <a:pt x="21412" y="14400"/>
                    <a:pt x="21412" y="9000"/>
                    <a:pt x="20310" y="5700"/>
                  </a:cubicBezTo>
                  <a:cubicBezTo>
                    <a:pt x="19208" y="2400"/>
                    <a:pt x="17004" y="1200"/>
                    <a:pt x="148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3314700" y="180183"/>
              <a:ext cx="181820" cy="16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786" fill="norm" stroke="1" extrusionOk="0">
                  <a:moveTo>
                    <a:pt x="0" y="3610"/>
                  </a:moveTo>
                  <a:cubicBezTo>
                    <a:pt x="1241" y="8294"/>
                    <a:pt x="2483" y="12979"/>
                    <a:pt x="3228" y="15972"/>
                  </a:cubicBezTo>
                  <a:cubicBezTo>
                    <a:pt x="3972" y="18964"/>
                    <a:pt x="4221" y="20266"/>
                    <a:pt x="4469" y="20005"/>
                  </a:cubicBezTo>
                  <a:cubicBezTo>
                    <a:pt x="4717" y="19745"/>
                    <a:pt x="4966" y="17923"/>
                    <a:pt x="5710" y="14800"/>
                  </a:cubicBezTo>
                  <a:cubicBezTo>
                    <a:pt x="6455" y="11678"/>
                    <a:pt x="7697" y="7253"/>
                    <a:pt x="9807" y="4131"/>
                  </a:cubicBezTo>
                  <a:cubicBezTo>
                    <a:pt x="11917" y="1008"/>
                    <a:pt x="14897" y="-814"/>
                    <a:pt x="17131" y="357"/>
                  </a:cubicBezTo>
                  <a:cubicBezTo>
                    <a:pt x="19366" y="1528"/>
                    <a:pt x="20855" y="5692"/>
                    <a:pt x="21228" y="9596"/>
                  </a:cubicBezTo>
                  <a:cubicBezTo>
                    <a:pt x="21600" y="13499"/>
                    <a:pt x="20855" y="17143"/>
                    <a:pt x="20110" y="20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27050" y="628650"/>
              <a:ext cx="23241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9" y="21176"/>
                    <a:pt x="1338" y="20753"/>
                    <a:pt x="2095" y="19959"/>
                  </a:cubicBezTo>
                  <a:cubicBezTo>
                    <a:pt x="2852" y="19165"/>
                    <a:pt x="3698" y="18000"/>
                    <a:pt x="4397" y="17047"/>
                  </a:cubicBezTo>
                  <a:cubicBezTo>
                    <a:pt x="5095" y="16094"/>
                    <a:pt x="5646" y="15353"/>
                    <a:pt x="6236" y="14612"/>
                  </a:cubicBezTo>
                  <a:cubicBezTo>
                    <a:pt x="6826" y="13871"/>
                    <a:pt x="7456" y="13129"/>
                    <a:pt x="8144" y="12388"/>
                  </a:cubicBezTo>
                  <a:cubicBezTo>
                    <a:pt x="8833" y="11647"/>
                    <a:pt x="9580" y="10906"/>
                    <a:pt x="10298" y="10218"/>
                  </a:cubicBezTo>
                  <a:cubicBezTo>
                    <a:pt x="11016" y="9529"/>
                    <a:pt x="11705" y="8894"/>
                    <a:pt x="12364" y="8259"/>
                  </a:cubicBezTo>
                  <a:cubicBezTo>
                    <a:pt x="13023" y="7624"/>
                    <a:pt x="13652" y="6988"/>
                    <a:pt x="14302" y="6353"/>
                  </a:cubicBezTo>
                  <a:cubicBezTo>
                    <a:pt x="14951" y="5718"/>
                    <a:pt x="15620" y="5082"/>
                    <a:pt x="16416" y="4394"/>
                  </a:cubicBezTo>
                  <a:cubicBezTo>
                    <a:pt x="17213" y="3706"/>
                    <a:pt x="18138" y="2965"/>
                    <a:pt x="19023" y="2224"/>
                  </a:cubicBezTo>
                  <a:cubicBezTo>
                    <a:pt x="19908" y="1482"/>
                    <a:pt x="20754" y="7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615950" y="844550"/>
              <a:ext cx="185420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7" y="20475"/>
                    <a:pt x="1874" y="19350"/>
                    <a:pt x="2749" y="18281"/>
                  </a:cubicBezTo>
                  <a:cubicBezTo>
                    <a:pt x="3625" y="17212"/>
                    <a:pt x="4438" y="16200"/>
                    <a:pt x="5363" y="15188"/>
                  </a:cubicBezTo>
                  <a:cubicBezTo>
                    <a:pt x="6288" y="14175"/>
                    <a:pt x="7323" y="13162"/>
                    <a:pt x="8260" y="12262"/>
                  </a:cubicBezTo>
                  <a:cubicBezTo>
                    <a:pt x="9197" y="11363"/>
                    <a:pt x="10036" y="10575"/>
                    <a:pt x="11047" y="9675"/>
                  </a:cubicBezTo>
                  <a:cubicBezTo>
                    <a:pt x="12058" y="8775"/>
                    <a:pt x="13241" y="7762"/>
                    <a:pt x="14400" y="6806"/>
                  </a:cubicBezTo>
                  <a:cubicBezTo>
                    <a:pt x="15559" y="5850"/>
                    <a:pt x="16693" y="4950"/>
                    <a:pt x="17815" y="3994"/>
                  </a:cubicBezTo>
                  <a:cubicBezTo>
                    <a:pt x="18937" y="3038"/>
                    <a:pt x="20047" y="2025"/>
                    <a:pt x="20675" y="1350"/>
                  </a:cubicBezTo>
                  <a:cubicBezTo>
                    <a:pt x="21304" y="675"/>
                    <a:pt x="21452" y="3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16246" y="1569618"/>
              <a:ext cx="202950" cy="51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02" fill="norm" stroke="1" extrusionOk="0">
                  <a:moveTo>
                    <a:pt x="19973" y="2607"/>
                  </a:moveTo>
                  <a:cubicBezTo>
                    <a:pt x="19973" y="1988"/>
                    <a:pt x="19973" y="1368"/>
                    <a:pt x="19091" y="837"/>
                  </a:cubicBezTo>
                  <a:cubicBezTo>
                    <a:pt x="18209" y="306"/>
                    <a:pt x="16446" y="-137"/>
                    <a:pt x="14462" y="40"/>
                  </a:cubicBezTo>
                  <a:cubicBezTo>
                    <a:pt x="12479" y="217"/>
                    <a:pt x="10275" y="1014"/>
                    <a:pt x="7850" y="2696"/>
                  </a:cubicBezTo>
                  <a:cubicBezTo>
                    <a:pt x="5426" y="4378"/>
                    <a:pt x="2781" y="6945"/>
                    <a:pt x="1348" y="9379"/>
                  </a:cubicBezTo>
                  <a:cubicBezTo>
                    <a:pt x="-85" y="11814"/>
                    <a:pt x="-305" y="14115"/>
                    <a:pt x="356" y="15930"/>
                  </a:cubicBezTo>
                  <a:cubicBezTo>
                    <a:pt x="1017" y="17745"/>
                    <a:pt x="2560" y="19073"/>
                    <a:pt x="3993" y="19914"/>
                  </a:cubicBezTo>
                  <a:cubicBezTo>
                    <a:pt x="5426" y="20755"/>
                    <a:pt x="6748" y="21109"/>
                    <a:pt x="8071" y="21286"/>
                  </a:cubicBezTo>
                  <a:cubicBezTo>
                    <a:pt x="9393" y="21463"/>
                    <a:pt x="10715" y="21463"/>
                    <a:pt x="12148" y="21109"/>
                  </a:cubicBezTo>
                  <a:cubicBezTo>
                    <a:pt x="13581" y="20755"/>
                    <a:pt x="15124" y="20047"/>
                    <a:pt x="16666" y="18896"/>
                  </a:cubicBezTo>
                  <a:cubicBezTo>
                    <a:pt x="18209" y="17745"/>
                    <a:pt x="19752" y="16152"/>
                    <a:pt x="20524" y="14956"/>
                  </a:cubicBezTo>
                  <a:cubicBezTo>
                    <a:pt x="21295" y="13761"/>
                    <a:pt x="21295" y="12965"/>
                    <a:pt x="20744" y="12478"/>
                  </a:cubicBezTo>
                  <a:cubicBezTo>
                    <a:pt x="20193" y="11991"/>
                    <a:pt x="19091" y="11814"/>
                    <a:pt x="17989" y="11725"/>
                  </a:cubicBezTo>
                  <a:cubicBezTo>
                    <a:pt x="16887" y="11637"/>
                    <a:pt x="15785" y="11637"/>
                    <a:pt x="14683" y="12035"/>
                  </a:cubicBezTo>
                  <a:cubicBezTo>
                    <a:pt x="13581" y="12433"/>
                    <a:pt x="12479" y="13230"/>
                    <a:pt x="12038" y="13806"/>
                  </a:cubicBezTo>
                  <a:cubicBezTo>
                    <a:pt x="11597" y="14381"/>
                    <a:pt x="11817" y="14735"/>
                    <a:pt x="12038" y="15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91608" y="1842744"/>
              <a:ext cx="136805" cy="23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125" fill="norm" stroke="1" extrusionOk="0">
                  <a:moveTo>
                    <a:pt x="18499" y="453"/>
                  </a:moveTo>
                  <a:cubicBezTo>
                    <a:pt x="15880" y="78"/>
                    <a:pt x="13262" y="-298"/>
                    <a:pt x="10971" y="359"/>
                  </a:cubicBezTo>
                  <a:cubicBezTo>
                    <a:pt x="8680" y="1017"/>
                    <a:pt x="6717" y="2707"/>
                    <a:pt x="4917" y="5337"/>
                  </a:cubicBezTo>
                  <a:cubicBezTo>
                    <a:pt x="3117" y="7966"/>
                    <a:pt x="1480" y="11535"/>
                    <a:pt x="662" y="13977"/>
                  </a:cubicBezTo>
                  <a:cubicBezTo>
                    <a:pt x="-156" y="16419"/>
                    <a:pt x="-156" y="17733"/>
                    <a:pt x="335" y="18766"/>
                  </a:cubicBezTo>
                  <a:cubicBezTo>
                    <a:pt x="826" y="19799"/>
                    <a:pt x="1808" y="20551"/>
                    <a:pt x="3608" y="20926"/>
                  </a:cubicBezTo>
                  <a:cubicBezTo>
                    <a:pt x="5408" y="21302"/>
                    <a:pt x="8026" y="21302"/>
                    <a:pt x="11135" y="19518"/>
                  </a:cubicBezTo>
                  <a:cubicBezTo>
                    <a:pt x="14244" y="17733"/>
                    <a:pt x="17844" y="14165"/>
                    <a:pt x="19644" y="11159"/>
                  </a:cubicBezTo>
                  <a:cubicBezTo>
                    <a:pt x="21444" y="8154"/>
                    <a:pt x="21444" y="5712"/>
                    <a:pt x="20626" y="4210"/>
                  </a:cubicBezTo>
                  <a:cubicBezTo>
                    <a:pt x="19808" y="2707"/>
                    <a:pt x="18171" y="2144"/>
                    <a:pt x="16862" y="2238"/>
                  </a:cubicBezTo>
                  <a:cubicBezTo>
                    <a:pt x="15553" y="2332"/>
                    <a:pt x="14571" y="3083"/>
                    <a:pt x="13589" y="3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180833" y="1556380"/>
              <a:ext cx="328513" cy="50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95" fill="norm" stroke="1" extrusionOk="0">
                  <a:moveTo>
                    <a:pt x="9511" y="14165"/>
                  </a:moveTo>
                  <a:cubicBezTo>
                    <a:pt x="9098" y="13630"/>
                    <a:pt x="8685" y="13094"/>
                    <a:pt x="7447" y="13094"/>
                  </a:cubicBezTo>
                  <a:cubicBezTo>
                    <a:pt x="6209" y="13094"/>
                    <a:pt x="4145" y="13630"/>
                    <a:pt x="2632" y="14567"/>
                  </a:cubicBezTo>
                  <a:cubicBezTo>
                    <a:pt x="1118" y="15504"/>
                    <a:pt x="155" y="16843"/>
                    <a:pt x="18" y="17869"/>
                  </a:cubicBezTo>
                  <a:cubicBezTo>
                    <a:pt x="-120" y="18896"/>
                    <a:pt x="568" y="19610"/>
                    <a:pt x="1875" y="19565"/>
                  </a:cubicBezTo>
                  <a:cubicBezTo>
                    <a:pt x="3182" y="19521"/>
                    <a:pt x="5108" y="18717"/>
                    <a:pt x="6346" y="17914"/>
                  </a:cubicBezTo>
                  <a:cubicBezTo>
                    <a:pt x="7584" y="17111"/>
                    <a:pt x="8135" y="16307"/>
                    <a:pt x="8548" y="15683"/>
                  </a:cubicBezTo>
                  <a:cubicBezTo>
                    <a:pt x="8960" y="15058"/>
                    <a:pt x="9235" y="14612"/>
                    <a:pt x="9304" y="14612"/>
                  </a:cubicBezTo>
                  <a:cubicBezTo>
                    <a:pt x="9373" y="14612"/>
                    <a:pt x="9235" y="15058"/>
                    <a:pt x="9648" y="15326"/>
                  </a:cubicBezTo>
                  <a:cubicBezTo>
                    <a:pt x="10061" y="15593"/>
                    <a:pt x="11024" y="15683"/>
                    <a:pt x="12262" y="15102"/>
                  </a:cubicBezTo>
                  <a:cubicBezTo>
                    <a:pt x="13500" y="14522"/>
                    <a:pt x="15014" y="13273"/>
                    <a:pt x="16596" y="11086"/>
                  </a:cubicBezTo>
                  <a:cubicBezTo>
                    <a:pt x="18178" y="8899"/>
                    <a:pt x="19829" y="5775"/>
                    <a:pt x="20655" y="3767"/>
                  </a:cubicBezTo>
                  <a:cubicBezTo>
                    <a:pt x="21480" y="1759"/>
                    <a:pt x="21480" y="866"/>
                    <a:pt x="21136" y="375"/>
                  </a:cubicBezTo>
                  <a:cubicBezTo>
                    <a:pt x="20792" y="-116"/>
                    <a:pt x="20104" y="-205"/>
                    <a:pt x="19210" y="598"/>
                  </a:cubicBezTo>
                  <a:cubicBezTo>
                    <a:pt x="18316" y="1402"/>
                    <a:pt x="17215" y="3097"/>
                    <a:pt x="16390" y="5552"/>
                  </a:cubicBezTo>
                  <a:cubicBezTo>
                    <a:pt x="15564" y="8007"/>
                    <a:pt x="15014" y="11220"/>
                    <a:pt x="15289" y="13808"/>
                  </a:cubicBezTo>
                  <a:cubicBezTo>
                    <a:pt x="15564" y="16397"/>
                    <a:pt x="16665" y="18360"/>
                    <a:pt x="17628" y="19521"/>
                  </a:cubicBezTo>
                  <a:cubicBezTo>
                    <a:pt x="18591" y="20681"/>
                    <a:pt x="19416" y="21038"/>
                    <a:pt x="20242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717550" y="2187293"/>
              <a:ext cx="711200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2314" y="15804"/>
                    <a:pt x="4629" y="10404"/>
                    <a:pt x="7039" y="6624"/>
                  </a:cubicBezTo>
                  <a:cubicBezTo>
                    <a:pt x="9450" y="2844"/>
                    <a:pt x="11957" y="684"/>
                    <a:pt x="14400" y="144"/>
                  </a:cubicBezTo>
                  <a:cubicBezTo>
                    <a:pt x="16843" y="-396"/>
                    <a:pt x="19221" y="684"/>
                    <a:pt x="21600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132834" y="2171700"/>
              <a:ext cx="238767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63" fill="norm" stroke="1" extrusionOk="0">
                  <a:moveTo>
                    <a:pt x="4846" y="15429"/>
                  </a:moveTo>
                  <a:cubicBezTo>
                    <a:pt x="2780" y="17486"/>
                    <a:pt x="714" y="19543"/>
                    <a:pt x="150" y="20571"/>
                  </a:cubicBezTo>
                  <a:cubicBezTo>
                    <a:pt x="-413" y="21600"/>
                    <a:pt x="526" y="21600"/>
                    <a:pt x="4283" y="18000"/>
                  </a:cubicBezTo>
                  <a:cubicBezTo>
                    <a:pt x="8039" y="14400"/>
                    <a:pt x="14613" y="7200"/>
                    <a:pt x="211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663700" y="1807072"/>
              <a:ext cx="63501" cy="5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21600" y="942"/>
                  </a:moveTo>
                  <a:cubicBezTo>
                    <a:pt x="18000" y="197"/>
                    <a:pt x="14400" y="-548"/>
                    <a:pt x="11520" y="569"/>
                  </a:cubicBezTo>
                  <a:cubicBezTo>
                    <a:pt x="8640" y="1686"/>
                    <a:pt x="6480" y="4666"/>
                    <a:pt x="4680" y="8390"/>
                  </a:cubicBezTo>
                  <a:cubicBezTo>
                    <a:pt x="2880" y="12114"/>
                    <a:pt x="1440" y="16583"/>
                    <a:pt x="0" y="21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663700" y="20066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289050" y="1898650"/>
              <a:ext cx="508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6261"/>
                    <a:pt x="5400" y="12522"/>
                    <a:pt x="9000" y="16122"/>
                  </a:cubicBezTo>
                  <a:cubicBezTo>
                    <a:pt x="12600" y="19722"/>
                    <a:pt x="17100" y="2066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2228850" y="1779325"/>
              <a:ext cx="165674" cy="53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06" fill="norm" stroke="1" extrusionOk="0">
                  <a:moveTo>
                    <a:pt x="0" y="4794"/>
                  </a:moveTo>
                  <a:cubicBezTo>
                    <a:pt x="270" y="8111"/>
                    <a:pt x="540" y="11427"/>
                    <a:pt x="945" y="14021"/>
                  </a:cubicBezTo>
                  <a:cubicBezTo>
                    <a:pt x="1350" y="16615"/>
                    <a:pt x="1890" y="18486"/>
                    <a:pt x="2295" y="19719"/>
                  </a:cubicBezTo>
                  <a:cubicBezTo>
                    <a:pt x="2700" y="20952"/>
                    <a:pt x="2970" y="21547"/>
                    <a:pt x="2970" y="21504"/>
                  </a:cubicBezTo>
                  <a:cubicBezTo>
                    <a:pt x="2970" y="21462"/>
                    <a:pt x="2700" y="20782"/>
                    <a:pt x="2160" y="19038"/>
                  </a:cubicBezTo>
                  <a:cubicBezTo>
                    <a:pt x="1620" y="17295"/>
                    <a:pt x="810" y="14489"/>
                    <a:pt x="1215" y="11682"/>
                  </a:cubicBezTo>
                  <a:cubicBezTo>
                    <a:pt x="1620" y="8876"/>
                    <a:pt x="3240" y="6070"/>
                    <a:pt x="4995" y="4241"/>
                  </a:cubicBezTo>
                  <a:cubicBezTo>
                    <a:pt x="6750" y="2413"/>
                    <a:pt x="8640" y="1563"/>
                    <a:pt x="10395" y="1010"/>
                  </a:cubicBezTo>
                  <a:cubicBezTo>
                    <a:pt x="12150" y="457"/>
                    <a:pt x="13770" y="202"/>
                    <a:pt x="15255" y="75"/>
                  </a:cubicBezTo>
                  <a:cubicBezTo>
                    <a:pt x="16740" y="-53"/>
                    <a:pt x="18090" y="-53"/>
                    <a:pt x="19305" y="372"/>
                  </a:cubicBezTo>
                  <a:cubicBezTo>
                    <a:pt x="20520" y="797"/>
                    <a:pt x="21600" y="1648"/>
                    <a:pt x="20925" y="3051"/>
                  </a:cubicBezTo>
                  <a:cubicBezTo>
                    <a:pt x="20250" y="4454"/>
                    <a:pt x="17820" y="6410"/>
                    <a:pt x="15255" y="7643"/>
                  </a:cubicBezTo>
                  <a:cubicBezTo>
                    <a:pt x="12690" y="8876"/>
                    <a:pt x="9990" y="9386"/>
                    <a:pt x="7965" y="9641"/>
                  </a:cubicBezTo>
                  <a:cubicBezTo>
                    <a:pt x="5940" y="9897"/>
                    <a:pt x="4590" y="9897"/>
                    <a:pt x="3915" y="9471"/>
                  </a:cubicBezTo>
                  <a:cubicBezTo>
                    <a:pt x="3240" y="9046"/>
                    <a:pt x="3240" y="8196"/>
                    <a:pt x="3240" y="7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470150" y="1809750"/>
              <a:ext cx="127001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4273"/>
                  </a:moveTo>
                  <a:cubicBezTo>
                    <a:pt x="1800" y="4273"/>
                    <a:pt x="3600" y="4273"/>
                    <a:pt x="5940" y="6646"/>
                  </a:cubicBezTo>
                  <a:cubicBezTo>
                    <a:pt x="8280" y="9020"/>
                    <a:pt x="11160" y="13767"/>
                    <a:pt x="12420" y="16853"/>
                  </a:cubicBezTo>
                  <a:cubicBezTo>
                    <a:pt x="13680" y="19938"/>
                    <a:pt x="13320" y="21363"/>
                    <a:pt x="12240" y="21481"/>
                  </a:cubicBezTo>
                  <a:cubicBezTo>
                    <a:pt x="11160" y="21600"/>
                    <a:pt x="9360" y="20413"/>
                    <a:pt x="7740" y="17565"/>
                  </a:cubicBezTo>
                  <a:cubicBezTo>
                    <a:pt x="6120" y="14716"/>
                    <a:pt x="4680" y="10207"/>
                    <a:pt x="5400" y="7002"/>
                  </a:cubicBezTo>
                  <a:cubicBezTo>
                    <a:pt x="6120" y="3798"/>
                    <a:pt x="9000" y="1899"/>
                    <a:pt x="12060" y="949"/>
                  </a:cubicBezTo>
                  <a:cubicBezTo>
                    <a:pt x="15120" y="0"/>
                    <a:pt x="183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623496" y="1834582"/>
              <a:ext cx="105558" cy="13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0708" fill="norm" stroke="1" extrusionOk="0">
                  <a:moveTo>
                    <a:pt x="17261" y="3955"/>
                  </a:moveTo>
                  <a:cubicBezTo>
                    <a:pt x="16014" y="2666"/>
                    <a:pt x="14768" y="1376"/>
                    <a:pt x="13107" y="570"/>
                  </a:cubicBezTo>
                  <a:cubicBezTo>
                    <a:pt x="11445" y="-236"/>
                    <a:pt x="9368" y="-558"/>
                    <a:pt x="6876" y="2182"/>
                  </a:cubicBezTo>
                  <a:cubicBezTo>
                    <a:pt x="4384" y="4923"/>
                    <a:pt x="1476" y="10726"/>
                    <a:pt x="437" y="14433"/>
                  </a:cubicBezTo>
                  <a:cubicBezTo>
                    <a:pt x="-601" y="18141"/>
                    <a:pt x="230" y="19752"/>
                    <a:pt x="2722" y="20397"/>
                  </a:cubicBezTo>
                  <a:cubicBezTo>
                    <a:pt x="5214" y="21042"/>
                    <a:pt x="9368" y="20720"/>
                    <a:pt x="12691" y="19108"/>
                  </a:cubicBezTo>
                  <a:cubicBezTo>
                    <a:pt x="16014" y="17496"/>
                    <a:pt x="18507" y="14594"/>
                    <a:pt x="19753" y="12338"/>
                  </a:cubicBezTo>
                  <a:cubicBezTo>
                    <a:pt x="20999" y="10081"/>
                    <a:pt x="20999" y="8469"/>
                    <a:pt x="19961" y="7502"/>
                  </a:cubicBezTo>
                  <a:cubicBezTo>
                    <a:pt x="18922" y="6535"/>
                    <a:pt x="16845" y="6212"/>
                    <a:pt x="15184" y="6696"/>
                  </a:cubicBezTo>
                  <a:cubicBezTo>
                    <a:pt x="13522" y="7179"/>
                    <a:pt x="12276" y="8469"/>
                    <a:pt x="11030" y="9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774950" y="1841500"/>
              <a:ext cx="95251" cy="11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3535"/>
                  </a:moveTo>
                  <a:cubicBezTo>
                    <a:pt x="2400" y="7069"/>
                    <a:pt x="4800" y="10604"/>
                    <a:pt x="6720" y="13942"/>
                  </a:cubicBezTo>
                  <a:cubicBezTo>
                    <a:pt x="8640" y="17280"/>
                    <a:pt x="10080" y="20422"/>
                    <a:pt x="11040" y="21011"/>
                  </a:cubicBezTo>
                  <a:cubicBezTo>
                    <a:pt x="12000" y="21600"/>
                    <a:pt x="12480" y="19636"/>
                    <a:pt x="12960" y="16691"/>
                  </a:cubicBezTo>
                  <a:cubicBezTo>
                    <a:pt x="13440" y="13745"/>
                    <a:pt x="13920" y="9818"/>
                    <a:pt x="15360" y="6873"/>
                  </a:cubicBezTo>
                  <a:cubicBezTo>
                    <a:pt x="16800" y="3927"/>
                    <a:pt x="192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940050" y="184785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950072" y="1762270"/>
              <a:ext cx="21729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19986" fill="norm" stroke="1" extrusionOk="0">
                  <a:moveTo>
                    <a:pt x="2484" y="19986"/>
                  </a:moveTo>
                  <a:cubicBezTo>
                    <a:pt x="521" y="11757"/>
                    <a:pt x="-1443" y="3529"/>
                    <a:pt x="1502" y="957"/>
                  </a:cubicBezTo>
                  <a:cubicBezTo>
                    <a:pt x="4448" y="-1614"/>
                    <a:pt x="12302" y="1472"/>
                    <a:pt x="20157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3011182" y="1584239"/>
              <a:ext cx="284468" cy="40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49" fill="norm" stroke="1" extrusionOk="0">
                  <a:moveTo>
                    <a:pt x="7103" y="13939"/>
                  </a:moveTo>
                  <a:cubicBezTo>
                    <a:pt x="6623" y="13155"/>
                    <a:pt x="6143" y="12372"/>
                    <a:pt x="5423" y="12148"/>
                  </a:cubicBezTo>
                  <a:cubicBezTo>
                    <a:pt x="4703" y="11924"/>
                    <a:pt x="3743" y="12260"/>
                    <a:pt x="2783" y="13435"/>
                  </a:cubicBezTo>
                  <a:cubicBezTo>
                    <a:pt x="1823" y="14610"/>
                    <a:pt x="863" y="16625"/>
                    <a:pt x="383" y="17968"/>
                  </a:cubicBezTo>
                  <a:cubicBezTo>
                    <a:pt x="-97" y="19311"/>
                    <a:pt x="-97" y="19982"/>
                    <a:pt x="223" y="20542"/>
                  </a:cubicBezTo>
                  <a:cubicBezTo>
                    <a:pt x="543" y="21101"/>
                    <a:pt x="1183" y="21549"/>
                    <a:pt x="1823" y="21549"/>
                  </a:cubicBezTo>
                  <a:cubicBezTo>
                    <a:pt x="2463" y="21549"/>
                    <a:pt x="3103" y="21101"/>
                    <a:pt x="4303" y="19031"/>
                  </a:cubicBezTo>
                  <a:cubicBezTo>
                    <a:pt x="5503" y="16960"/>
                    <a:pt x="7263" y="13267"/>
                    <a:pt x="8383" y="10022"/>
                  </a:cubicBezTo>
                  <a:cubicBezTo>
                    <a:pt x="9503" y="6776"/>
                    <a:pt x="9983" y="3978"/>
                    <a:pt x="10223" y="2299"/>
                  </a:cubicBezTo>
                  <a:cubicBezTo>
                    <a:pt x="10463" y="621"/>
                    <a:pt x="10463" y="61"/>
                    <a:pt x="10143" y="5"/>
                  </a:cubicBezTo>
                  <a:cubicBezTo>
                    <a:pt x="9823" y="-51"/>
                    <a:pt x="9183" y="397"/>
                    <a:pt x="8383" y="2299"/>
                  </a:cubicBezTo>
                  <a:cubicBezTo>
                    <a:pt x="7583" y="4202"/>
                    <a:pt x="6623" y="7559"/>
                    <a:pt x="6223" y="10357"/>
                  </a:cubicBezTo>
                  <a:cubicBezTo>
                    <a:pt x="5823" y="13155"/>
                    <a:pt x="5983" y="15394"/>
                    <a:pt x="6303" y="16737"/>
                  </a:cubicBezTo>
                  <a:cubicBezTo>
                    <a:pt x="6623" y="18080"/>
                    <a:pt x="7103" y="18527"/>
                    <a:pt x="7983" y="18639"/>
                  </a:cubicBezTo>
                  <a:cubicBezTo>
                    <a:pt x="8863" y="18751"/>
                    <a:pt x="10143" y="18527"/>
                    <a:pt x="11743" y="17520"/>
                  </a:cubicBezTo>
                  <a:cubicBezTo>
                    <a:pt x="13343" y="16513"/>
                    <a:pt x="15263" y="14722"/>
                    <a:pt x="16383" y="13323"/>
                  </a:cubicBezTo>
                  <a:cubicBezTo>
                    <a:pt x="17503" y="11924"/>
                    <a:pt x="17823" y="10917"/>
                    <a:pt x="17583" y="10413"/>
                  </a:cubicBezTo>
                  <a:cubicBezTo>
                    <a:pt x="17343" y="9910"/>
                    <a:pt x="16543" y="9910"/>
                    <a:pt x="15263" y="10693"/>
                  </a:cubicBezTo>
                  <a:cubicBezTo>
                    <a:pt x="13983" y="11476"/>
                    <a:pt x="12223" y="13043"/>
                    <a:pt x="11343" y="14442"/>
                  </a:cubicBezTo>
                  <a:cubicBezTo>
                    <a:pt x="10463" y="15841"/>
                    <a:pt x="10463" y="17072"/>
                    <a:pt x="11503" y="17856"/>
                  </a:cubicBezTo>
                  <a:cubicBezTo>
                    <a:pt x="12543" y="18639"/>
                    <a:pt x="14623" y="18975"/>
                    <a:pt x="16463" y="18919"/>
                  </a:cubicBezTo>
                  <a:cubicBezTo>
                    <a:pt x="18303" y="18863"/>
                    <a:pt x="19903" y="18415"/>
                    <a:pt x="21503" y="17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3939116" y="1758511"/>
              <a:ext cx="182035" cy="16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3" fill="norm" stroke="1" extrusionOk="0">
                  <a:moveTo>
                    <a:pt x="16326" y="855"/>
                  </a:moveTo>
                  <a:cubicBezTo>
                    <a:pt x="14567" y="55"/>
                    <a:pt x="12809" y="-745"/>
                    <a:pt x="10172" y="1255"/>
                  </a:cubicBezTo>
                  <a:cubicBezTo>
                    <a:pt x="7535" y="3255"/>
                    <a:pt x="4019" y="8055"/>
                    <a:pt x="2135" y="11122"/>
                  </a:cubicBezTo>
                  <a:cubicBezTo>
                    <a:pt x="251" y="14188"/>
                    <a:pt x="0" y="15522"/>
                    <a:pt x="0" y="16988"/>
                  </a:cubicBezTo>
                  <a:cubicBezTo>
                    <a:pt x="0" y="18455"/>
                    <a:pt x="251" y="20055"/>
                    <a:pt x="1758" y="20455"/>
                  </a:cubicBezTo>
                  <a:cubicBezTo>
                    <a:pt x="3265" y="20855"/>
                    <a:pt x="6028" y="20055"/>
                    <a:pt x="8288" y="17655"/>
                  </a:cubicBezTo>
                  <a:cubicBezTo>
                    <a:pt x="10549" y="15255"/>
                    <a:pt x="12307" y="11255"/>
                    <a:pt x="13186" y="8588"/>
                  </a:cubicBezTo>
                  <a:cubicBezTo>
                    <a:pt x="14065" y="5922"/>
                    <a:pt x="14065" y="4588"/>
                    <a:pt x="14065" y="4588"/>
                  </a:cubicBezTo>
                  <a:cubicBezTo>
                    <a:pt x="14065" y="4588"/>
                    <a:pt x="14065" y="5922"/>
                    <a:pt x="15321" y="8322"/>
                  </a:cubicBezTo>
                  <a:cubicBezTo>
                    <a:pt x="16577" y="10722"/>
                    <a:pt x="19088" y="14188"/>
                    <a:pt x="21600" y="17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709022" y="1710461"/>
              <a:ext cx="109923" cy="24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307" fill="norm" stroke="1" extrusionOk="0">
                  <a:moveTo>
                    <a:pt x="4106" y="7120"/>
                  </a:moveTo>
                  <a:cubicBezTo>
                    <a:pt x="3306" y="10125"/>
                    <a:pt x="2506" y="13131"/>
                    <a:pt x="2106" y="15103"/>
                  </a:cubicBezTo>
                  <a:cubicBezTo>
                    <a:pt x="1706" y="17075"/>
                    <a:pt x="1706" y="18014"/>
                    <a:pt x="1506" y="19047"/>
                  </a:cubicBezTo>
                  <a:cubicBezTo>
                    <a:pt x="1306" y="20080"/>
                    <a:pt x="906" y="21207"/>
                    <a:pt x="506" y="21301"/>
                  </a:cubicBezTo>
                  <a:cubicBezTo>
                    <a:pt x="106" y="21395"/>
                    <a:pt x="-294" y="20456"/>
                    <a:pt x="306" y="17169"/>
                  </a:cubicBezTo>
                  <a:cubicBezTo>
                    <a:pt x="906" y="13882"/>
                    <a:pt x="2506" y="8247"/>
                    <a:pt x="3906" y="4960"/>
                  </a:cubicBezTo>
                  <a:cubicBezTo>
                    <a:pt x="5306" y="1673"/>
                    <a:pt x="6506" y="734"/>
                    <a:pt x="8106" y="265"/>
                  </a:cubicBezTo>
                  <a:cubicBezTo>
                    <a:pt x="9706" y="-205"/>
                    <a:pt x="11706" y="-205"/>
                    <a:pt x="14106" y="1579"/>
                  </a:cubicBezTo>
                  <a:cubicBezTo>
                    <a:pt x="16506" y="3364"/>
                    <a:pt x="19306" y="6932"/>
                    <a:pt x="20306" y="10407"/>
                  </a:cubicBezTo>
                  <a:cubicBezTo>
                    <a:pt x="21306" y="13882"/>
                    <a:pt x="20506" y="17263"/>
                    <a:pt x="19706" y="20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858544" y="1749337"/>
              <a:ext cx="126207" cy="16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082" fill="norm" stroke="1" extrusionOk="0">
                  <a:moveTo>
                    <a:pt x="6345" y="2883"/>
                  </a:moveTo>
                  <a:cubicBezTo>
                    <a:pt x="5985" y="1516"/>
                    <a:pt x="5625" y="148"/>
                    <a:pt x="4905" y="12"/>
                  </a:cubicBezTo>
                  <a:cubicBezTo>
                    <a:pt x="4185" y="-125"/>
                    <a:pt x="3105" y="969"/>
                    <a:pt x="2205" y="3976"/>
                  </a:cubicBezTo>
                  <a:cubicBezTo>
                    <a:pt x="1305" y="6984"/>
                    <a:pt x="585" y="11905"/>
                    <a:pt x="225" y="15050"/>
                  </a:cubicBezTo>
                  <a:cubicBezTo>
                    <a:pt x="-135" y="18194"/>
                    <a:pt x="-135" y="19561"/>
                    <a:pt x="765" y="20381"/>
                  </a:cubicBezTo>
                  <a:cubicBezTo>
                    <a:pt x="1665" y="21202"/>
                    <a:pt x="3465" y="21475"/>
                    <a:pt x="5265" y="20245"/>
                  </a:cubicBezTo>
                  <a:cubicBezTo>
                    <a:pt x="7065" y="19014"/>
                    <a:pt x="8865" y="16280"/>
                    <a:pt x="10305" y="13546"/>
                  </a:cubicBezTo>
                  <a:cubicBezTo>
                    <a:pt x="11745" y="10812"/>
                    <a:pt x="12825" y="8078"/>
                    <a:pt x="13905" y="5753"/>
                  </a:cubicBezTo>
                  <a:cubicBezTo>
                    <a:pt x="14985" y="3429"/>
                    <a:pt x="16065" y="1516"/>
                    <a:pt x="16605" y="1789"/>
                  </a:cubicBezTo>
                  <a:cubicBezTo>
                    <a:pt x="17145" y="2062"/>
                    <a:pt x="17145" y="4523"/>
                    <a:pt x="17865" y="7531"/>
                  </a:cubicBezTo>
                  <a:cubicBezTo>
                    <a:pt x="18585" y="10538"/>
                    <a:pt x="20025" y="14093"/>
                    <a:pt x="21465" y="17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5036055" y="1733984"/>
              <a:ext cx="145182" cy="185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07" fill="norm" stroke="1" extrusionOk="0">
                  <a:moveTo>
                    <a:pt x="5560" y="3590"/>
                  </a:moveTo>
                  <a:cubicBezTo>
                    <a:pt x="4308" y="4561"/>
                    <a:pt x="3055" y="5532"/>
                    <a:pt x="2273" y="8080"/>
                  </a:cubicBezTo>
                  <a:cubicBezTo>
                    <a:pt x="1490" y="10628"/>
                    <a:pt x="1177" y="14754"/>
                    <a:pt x="864" y="17424"/>
                  </a:cubicBezTo>
                  <a:cubicBezTo>
                    <a:pt x="551" y="20094"/>
                    <a:pt x="238" y="21307"/>
                    <a:pt x="82" y="21307"/>
                  </a:cubicBezTo>
                  <a:cubicBezTo>
                    <a:pt x="-75" y="21307"/>
                    <a:pt x="-75" y="20094"/>
                    <a:pt x="708" y="17060"/>
                  </a:cubicBezTo>
                  <a:cubicBezTo>
                    <a:pt x="1490" y="14026"/>
                    <a:pt x="3055" y="9172"/>
                    <a:pt x="4308" y="6138"/>
                  </a:cubicBezTo>
                  <a:cubicBezTo>
                    <a:pt x="5560" y="3105"/>
                    <a:pt x="6499" y="1891"/>
                    <a:pt x="7751" y="1042"/>
                  </a:cubicBezTo>
                  <a:cubicBezTo>
                    <a:pt x="9003" y="192"/>
                    <a:pt x="10568" y="-293"/>
                    <a:pt x="11508" y="192"/>
                  </a:cubicBezTo>
                  <a:cubicBezTo>
                    <a:pt x="12447" y="678"/>
                    <a:pt x="12760" y="2134"/>
                    <a:pt x="12916" y="3711"/>
                  </a:cubicBezTo>
                  <a:cubicBezTo>
                    <a:pt x="13073" y="5289"/>
                    <a:pt x="13073" y="6988"/>
                    <a:pt x="12760" y="8565"/>
                  </a:cubicBezTo>
                  <a:cubicBezTo>
                    <a:pt x="12447" y="10143"/>
                    <a:pt x="11821" y="11599"/>
                    <a:pt x="11821" y="11599"/>
                  </a:cubicBezTo>
                  <a:cubicBezTo>
                    <a:pt x="11821" y="11599"/>
                    <a:pt x="12447" y="10143"/>
                    <a:pt x="13229" y="8687"/>
                  </a:cubicBezTo>
                  <a:cubicBezTo>
                    <a:pt x="14012" y="7231"/>
                    <a:pt x="14951" y="5774"/>
                    <a:pt x="16203" y="4440"/>
                  </a:cubicBezTo>
                  <a:cubicBezTo>
                    <a:pt x="17455" y="3105"/>
                    <a:pt x="19021" y="1891"/>
                    <a:pt x="19960" y="1891"/>
                  </a:cubicBezTo>
                  <a:cubicBezTo>
                    <a:pt x="20899" y="1891"/>
                    <a:pt x="21212" y="3105"/>
                    <a:pt x="21368" y="5046"/>
                  </a:cubicBezTo>
                  <a:cubicBezTo>
                    <a:pt x="21525" y="6988"/>
                    <a:pt x="21525" y="9658"/>
                    <a:pt x="21212" y="11842"/>
                  </a:cubicBezTo>
                  <a:cubicBezTo>
                    <a:pt x="20899" y="14026"/>
                    <a:pt x="20273" y="15725"/>
                    <a:pt x="19647" y="17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5227974" y="1725367"/>
              <a:ext cx="99677" cy="20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158" fill="norm" stroke="1" extrusionOk="0">
                  <a:moveTo>
                    <a:pt x="6341" y="8209"/>
                  </a:moveTo>
                  <a:cubicBezTo>
                    <a:pt x="8591" y="8209"/>
                    <a:pt x="10841" y="8209"/>
                    <a:pt x="13091" y="7318"/>
                  </a:cubicBezTo>
                  <a:cubicBezTo>
                    <a:pt x="15341" y="6427"/>
                    <a:pt x="17591" y="4646"/>
                    <a:pt x="18716" y="3199"/>
                  </a:cubicBezTo>
                  <a:cubicBezTo>
                    <a:pt x="19841" y="1751"/>
                    <a:pt x="19841" y="638"/>
                    <a:pt x="18491" y="192"/>
                  </a:cubicBezTo>
                  <a:cubicBezTo>
                    <a:pt x="17141" y="-253"/>
                    <a:pt x="14441" y="-30"/>
                    <a:pt x="11066" y="1974"/>
                  </a:cubicBezTo>
                  <a:cubicBezTo>
                    <a:pt x="7691" y="3978"/>
                    <a:pt x="3641" y="7763"/>
                    <a:pt x="1616" y="10992"/>
                  </a:cubicBezTo>
                  <a:cubicBezTo>
                    <a:pt x="-409" y="14221"/>
                    <a:pt x="-409" y="16893"/>
                    <a:pt x="941" y="18675"/>
                  </a:cubicBezTo>
                  <a:cubicBezTo>
                    <a:pt x="2291" y="20456"/>
                    <a:pt x="4991" y="21347"/>
                    <a:pt x="8591" y="21124"/>
                  </a:cubicBezTo>
                  <a:cubicBezTo>
                    <a:pt x="12191" y="20902"/>
                    <a:pt x="16691" y="19566"/>
                    <a:pt x="21191" y="18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365234" y="1727200"/>
              <a:ext cx="121167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2325" y="1964"/>
                  </a:moveTo>
                  <a:cubicBezTo>
                    <a:pt x="4932" y="5236"/>
                    <a:pt x="7539" y="8509"/>
                    <a:pt x="8470" y="11564"/>
                  </a:cubicBezTo>
                  <a:cubicBezTo>
                    <a:pt x="9401" y="14618"/>
                    <a:pt x="8656" y="17455"/>
                    <a:pt x="7539" y="19200"/>
                  </a:cubicBezTo>
                  <a:cubicBezTo>
                    <a:pt x="6421" y="20945"/>
                    <a:pt x="4932" y="21600"/>
                    <a:pt x="3442" y="21600"/>
                  </a:cubicBezTo>
                  <a:cubicBezTo>
                    <a:pt x="1952" y="21600"/>
                    <a:pt x="463" y="20945"/>
                    <a:pt x="90" y="18873"/>
                  </a:cubicBezTo>
                  <a:cubicBezTo>
                    <a:pt x="-282" y="16800"/>
                    <a:pt x="463" y="13309"/>
                    <a:pt x="2884" y="9927"/>
                  </a:cubicBezTo>
                  <a:cubicBezTo>
                    <a:pt x="5304" y="6545"/>
                    <a:pt x="9401" y="3273"/>
                    <a:pt x="12752" y="1636"/>
                  </a:cubicBezTo>
                  <a:cubicBezTo>
                    <a:pt x="16104" y="0"/>
                    <a:pt x="18711" y="0"/>
                    <a:pt x="213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5476605" y="1676400"/>
              <a:ext cx="41546" cy="2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0" fill="norm" stroke="1" extrusionOk="0">
                  <a:moveTo>
                    <a:pt x="11478" y="6943"/>
                  </a:moveTo>
                  <a:cubicBezTo>
                    <a:pt x="8238" y="11186"/>
                    <a:pt x="4998" y="15429"/>
                    <a:pt x="2838" y="18032"/>
                  </a:cubicBezTo>
                  <a:cubicBezTo>
                    <a:pt x="678" y="20636"/>
                    <a:pt x="-402" y="21600"/>
                    <a:pt x="138" y="21311"/>
                  </a:cubicBezTo>
                  <a:cubicBezTo>
                    <a:pt x="678" y="21021"/>
                    <a:pt x="2838" y="19479"/>
                    <a:pt x="6618" y="15718"/>
                  </a:cubicBezTo>
                  <a:cubicBezTo>
                    <a:pt x="10398" y="11957"/>
                    <a:pt x="15798" y="5979"/>
                    <a:pt x="211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545273" y="1465122"/>
              <a:ext cx="439270" cy="436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10" fill="norm" stroke="1" extrusionOk="0">
                  <a:moveTo>
                    <a:pt x="6427" y="17447"/>
                  </a:moveTo>
                  <a:cubicBezTo>
                    <a:pt x="5807" y="16311"/>
                    <a:pt x="5187" y="15174"/>
                    <a:pt x="4205" y="14709"/>
                  </a:cubicBezTo>
                  <a:cubicBezTo>
                    <a:pt x="3223" y="14244"/>
                    <a:pt x="1880" y="14450"/>
                    <a:pt x="1053" y="15277"/>
                  </a:cubicBezTo>
                  <a:cubicBezTo>
                    <a:pt x="226" y="16104"/>
                    <a:pt x="-84" y="17551"/>
                    <a:pt x="19" y="18791"/>
                  </a:cubicBezTo>
                  <a:cubicBezTo>
                    <a:pt x="123" y="20031"/>
                    <a:pt x="639" y="21065"/>
                    <a:pt x="2086" y="21271"/>
                  </a:cubicBezTo>
                  <a:cubicBezTo>
                    <a:pt x="3533" y="21478"/>
                    <a:pt x="5910" y="20858"/>
                    <a:pt x="7616" y="19773"/>
                  </a:cubicBezTo>
                  <a:cubicBezTo>
                    <a:pt x="9321" y="18688"/>
                    <a:pt x="10354" y="17137"/>
                    <a:pt x="10768" y="16104"/>
                  </a:cubicBezTo>
                  <a:cubicBezTo>
                    <a:pt x="11181" y="15070"/>
                    <a:pt x="10974" y="14554"/>
                    <a:pt x="10561" y="14347"/>
                  </a:cubicBezTo>
                  <a:cubicBezTo>
                    <a:pt x="10148" y="14140"/>
                    <a:pt x="9527" y="14244"/>
                    <a:pt x="9011" y="14554"/>
                  </a:cubicBezTo>
                  <a:cubicBezTo>
                    <a:pt x="8494" y="14864"/>
                    <a:pt x="8081" y="15380"/>
                    <a:pt x="7874" y="16052"/>
                  </a:cubicBezTo>
                  <a:cubicBezTo>
                    <a:pt x="7667" y="16724"/>
                    <a:pt x="7667" y="17551"/>
                    <a:pt x="7977" y="17964"/>
                  </a:cubicBezTo>
                  <a:cubicBezTo>
                    <a:pt x="8287" y="18378"/>
                    <a:pt x="8907" y="18378"/>
                    <a:pt x="9424" y="18171"/>
                  </a:cubicBezTo>
                  <a:cubicBezTo>
                    <a:pt x="9941" y="17964"/>
                    <a:pt x="10354" y="17551"/>
                    <a:pt x="10716" y="17137"/>
                  </a:cubicBezTo>
                  <a:cubicBezTo>
                    <a:pt x="11078" y="16724"/>
                    <a:pt x="11388" y="16311"/>
                    <a:pt x="11388" y="16414"/>
                  </a:cubicBezTo>
                  <a:cubicBezTo>
                    <a:pt x="11388" y="16517"/>
                    <a:pt x="11078" y="17137"/>
                    <a:pt x="10923" y="17912"/>
                  </a:cubicBezTo>
                  <a:cubicBezTo>
                    <a:pt x="10768" y="18688"/>
                    <a:pt x="10768" y="19618"/>
                    <a:pt x="11026" y="20186"/>
                  </a:cubicBezTo>
                  <a:cubicBezTo>
                    <a:pt x="11284" y="20755"/>
                    <a:pt x="11801" y="20961"/>
                    <a:pt x="12266" y="20858"/>
                  </a:cubicBezTo>
                  <a:cubicBezTo>
                    <a:pt x="12731" y="20755"/>
                    <a:pt x="13145" y="20341"/>
                    <a:pt x="14127" y="18688"/>
                  </a:cubicBezTo>
                  <a:cubicBezTo>
                    <a:pt x="15108" y="17034"/>
                    <a:pt x="16659" y="14140"/>
                    <a:pt x="17950" y="11350"/>
                  </a:cubicBezTo>
                  <a:cubicBezTo>
                    <a:pt x="19242" y="8559"/>
                    <a:pt x="20276" y="5872"/>
                    <a:pt x="20844" y="4115"/>
                  </a:cubicBezTo>
                  <a:cubicBezTo>
                    <a:pt x="21413" y="2358"/>
                    <a:pt x="21516" y="1532"/>
                    <a:pt x="21413" y="911"/>
                  </a:cubicBezTo>
                  <a:cubicBezTo>
                    <a:pt x="21309" y="291"/>
                    <a:pt x="20999" y="-122"/>
                    <a:pt x="20586" y="33"/>
                  </a:cubicBezTo>
                  <a:cubicBezTo>
                    <a:pt x="20172" y="188"/>
                    <a:pt x="19656" y="911"/>
                    <a:pt x="18984" y="2720"/>
                  </a:cubicBezTo>
                  <a:cubicBezTo>
                    <a:pt x="18312" y="4529"/>
                    <a:pt x="17485" y="7422"/>
                    <a:pt x="17124" y="10523"/>
                  </a:cubicBezTo>
                  <a:cubicBezTo>
                    <a:pt x="16762" y="13623"/>
                    <a:pt x="16865" y="16931"/>
                    <a:pt x="17124" y="18739"/>
                  </a:cubicBezTo>
                  <a:cubicBezTo>
                    <a:pt x="17382" y="20548"/>
                    <a:pt x="17795" y="20858"/>
                    <a:pt x="18209" y="2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464517" y="1757009"/>
              <a:ext cx="126784" cy="192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346" fill="norm" stroke="1" extrusionOk="0">
                  <a:moveTo>
                    <a:pt x="2054" y="6555"/>
                  </a:moveTo>
                  <a:cubicBezTo>
                    <a:pt x="3448" y="7259"/>
                    <a:pt x="4841" y="7963"/>
                    <a:pt x="7628" y="7494"/>
                  </a:cubicBezTo>
                  <a:cubicBezTo>
                    <a:pt x="10415" y="7024"/>
                    <a:pt x="14596" y="5381"/>
                    <a:pt x="16861" y="3972"/>
                  </a:cubicBezTo>
                  <a:cubicBezTo>
                    <a:pt x="19125" y="2563"/>
                    <a:pt x="19473" y="1389"/>
                    <a:pt x="18777" y="685"/>
                  </a:cubicBezTo>
                  <a:cubicBezTo>
                    <a:pt x="18080" y="-19"/>
                    <a:pt x="16338" y="-254"/>
                    <a:pt x="13028" y="333"/>
                  </a:cubicBezTo>
                  <a:cubicBezTo>
                    <a:pt x="9719" y="920"/>
                    <a:pt x="4841" y="2329"/>
                    <a:pt x="2228" y="4442"/>
                  </a:cubicBezTo>
                  <a:cubicBezTo>
                    <a:pt x="-385" y="6555"/>
                    <a:pt x="-733" y="9372"/>
                    <a:pt x="1357" y="12307"/>
                  </a:cubicBezTo>
                  <a:cubicBezTo>
                    <a:pt x="3448" y="15242"/>
                    <a:pt x="7977" y="18294"/>
                    <a:pt x="11635" y="19820"/>
                  </a:cubicBezTo>
                  <a:cubicBezTo>
                    <a:pt x="15293" y="21346"/>
                    <a:pt x="18080" y="21346"/>
                    <a:pt x="20867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660431" y="1739627"/>
              <a:ext cx="115020" cy="21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165" fill="norm" stroke="1" extrusionOk="0">
                  <a:moveTo>
                    <a:pt x="20960" y="1933"/>
                  </a:moveTo>
                  <a:cubicBezTo>
                    <a:pt x="19031" y="874"/>
                    <a:pt x="17103" y="-185"/>
                    <a:pt x="13631" y="27"/>
                  </a:cubicBezTo>
                  <a:cubicBezTo>
                    <a:pt x="10160" y="239"/>
                    <a:pt x="5146" y="1721"/>
                    <a:pt x="2446" y="3521"/>
                  </a:cubicBezTo>
                  <a:cubicBezTo>
                    <a:pt x="-254" y="5321"/>
                    <a:pt x="-640" y="7439"/>
                    <a:pt x="903" y="9133"/>
                  </a:cubicBezTo>
                  <a:cubicBezTo>
                    <a:pt x="2446" y="10827"/>
                    <a:pt x="5917" y="12097"/>
                    <a:pt x="8424" y="13050"/>
                  </a:cubicBezTo>
                  <a:cubicBezTo>
                    <a:pt x="10931" y="14003"/>
                    <a:pt x="12474" y="14639"/>
                    <a:pt x="12860" y="15909"/>
                  </a:cubicBezTo>
                  <a:cubicBezTo>
                    <a:pt x="13246" y="17180"/>
                    <a:pt x="12474" y="19086"/>
                    <a:pt x="11124" y="20144"/>
                  </a:cubicBezTo>
                  <a:cubicBezTo>
                    <a:pt x="9774" y="21203"/>
                    <a:pt x="7846" y="21415"/>
                    <a:pt x="6881" y="20886"/>
                  </a:cubicBezTo>
                  <a:cubicBezTo>
                    <a:pt x="5917" y="20356"/>
                    <a:pt x="5917" y="19086"/>
                    <a:pt x="5917" y="18239"/>
                  </a:cubicBezTo>
                  <a:cubicBezTo>
                    <a:pt x="5917" y="17391"/>
                    <a:pt x="5917" y="16968"/>
                    <a:pt x="5917" y="16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827969" y="1549400"/>
              <a:ext cx="176082" cy="4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91" fill="norm" stroke="1" extrusionOk="0">
                  <a:moveTo>
                    <a:pt x="13677" y="0"/>
                  </a:moveTo>
                  <a:cubicBezTo>
                    <a:pt x="12134" y="905"/>
                    <a:pt x="10591" y="1809"/>
                    <a:pt x="9305" y="4015"/>
                  </a:cubicBezTo>
                  <a:cubicBezTo>
                    <a:pt x="8020" y="6220"/>
                    <a:pt x="6991" y="9726"/>
                    <a:pt x="6348" y="12553"/>
                  </a:cubicBezTo>
                  <a:cubicBezTo>
                    <a:pt x="5705" y="15380"/>
                    <a:pt x="5448" y="17529"/>
                    <a:pt x="5320" y="18886"/>
                  </a:cubicBezTo>
                  <a:cubicBezTo>
                    <a:pt x="5191" y="20243"/>
                    <a:pt x="5191" y="20808"/>
                    <a:pt x="5834" y="21148"/>
                  </a:cubicBezTo>
                  <a:cubicBezTo>
                    <a:pt x="6477" y="21487"/>
                    <a:pt x="7762" y="21600"/>
                    <a:pt x="8662" y="21374"/>
                  </a:cubicBezTo>
                  <a:cubicBezTo>
                    <a:pt x="9562" y="21148"/>
                    <a:pt x="10077" y="20582"/>
                    <a:pt x="10077" y="19225"/>
                  </a:cubicBezTo>
                  <a:cubicBezTo>
                    <a:pt x="10077" y="17868"/>
                    <a:pt x="9562" y="15719"/>
                    <a:pt x="8277" y="14193"/>
                  </a:cubicBezTo>
                  <a:cubicBezTo>
                    <a:pt x="6991" y="12666"/>
                    <a:pt x="4934" y="11761"/>
                    <a:pt x="3262" y="11365"/>
                  </a:cubicBezTo>
                  <a:cubicBezTo>
                    <a:pt x="1591" y="10970"/>
                    <a:pt x="305" y="11083"/>
                    <a:pt x="48" y="11365"/>
                  </a:cubicBezTo>
                  <a:cubicBezTo>
                    <a:pt x="-209" y="11648"/>
                    <a:pt x="562" y="12101"/>
                    <a:pt x="2362" y="12496"/>
                  </a:cubicBezTo>
                  <a:cubicBezTo>
                    <a:pt x="4162" y="12892"/>
                    <a:pt x="6991" y="13231"/>
                    <a:pt x="9562" y="13966"/>
                  </a:cubicBezTo>
                  <a:cubicBezTo>
                    <a:pt x="12134" y="14702"/>
                    <a:pt x="14448" y="15832"/>
                    <a:pt x="15605" y="16681"/>
                  </a:cubicBezTo>
                  <a:cubicBezTo>
                    <a:pt x="16762" y="17529"/>
                    <a:pt x="16762" y="18094"/>
                    <a:pt x="16634" y="18716"/>
                  </a:cubicBezTo>
                  <a:cubicBezTo>
                    <a:pt x="16505" y="19338"/>
                    <a:pt x="16248" y="20017"/>
                    <a:pt x="15991" y="20073"/>
                  </a:cubicBezTo>
                  <a:cubicBezTo>
                    <a:pt x="15734" y="20130"/>
                    <a:pt x="15477" y="19564"/>
                    <a:pt x="15862" y="17698"/>
                  </a:cubicBezTo>
                  <a:cubicBezTo>
                    <a:pt x="16248" y="15832"/>
                    <a:pt x="17277" y="12666"/>
                    <a:pt x="18305" y="10857"/>
                  </a:cubicBezTo>
                  <a:cubicBezTo>
                    <a:pt x="19334" y="9047"/>
                    <a:pt x="20362" y="8595"/>
                    <a:pt x="21391" y="8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7017839" y="1721664"/>
              <a:ext cx="189412" cy="19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55" fill="norm" stroke="1" extrusionOk="0">
                  <a:moveTo>
                    <a:pt x="4916" y="1290"/>
                  </a:moveTo>
                  <a:cubicBezTo>
                    <a:pt x="3956" y="7265"/>
                    <a:pt x="2996" y="13239"/>
                    <a:pt x="2156" y="16686"/>
                  </a:cubicBezTo>
                  <a:cubicBezTo>
                    <a:pt x="1316" y="20133"/>
                    <a:pt x="596" y="21052"/>
                    <a:pt x="236" y="20822"/>
                  </a:cubicBezTo>
                  <a:cubicBezTo>
                    <a:pt x="-124" y="20592"/>
                    <a:pt x="-124" y="19214"/>
                    <a:pt x="596" y="16571"/>
                  </a:cubicBezTo>
                  <a:cubicBezTo>
                    <a:pt x="1316" y="13929"/>
                    <a:pt x="2756" y="10022"/>
                    <a:pt x="3956" y="7495"/>
                  </a:cubicBezTo>
                  <a:cubicBezTo>
                    <a:pt x="5156" y="4967"/>
                    <a:pt x="6116" y="3818"/>
                    <a:pt x="7196" y="3014"/>
                  </a:cubicBezTo>
                  <a:cubicBezTo>
                    <a:pt x="8276" y="2209"/>
                    <a:pt x="9476" y="1750"/>
                    <a:pt x="10316" y="2784"/>
                  </a:cubicBezTo>
                  <a:cubicBezTo>
                    <a:pt x="11156" y="3818"/>
                    <a:pt x="11636" y="6346"/>
                    <a:pt x="11876" y="7035"/>
                  </a:cubicBezTo>
                  <a:cubicBezTo>
                    <a:pt x="12116" y="7724"/>
                    <a:pt x="12116" y="6575"/>
                    <a:pt x="12716" y="5082"/>
                  </a:cubicBezTo>
                  <a:cubicBezTo>
                    <a:pt x="13316" y="3588"/>
                    <a:pt x="14516" y="1750"/>
                    <a:pt x="15836" y="716"/>
                  </a:cubicBezTo>
                  <a:cubicBezTo>
                    <a:pt x="17156" y="-318"/>
                    <a:pt x="18596" y="-548"/>
                    <a:pt x="19556" y="2209"/>
                  </a:cubicBezTo>
                  <a:cubicBezTo>
                    <a:pt x="20516" y="4967"/>
                    <a:pt x="20996" y="10712"/>
                    <a:pt x="21236" y="14273"/>
                  </a:cubicBezTo>
                  <a:cubicBezTo>
                    <a:pt x="21476" y="17835"/>
                    <a:pt x="21476" y="19214"/>
                    <a:pt x="21476" y="20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7193625" y="1456585"/>
              <a:ext cx="327263" cy="43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38" fill="norm" stroke="1" extrusionOk="0">
                  <a:moveTo>
                    <a:pt x="7902" y="17327"/>
                  </a:moveTo>
                  <a:cubicBezTo>
                    <a:pt x="7902" y="16808"/>
                    <a:pt x="7902" y="16289"/>
                    <a:pt x="7902" y="15769"/>
                  </a:cubicBezTo>
                  <a:cubicBezTo>
                    <a:pt x="7902" y="15250"/>
                    <a:pt x="7902" y="14731"/>
                    <a:pt x="7558" y="14419"/>
                  </a:cubicBezTo>
                  <a:cubicBezTo>
                    <a:pt x="7214" y="14108"/>
                    <a:pt x="6526" y="14004"/>
                    <a:pt x="5219" y="14731"/>
                  </a:cubicBezTo>
                  <a:cubicBezTo>
                    <a:pt x="3912" y="15458"/>
                    <a:pt x="1986" y="17016"/>
                    <a:pt x="954" y="18106"/>
                  </a:cubicBezTo>
                  <a:cubicBezTo>
                    <a:pt x="-77" y="19196"/>
                    <a:pt x="-215" y="19819"/>
                    <a:pt x="267" y="20391"/>
                  </a:cubicBezTo>
                  <a:cubicBezTo>
                    <a:pt x="748" y="20962"/>
                    <a:pt x="1849" y="21481"/>
                    <a:pt x="3087" y="21118"/>
                  </a:cubicBezTo>
                  <a:cubicBezTo>
                    <a:pt x="4325" y="20754"/>
                    <a:pt x="5701" y="19508"/>
                    <a:pt x="6526" y="18625"/>
                  </a:cubicBezTo>
                  <a:cubicBezTo>
                    <a:pt x="7352" y="17743"/>
                    <a:pt x="7627" y="17223"/>
                    <a:pt x="7765" y="17223"/>
                  </a:cubicBezTo>
                  <a:cubicBezTo>
                    <a:pt x="7902" y="17223"/>
                    <a:pt x="7902" y="17743"/>
                    <a:pt x="7833" y="18418"/>
                  </a:cubicBezTo>
                  <a:cubicBezTo>
                    <a:pt x="7765" y="19093"/>
                    <a:pt x="7627" y="19923"/>
                    <a:pt x="7902" y="20339"/>
                  </a:cubicBezTo>
                  <a:cubicBezTo>
                    <a:pt x="8177" y="20754"/>
                    <a:pt x="8865" y="20754"/>
                    <a:pt x="9897" y="19923"/>
                  </a:cubicBezTo>
                  <a:cubicBezTo>
                    <a:pt x="10929" y="19093"/>
                    <a:pt x="12305" y="17431"/>
                    <a:pt x="13818" y="15043"/>
                  </a:cubicBezTo>
                  <a:cubicBezTo>
                    <a:pt x="15331" y="12654"/>
                    <a:pt x="16982" y="9539"/>
                    <a:pt x="18221" y="7150"/>
                  </a:cubicBezTo>
                  <a:cubicBezTo>
                    <a:pt x="19459" y="4762"/>
                    <a:pt x="20284" y="3100"/>
                    <a:pt x="20766" y="1958"/>
                  </a:cubicBezTo>
                  <a:cubicBezTo>
                    <a:pt x="21247" y="816"/>
                    <a:pt x="21385" y="193"/>
                    <a:pt x="21179" y="37"/>
                  </a:cubicBezTo>
                  <a:cubicBezTo>
                    <a:pt x="20972" y="-119"/>
                    <a:pt x="20422" y="193"/>
                    <a:pt x="19459" y="1646"/>
                  </a:cubicBezTo>
                  <a:cubicBezTo>
                    <a:pt x="18496" y="3100"/>
                    <a:pt x="17120" y="5696"/>
                    <a:pt x="16019" y="8344"/>
                  </a:cubicBezTo>
                  <a:cubicBezTo>
                    <a:pt x="14919" y="10993"/>
                    <a:pt x="14093" y="13693"/>
                    <a:pt x="13681" y="15562"/>
                  </a:cubicBezTo>
                  <a:cubicBezTo>
                    <a:pt x="13268" y="17431"/>
                    <a:pt x="13268" y="18469"/>
                    <a:pt x="13405" y="19248"/>
                  </a:cubicBezTo>
                  <a:cubicBezTo>
                    <a:pt x="13543" y="20027"/>
                    <a:pt x="13818" y="20546"/>
                    <a:pt x="15056" y="20287"/>
                  </a:cubicBezTo>
                  <a:cubicBezTo>
                    <a:pt x="16295" y="20027"/>
                    <a:pt x="18496" y="18989"/>
                    <a:pt x="20697" y="17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7416799" y="1727200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7512797" y="1655874"/>
              <a:ext cx="170703" cy="19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04" fill="norm" stroke="1" extrusionOk="0">
                  <a:moveTo>
                    <a:pt x="7716" y="10390"/>
                  </a:moveTo>
                  <a:cubicBezTo>
                    <a:pt x="9537" y="8117"/>
                    <a:pt x="11359" y="5843"/>
                    <a:pt x="12400" y="4024"/>
                  </a:cubicBezTo>
                  <a:cubicBezTo>
                    <a:pt x="13441" y="2205"/>
                    <a:pt x="13701" y="841"/>
                    <a:pt x="13181" y="272"/>
                  </a:cubicBezTo>
                  <a:cubicBezTo>
                    <a:pt x="12660" y="-296"/>
                    <a:pt x="11359" y="-69"/>
                    <a:pt x="8887" y="1864"/>
                  </a:cubicBezTo>
                  <a:cubicBezTo>
                    <a:pt x="6415" y="3797"/>
                    <a:pt x="2771" y="7435"/>
                    <a:pt x="1080" y="10731"/>
                  </a:cubicBezTo>
                  <a:cubicBezTo>
                    <a:pt x="-612" y="14028"/>
                    <a:pt x="-352" y="16984"/>
                    <a:pt x="2121" y="18803"/>
                  </a:cubicBezTo>
                  <a:cubicBezTo>
                    <a:pt x="4593" y="20622"/>
                    <a:pt x="9277" y="21304"/>
                    <a:pt x="12790" y="21304"/>
                  </a:cubicBezTo>
                  <a:cubicBezTo>
                    <a:pt x="16304" y="21304"/>
                    <a:pt x="18646" y="20622"/>
                    <a:pt x="20988" y="19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8237396" y="1486090"/>
              <a:ext cx="424005" cy="39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84" fill="norm" stroke="1" extrusionOk="0">
                  <a:moveTo>
                    <a:pt x="8631" y="3059"/>
                  </a:moveTo>
                  <a:cubicBezTo>
                    <a:pt x="8631" y="2491"/>
                    <a:pt x="8631" y="1922"/>
                    <a:pt x="8524" y="1354"/>
                  </a:cubicBezTo>
                  <a:cubicBezTo>
                    <a:pt x="8417" y="785"/>
                    <a:pt x="8202" y="217"/>
                    <a:pt x="7611" y="47"/>
                  </a:cubicBezTo>
                  <a:cubicBezTo>
                    <a:pt x="7020" y="-124"/>
                    <a:pt x="6052" y="103"/>
                    <a:pt x="5246" y="1922"/>
                  </a:cubicBezTo>
                  <a:cubicBezTo>
                    <a:pt x="4440" y="3741"/>
                    <a:pt x="3796" y="7152"/>
                    <a:pt x="3688" y="10221"/>
                  </a:cubicBezTo>
                  <a:cubicBezTo>
                    <a:pt x="3581" y="13291"/>
                    <a:pt x="4011" y="16019"/>
                    <a:pt x="4226" y="17724"/>
                  </a:cubicBezTo>
                  <a:cubicBezTo>
                    <a:pt x="4440" y="19430"/>
                    <a:pt x="4440" y="20112"/>
                    <a:pt x="4226" y="20623"/>
                  </a:cubicBezTo>
                  <a:cubicBezTo>
                    <a:pt x="4011" y="21135"/>
                    <a:pt x="3581" y="21476"/>
                    <a:pt x="3097" y="21362"/>
                  </a:cubicBezTo>
                  <a:cubicBezTo>
                    <a:pt x="2614" y="21249"/>
                    <a:pt x="2076" y="20680"/>
                    <a:pt x="1539" y="19714"/>
                  </a:cubicBezTo>
                  <a:cubicBezTo>
                    <a:pt x="1002" y="18748"/>
                    <a:pt x="464" y="17383"/>
                    <a:pt x="196" y="16417"/>
                  </a:cubicBezTo>
                  <a:cubicBezTo>
                    <a:pt x="-73" y="15451"/>
                    <a:pt x="-73" y="14882"/>
                    <a:pt x="249" y="14428"/>
                  </a:cubicBezTo>
                  <a:cubicBezTo>
                    <a:pt x="572" y="13973"/>
                    <a:pt x="1217" y="13632"/>
                    <a:pt x="2828" y="13404"/>
                  </a:cubicBezTo>
                  <a:cubicBezTo>
                    <a:pt x="4440" y="13177"/>
                    <a:pt x="7020" y="13063"/>
                    <a:pt x="8739" y="13007"/>
                  </a:cubicBezTo>
                  <a:cubicBezTo>
                    <a:pt x="10458" y="12950"/>
                    <a:pt x="11318" y="12950"/>
                    <a:pt x="11318" y="12950"/>
                  </a:cubicBezTo>
                  <a:cubicBezTo>
                    <a:pt x="11318" y="12950"/>
                    <a:pt x="10458" y="12950"/>
                    <a:pt x="9760" y="13007"/>
                  </a:cubicBezTo>
                  <a:cubicBezTo>
                    <a:pt x="9061" y="13063"/>
                    <a:pt x="8524" y="13177"/>
                    <a:pt x="7987" y="13518"/>
                  </a:cubicBezTo>
                  <a:cubicBezTo>
                    <a:pt x="7449" y="13859"/>
                    <a:pt x="6912" y="14428"/>
                    <a:pt x="6643" y="14996"/>
                  </a:cubicBezTo>
                  <a:cubicBezTo>
                    <a:pt x="6375" y="15564"/>
                    <a:pt x="6375" y="16133"/>
                    <a:pt x="6590" y="16588"/>
                  </a:cubicBezTo>
                  <a:cubicBezTo>
                    <a:pt x="6805" y="17042"/>
                    <a:pt x="7234" y="17383"/>
                    <a:pt x="7718" y="17554"/>
                  </a:cubicBezTo>
                  <a:cubicBezTo>
                    <a:pt x="8202" y="17724"/>
                    <a:pt x="8739" y="17724"/>
                    <a:pt x="9384" y="17156"/>
                  </a:cubicBezTo>
                  <a:cubicBezTo>
                    <a:pt x="10028" y="16588"/>
                    <a:pt x="10781" y="15451"/>
                    <a:pt x="11211" y="14598"/>
                  </a:cubicBezTo>
                  <a:cubicBezTo>
                    <a:pt x="11640" y="13745"/>
                    <a:pt x="11748" y="13177"/>
                    <a:pt x="11855" y="12552"/>
                  </a:cubicBezTo>
                  <a:cubicBezTo>
                    <a:pt x="11963" y="11927"/>
                    <a:pt x="12070" y="11244"/>
                    <a:pt x="12393" y="10960"/>
                  </a:cubicBezTo>
                  <a:cubicBezTo>
                    <a:pt x="12715" y="10676"/>
                    <a:pt x="13252" y="10790"/>
                    <a:pt x="13843" y="11415"/>
                  </a:cubicBezTo>
                  <a:cubicBezTo>
                    <a:pt x="14434" y="12040"/>
                    <a:pt x="15079" y="13177"/>
                    <a:pt x="15509" y="14428"/>
                  </a:cubicBezTo>
                  <a:cubicBezTo>
                    <a:pt x="15939" y="15678"/>
                    <a:pt x="16154" y="17042"/>
                    <a:pt x="16100" y="18009"/>
                  </a:cubicBezTo>
                  <a:cubicBezTo>
                    <a:pt x="16046" y="18975"/>
                    <a:pt x="15724" y="19543"/>
                    <a:pt x="15294" y="19884"/>
                  </a:cubicBezTo>
                  <a:cubicBezTo>
                    <a:pt x="14864" y="20225"/>
                    <a:pt x="14327" y="20339"/>
                    <a:pt x="13951" y="20112"/>
                  </a:cubicBezTo>
                  <a:cubicBezTo>
                    <a:pt x="13575" y="19884"/>
                    <a:pt x="13360" y="19316"/>
                    <a:pt x="13843" y="17895"/>
                  </a:cubicBezTo>
                  <a:cubicBezTo>
                    <a:pt x="14327" y="16474"/>
                    <a:pt x="15509" y="14200"/>
                    <a:pt x="16906" y="12722"/>
                  </a:cubicBezTo>
                  <a:cubicBezTo>
                    <a:pt x="18303" y="11244"/>
                    <a:pt x="19915" y="10562"/>
                    <a:pt x="21527" y="9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9063831" y="1699030"/>
              <a:ext cx="238919" cy="16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394" fill="norm" stroke="1" extrusionOk="0">
                  <a:moveTo>
                    <a:pt x="13998" y="4965"/>
                  </a:moveTo>
                  <a:cubicBezTo>
                    <a:pt x="13808" y="3680"/>
                    <a:pt x="13619" y="2394"/>
                    <a:pt x="12387" y="1237"/>
                  </a:cubicBezTo>
                  <a:cubicBezTo>
                    <a:pt x="11155" y="80"/>
                    <a:pt x="8882" y="-949"/>
                    <a:pt x="6608" y="1494"/>
                  </a:cubicBezTo>
                  <a:cubicBezTo>
                    <a:pt x="4334" y="3937"/>
                    <a:pt x="2061" y="9851"/>
                    <a:pt x="924" y="13451"/>
                  </a:cubicBezTo>
                  <a:cubicBezTo>
                    <a:pt x="-213" y="17051"/>
                    <a:pt x="-213" y="18337"/>
                    <a:pt x="450" y="19237"/>
                  </a:cubicBezTo>
                  <a:cubicBezTo>
                    <a:pt x="1113" y="20137"/>
                    <a:pt x="2440" y="20651"/>
                    <a:pt x="4429" y="18722"/>
                  </a:cubicBezTo>
                  <a:cubicBezTo>
                    <a:pt x="6419" y="16794"/>
                    <a:pt x="9071" y="12422"/>
                    <a:pt x="10682" y="9337"/>
                  </a:cubicBezTo>
                  <a:cubicBezTo>
                    <a:pt x="12292" y="6251"/>
                    <a:pt x="12861" y="4451"/>
                    <a:pt x="13145" y="4322"/>
                  </a:cubicBezTo>
                  <a:cubicBezTo>
                    <a:pt x="13429" y="4194"/>
                    <a:pt x="13429" y="5737"/>
                    <a:pt x="13619" y="7794"/>
                  </a:cubicBezTo>
                  <a:cubicBezTo>
                    <a:pt x="13808" y="9851"/>
                    <a:pt x="14187" y="12422"/>
                    <a:pt x="15513" y="14608"/>
                  </a:cubicBezTo>
                  <a:cubicBezTo>
                    <a:pt x="16840" y="16794"/>
                    <a:pt x="19113" y="18594"/>
                    <a:pt x="21387" y="20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9596923" y="1671817"/>
              <a:ext cx="99528" cy="25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64" fill="norm" stroke="1" extrusionOk="0">
                  <a:moveTo>
                    <a:pt x="21159" y="4101"/>
                  </a:moveTo>
                  <a:cubicBezTo>
                    <a:pt x="21159" y="3216"/>
                    <a:pt x="21159" y="2331"/>
                    <a:pt x="18684" y="1445"/>
                  </a:cubicBezTo>
                  <a:cubicBezTo>
                    <a:pt x="16209" y="560"/>
                    <a:pt x="11259" y="-325"/>
                    <a:pt x="7659" y="118"/>
                  </a:cubicBezTo>
                  <a:cubicBezTo>
                    <a:pt x="4059" y="560"/>
                    <a:pt x="1809" y="2331"/>
                    <a:pt x="684" y="3659"/>
                  </a:cubicBezTo>
                  <a:cubicBezTo>
                    <a:pt x="-441" y="4986"/>
                    <a:pt x="-441" y="5872"/>
                    <a:pt x="2709" y="7288"/>
                  </a:cubicBezTo>
                  <a:cubicBezTo>
                    <a:pt x="5859" y="8705"/>
                    <a:pt x="12159" y="10652"/>
                    <a:pt x="15984" y="12600"/>
                  </a:cubicBezTo>
                  <a:cubicBezTo>
                    <a:pt x="19809" y="14547"/>
                    <a:pt x="21159" y="16495"/>
                    <a:pt x="21159" y="17823"/>
                  </a:cubicBezTo>
                  <a:cubicBezTo>
                    <a:pt x="21159" y="19150"/>
                    <a:pt x="19809" y="19859"/>
                    <a:pt x="18009" y="20390"/>
                  </a:cubicBezTo>
                  <a:cubicBezTo>
                    <a:pt x="16209" y="20921"/>
                    <a:pt x="13959" y="21275"/>
                    <a:pt x="12384" y="20921"/>
                  </a:cubicBezTo>
                  <a:cubicBezTo>
                    <a:pt x="10809" y="20567"/>
                    <a:pt x="9909" y="19505"/>
                    <a:pt x="9009" y="18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9794615" y="1492249"/>
              <a:ext cx="85986" cy="40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91" fill="norm" stroke="1" extrusionOk="0">
                  <a:moveTo>
                    <a:pt x="21401" y="0"/>
                  </a:moveTo>
                  <a:cubicBezTo>
                    <a:pt x="17186" y="1007"/>
                    <a:pt x="12972" y="2015"/>
                    <a:pt x="9547" y="4309"/>
                  </a:cubicBezTo>
                  <a:cubicBezTo>
                    <a:pt x="6123" y="6603"/>
                    <a:pt x="3489" y="10184"/>
                    <a:pt x="1908" y="13038"/>
                  </a:cubicBezTo>
                  <a:cubicBezTo>
                    <a:pt x="328" y="15892"/>
                    <a:pt x="-199" y="18019"/>
                    <a:pt x="64" y="19362"/>
                  </a:cubicBezTo>
                  <a:cubicBezTo>
                    <a:pt x="328" y="20705"/>
                    <a:pt x="1381" y="21264"/>
                    <a:pt x="4542" y="21432"/>
                  </a:cubicBezTo>
                  <a:cubicBezTo>
                    <a:pt x="7703" y="21600"/>
                    <a:pt x="12972" y="21376"/>
                    <a:pt x="18240" y="2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9759949" y="1729316"/>
              <a:ext cx="1651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0800"/>
                    <a:pt x="2215" y="0"/>
                    <a:pt x="5815" y="0"/>
                  </a:cubicBezTo>
                  <a:cubicBezTo>
                    <a:pt x="9415" y="0"/>
                    <a:pt x="15508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9886949" y="1529220"/>
              <a:ext cx="234951" cy="31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0508" y="14997"/>
                  </a:moveTo>
                  <a:cubicBezTo>
                    <a:pt x="8562" y="14429"/>
                    <a:pt x="6616" y="13860"/>
                    <a:pt x="5059" y="13505"/>
                  </a:cubicBezTo>
                  <a:cubicBezTo>
                    <a:pt x="3503" y="13150"/>
                    <a:pt x="2335" y="13008"/>
                    <a:pt x="1459" y="13221"/>
                  </a:cubicBezTo>
                  <a:cubicBezTo>
                    <a:pt x="584" y="13434"/>
                    <a:pt x="0" y="14002"/>
                    <a:pt x="0" y="14926"/>
                  </a:cubicBezTo>
                  <a:cubicBezTo>
                    <a:pt x="0" y="15850"/>
                    <a:pt x="584" y="17129"/>
                    <a:pt x="1362" y="17768"/>
                  </a:cubicBezTo>
                  <a:cubicBezTo>
                    <a:pt x="2141" y="18408"/>
                    <a:pt x="3114" y="18408"/>
                    <a:pt x="4086" y="18337"/>
                  </a:cubicBezTo>
                  <a:cubicBezTo>
                    <a:pt x="5059" y="18266"/>
                    <a:pt x="6032" y="18123"/>
                    <a:pt x="6519" y="18479"/>
                  </a:cubicBezTo>
                  <a:cubicBezTo>
                    <a:pt x="7005" y="18834"/>
                    <a:pt x="7005" y="19687"/>
                    <a:pt x="7492" y="20184"/>
                  </a:cubicBezTo>
                  <a:cubicBezTo>
                    <a:pt x="7978" y="20681"/>
                    <a:pt x="8951" y="20823"/>
                    <a:pt x="9827" y="20610"/>
                  </a:cubicBezTo>
                  <a:cubicBezTo>
                    <a:pt x="10703" y="20397"/>
                    <a:pt x="11481" y="19829"/>
                    <a:pt x="12843" y="17626"/>
                  </a:cubicBezTo>
                  <a:cubicBezTo>
                    <a:pt x="14205" y="15423"/>
                    <a:pt x="16151" y="11587"/>
                    <a:pt x="17611" y="8673"/>
                  </a:cubicBezTo>
                  <a:cubicBezTo>
                    <a:pt x="19070" y="5760"/>
                    <a:pt x="20043" y="3771"/>
                    <a:pt x="20627" y="2350"/>
                  </a:cubicBezTo>
                  <a:cubicBezTo>
                    <a:pt x="21211" y="929"/>
                    <a:pt x="21405" y="76"/>
                    <a:pt x="21308" y="5"/>
                  </a:cubicBezTo>
                  <a:cubicBezTo>
                    <a:pt x="21211" y="-66"/>
                    <a:pt x="20822" y="645"/>
                    <a:pt x="19849" y="3131"/>
                  </a:cubicBezTo>
                  <a:cubicBezTo>
                    <a:pt x="18876" y="5618"/>
                    <a:pt x="17319" y="9881"/>
                    <a:pt x="16541" y="13079"/>
                  </a:cubicBezTo>
                  <a:cubicBezTo>
                    <a:pt x="15762" y="16276"/>
                    <a:pt x="15762" y="18408"/>
                    <a:pt x="16151" y="19687"/>
                  </a:cubicBezTo>
                  <a:cubicBezTo>
                    <a:pt x="16541" y="20966"/>
                    <a:pt x="17319" y="21392"/>
                    <a:pt x="18292" y="21463"/>
                  </a:cubicBezTo>
                  <a:cubicBezTo>
                    <a:pt x="19265" y="21534"/>
                    <a:pt x="20432" y="21250"/>
                    <a:pt x="21600" y="2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0032999" y="17145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0159999" y="1720850"/>
              <a:ext cx="508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0185399" y="1606550"/>
              <a:ext cx="317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0261599" y="1677820"/>
              <a:ext cx="68759" cy="17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055" fill="norm" stroke="1" extrusionOk="0">
                  <a:moveTo>
                    <a:pt x="15247" y="4510"/>
                  </a:moveTo>
                  <a:cubicBezTo>
                    <a:pt x="13976" y="3208"/>
                    <a:pt x="12706" y="1907"/>
                    <a:pt x="10482" y="996"/>
                  </a:cubicBezTo>
                  <a:cubicBezTo>
                    <a:pt x="8259" y="85"/>
                    <a:pt x="5082" y="-435"/>
                    <a:pt x="3494" y="476"/>
                  </a:cubicBezTo>
                  <a:cubicBezTo>
                    <a:pt x="1906" y="1387"/>
                    <a:pt x="1906" y="3729"/>
                    <a:pt x="3494" y="6071"/>
                  </a:cubicBezTo>
                  <a:cubicBezTo>
                    <a:pt x="5082" y="8413"/>
                    <a:pt x="8259" y="10755"/>
                    <a:pt x="11118" y="12447"/>
                  </a:cubicBezTo>
                  <a:cubicBezTo>
                    <a:pt x="13976" y="14138"/>
                    <a:pt x="16518" y="15179"/>
                    <a:pt x="18424" y="16351"/>
                  </a:cubicBezTo>
                  <a:cubicBezTo>
                    <a:pt x="20329" y="17522"/>
                    <a:pt x="21600" y="18823"/>
                    <a:pt x="19694" y="19734"/>
                  </a:cubicBezTo>
                  <a:cubicBezTo>
                    <a:pt x="17788" y="20645"/>
                    <a:pt x="12706" y="21165"/>
                    <a:pt x="8894" y="21035"/>
                  </a:cubicBezTo>
                  <a:cubicBezTo>
                    <a:pt x="5082" y="20905"/>
                    <a:pt x="2541" y="20124"/>
                    <a:pt x="0" y="19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0381704" y="1504950"/>
              <a:ext cx="89446" cy="37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00" fill="norm" stroke="1" extrusionOk="0">
                  <a:moveTo>
                    <a:pt x="21227" y="0"/>
                  </a:moveTo>
                  <a:cubicBezTo>
                    <a:pt x="15701" y="4149"/>
                    <a:pt x="10176" y="8298"/>
                    <a:pt x="6408" y="11593"/>
                  </a:cubicBezTo>
                  <a:cubicBezTo>
                    <a:pt x="2641" y="14888"/>
                    <a:pt x="632" y="17329"/>
                    <a:pt x="129" y="18854"/>
                  </a:cubicBezTo>
                  <a:cubicBezTo>
                    <a:pt x="-373" y="20380"/>
                    <a:pt x="632" y="20990"/>
                    <a:pt x="2390" y="21295"/>
                  </a:cubicBezTo>
                  <a:cubicBezTo>
                    <a:pt x="4148" y="21600"/>
                    <a:pt x="6660" y="21600"/>
                    <a:pt x="9171" y="21051"/>
                  </a:cubicBezTo>
                  <a:cubicBezTo>
                    <a:pt x="11683" y="20502"/>
                    <a:pt x="14194" y="19403"/>
                    <a:pt x="16706" y="18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0376385" y="1613263"/>
              <a:ext cx="139216" cy="23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78" fill="norm" stroke="1" extrusionOk="0">
                  <a:moveTo>
                    <a:pt x="2828" y="9631"/>
                  </a:moveTo>
                  <a:cubicBezTo>
                    <a:pt x="1216" y="9252"/>
                    <a:pt x="-396" y="8873"/>
                    <a:pt x="88" y="8683"/>
                  </a:cubicBezTo>
                  <a:cubicBezTo>
                    <a:pt x="571" y="8494"/>
                    <a:pt x="3150" y="8494"/>
                    <a:pt x="5729" y="9157"/>
                  </a:cubicBezTo>
                  <a:cubicBezTo>
                    <a:pt x="8308" y="9820"/>
                    <a:pt x="10888" y="11146"/>
                    <a:pt x="12500" y="12852"/>
                  </a:cubicBezTo>
                  <a:cubicBezTo>
                    <a:pt x="14111" y="14557"/>
                    <a:pt x="14756" y="16641"/>
                    <a:pt x="14434" y="18346"/>
                  </a:cubicBezTo>
                  <a:cubicBezTo>
                    <a:pt x="14111" y="20052"/>
                    <a:pt x="12822" y="21378"/>
                    <a:pt x="12177" y="21378"/>
                  </a:cubicBezTo>
                  <a:cubicBezTo>
                    <a:pt x="11532" y="21378"/>
                    <a:pt x="11532" y="20052"/>
                    <a:pt x="12661" y="16736"/>
                  </a:cubicBezTo>
                  <a:cubicBezTo>
                    <a:pt x="13789" y="13420"/>
                    <a:pt x="16046" y="8115"/>
                    <a:pt x="17497" y="4894"/>
                  </a:cubicBezTo>
                  <a:cubicBezTo>
                    <a:pt x="18947" y="1673"/>
                    <a:pt x="19592" y="536"/>
                    <a:pt x="20076" y="157"/>
                  </a:cubicBezTo>
                  <a:cubicBezTo>
                    <a:pt x="20559" y="-222"/>
                    <a:pt x="20882" y="157"/>
                    <a:pt x="21204" y="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0538548" y="1467381"/>
              <a:ext cx="379219" cy="38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80" fill="norm" stroke="1" extrusionOk="0">
                  <a:moveTo>
                    <a:pt x="5150" y="15466"/>
                  </a:moveTo>
                  <a:cubicBezTo>
                    <a:pt x="5270" y="14410"/>
                    <a:pt x="5389" y="13353"/>
                    <a:pt x="4971" y="12825"/>
                  </a:cubicBezTo>
                  <a:cubicBezTo>
                    <a:pt x="4553" y="12296"/>
                    <a:pt x="3599" y="12296"/>
                    <a:pt x="2584" y="13177"/>
                  </a:cubicBezTo>
                  <a:cubicBezTo>
                    <a:pt x="1570" y="14057"/>
                    <a:pt x="496" y="15818"/>
                    <a:pt x="138" y="17227"/>
                  </a:cubicBezTo>
                  <a:cubicBezTo>
                    <a:pt x="-220" y="18636"/>
                    <a:pt x="138" y="19692"/>
                    <a:pt x="973" y="20396"/>
                  </a:cubicBezTo>
                  <a:cubicBezTo>
                    <a:pt x="1809" y="21101"/>
                    <a:pt x="3121" y="21453"/>
                    <a:pt x="4494" y="21160"/>
                  </a:cubicBezTo>
                  <a:cubicBezTo>
                    <a:pt x="5866" y="20866"/>
                    <a:pt x="7298" y="19927"/>
                    <a:pt x="8134" y="19164"/>
                  </a:cubicBezTo>
                  <a:cubicBezTo>
                    <a:pt x="8969" y="18401"/>
                    <a:pt x="9208" y="17814"/>
                    <a:pt x="9088" y="17344"/>
                  </a:cubicBezTo>
                  <a:cubicBezTo>
                    <a:pt x="8969" y="16875"/>
                    <a:pt x="8492" y="16523"/>
                    <a:pt x="7895" y="16405"/>
                  </a:cubicBezTo>
                  <a:cubicBezTo>
                    <a:pt x="7298" y="16288"/>
                    <a:pt x="6582" y="16405"/>
                    <a:pt x="5986" y="16992"/>
                  </a:cubicBezTo>
                  <a:cubicBezTo>
                    <a:pt x="5389" y="17579"/>
                    <a:pt x="4911" y="18636"/>
                    <a:pt x="4732" y="19457"/>
                  </a:cubicBezTo>
                  <a:cubicBezTo>
                    <a:pt x="4553" y="20279"/>
                    <a:pt x="4673" y="20866"/>
                    <a:pt x="5031" y="21160"/>
                  </a:cubicBezTo>
                  <a:cubicBezTo>
                    <a:pt x="5389" y="21453"/>
                    <a:pt x="5986" y="21453"/>
                    <a:pt x="6642" y="21160"/>
                  </a:cubicBezTo>
                  <a:cubicBezTo>
                    <a:pt x="7298" y="20866"/>
                    <a:pt x="8014" y="20279"/>
                    <a:pt x="8611" y="20162"/>
                  </a:cubicBezTo>
                  <a:cubicBezTo>
                    <a:pt x="9208" y="20044"/>
                    <a:pt x="9685" y="20396"/>
                    <a:pt x="10222" y="20396"/>
                  </a:cubicBezTo>
                  <a:cubicBezTo>
                    <a:pt x="10759" y="20396"/>
                    <a:pt x="11356" y="20044"/>
                    <a:pt x="12609" y="18225"/>
                  </a:cubicBezTo>
                  <a:cubicBezTo>
                    <a:pt x="13862" y="16405"/>
                    <a:pt x="15771" y="13118"/>
                    <a:pt x="17263" y="10183"/>
                  </a:cubicBezTo>
                  <a:cubicBezTo>
                    <a:pt x="18755" y="7249"/>
                    <a:pt x="19829" y="4666"/>
                    <a:pt x="20485" y="2905"/>
                  </a:cubicBezTo>
                  <a:cubicBezTo>
                    <a:pt x="21141" y="1144"/>
                    <a:pt x="21380" y="205"/>
                    <a:pt x="21380" y="29"/>
                  </a:cubicBezTo>
                  <a:cubicBezTo>
                    <a:pt x="21380" y="-147"/>
                    <a:pt x="21141" y="440"/>
                    <a:pt x="20127" y="2670"/>
                  </a:cubicBezTo>
                  <a:cubicBezTo>
                    <a:pt x="19113" y="4901"/>
                    <a:pt x="17323" y="8775"/>
                    <a:pt x="16368" y="11592"/>
                  </a:cubicBezTo>
                  <a:cubicBezTo>
                    <a:pt x="15413" y="14410"/>
                    <a:pt x="15294" y="16170"/>
                    <a:pt x="15473" y="17520"/>
                  </a:cubicBezTo>
                  <a:cubicBezTo>
                    <a:pt x="15652" y="18870"/>
                    <a:pt x="16129" y="19810"/>
                    <a:pt x="16607" y="20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1206028" y="1473028"/>
              <a:ext cx="111319" cy="44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404" fill="norm" stroke="1" extrusionOk="0">
                  <a:moveTo>
                    <a:pt x="7389" y="7649"/>
                  </a:moveTo>
                  <a:cubicBezTo>
                    <a:pt x="11709" y="5815"/>
                    <a:pt x="16029" y="3981"/>
                    <a:pt x="18385" y="2708"/>
                  </a:cubicBezTo>
                  <a:cubicBezTo>
                    <a:pt x="20741" y="1434"/>
                    <a:pt x="21134" y="721"/>
                    <a:pt x="20152" y="313"/>
                  </a:cubicBezTo>
                  <a:cubicBezTo>
                    <a:pt x="19170" y="-94"/>
                    <a:pt x="16814" y="-196"/>
                    <a:pt x="13672" y="568"/>
                  </a:cubicBezTo>
                  <a:cubicBezTo>
                    <a:pt x="10530" y="1332"/>
                    <a:pt x="6603" y="2962"/>
                    <a:pt x="3854" y="5408"/>
                  </a:cubicBezTo>
                  <a:cubicBezTo>
                    <a:pt x="1105" y="7853"/>
                    <a:pt x="-466" y="11113"/>
                    <a:pt x="123" y="13915"/>
                  </a:cubicBezTo>
                  <a:cubicBezTo>
                    <a:pt x="712" y="16717"/>
                    <a:pt x="3461" y="19061"/>
                    <a:pt x="6210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1125199" y="1753540"/>
              <a:ext cx="177801" cy="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3" fill="norm" stroke="1" extrusionOk="0">
                  <a:moveTo>
                    <a:pt x="0" y="20533"/>
                  </a:moveTo>
                  <a:cubicBezTo>
                    <a:pt x="771" y="10933"/>
                    <a:pt x="1543" y="1333"/>
                    <a:pt x="4500" y="133"/>
                  </a:cubicBezTo>
                  <a:cubicBezTo>
                    <a:pt x="7457" y="-1067"/>
                    <a:pt x="12600" y="6133"/>
                    <a:pt x="15814" y="9733"/>
                  </a:cubicBezTo>
                  <a:cubicBezTo>
                    <a:pt x="19029" y="13333"/>
                    <a:pt x="20314" y="13333"/>
                    <a:pt x="21600" y="13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1284479" y="1669218"/>
              <a:ext cx="278880" cy="18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10" fill="norm" stroke="1" extrusionOk="0">
                  <a:moveTo>
                    <a:pt x="3370" y="6648"/>
                  </a:moveTo>
                  <a:cubicBezTo>
                    <a:pt x="2557" y="6648"/>
                    <a:pt x="1745" y="6648"/>
                    <a:pt x="1177" y="7255"/>
                  </a:cubicBezTo>
                  <a:cubicBezTo>
                    <a:pt x="609" y="7862"/>
                    <a:pt x="284" y="9075"/>
                    <a:pt x="121" y="10895"/>
                  </a:cubicBezTo>
                  <a:cubicBezTo>
                    <a:pt x="-41" y="12716"/>
                    <a:pt x="-41" y="15143"/>
                    <a:pt x="121" y="16963"/>
                  </a:cubicBezTo>
                  <a:cubicBezTo>
                    <a:pt x="284" y="18783"/>
                    <a:pt x="609" y="19997"/>
                    <a:pt x="1339" y="20361"/>
                  </a:cubicBezTo>
                  <a:cubicBezTo>
                    <a:pt x="2070" y="20725"/>
                    <a:pt x="3207" y="20239"/>
                    <a:pt x="4344" y="18904"/>
                  </a:cubicBezTo>
                  <a:cubicBezTo>
                    <a:pt x="5481" y="17570"/>
                    <a:pt x="6618" y="15385"/>
                    <a:pt x="7511" y="13201"/>
                  </a:cubicBezTo>
                  <a:cubicBezTo>
                    <a:pt x="8404" y="11017"/>
                    <a:pt x="9054" y="8832"/>
                    <a:pt x="9216" y="8347"/>
                  </a:cubicBezTo>
                  <a:cubicBezTo>
                    <a:pt x="9379" y="7862"/>
                    <a:pt x="9054" y="9075"/>
                    <a:pt x="8810" y="10289"/>
                  </a:cubicBezTo>
                  <a:cubicBezTo>
                    <a:pt x="8567" y="11502"/>
                    <a:pt x="8404" y="12716"/>
                    <a:pt x="8323" y="14172"/>
                  </a:cubicBezTo>
                  <a:cubicBezTo>
                    <a:pt x="8242" y="15628"/>
                    <a:pt x="8242" y="17327"/>
                    <a:pt x="8648" y="18176"/>
                  </a:cubicBezTo>
                  <a:cubicBezTo>
                    <a:pt x="9054" y="19026"/>
                    <a:pt x="9866" y="19026"/>
                    <a:pt x="10597" y="18419"/>
                  </a:cubicBezTo>
                  <a:cubicBezTo>
                    <a:pt x="11327" y="17812"/>
                    <a:pt x="11977" y="16599"/>
                    <a:pt x="12545" y="15507"/>
                  </a:cubicBezTo>
                  <a:cubicBezTo>
                    <a:pt x="13114" y="14414"/>
                    <a:pt x="13601" y="13444"/>
                    <a:pt x="13764" y="13929"/>
                  </a:cubicBezTo>
                  <a:cubicBezTo>
                    <a:pt x="13926" y="14414"/>
                    <a:pt x="13764" y="16356"/>
                    <a:pt x="13357" y="17934"/>
                  </a:cubicBezTo>
                  <a:cubicBezTo>
                    <a:pt x="12951" y="19511"/>
                    <a:pt x="12302" y="20725"/>
                    <a:pt x="11977" y="20482"/>
                  </a:cubicBezTo>
                  <a:cubicBezTo>
                    <a:pt x="11652" y="20239"/>
                    <a:pt x="11652" y="18540"/>
                    <a:pt x="12139" y="15749"/>
                  </a:cubicBezTo>
                  <a:cubicBezTo>
                    <a:pt x="12627" y="12958"/>
                    <a:pt x="13601" y="9075"/>
                    <a:pt x="14738" y="6163"/>
                  </a:cubicBezTo>
                  <a:cubicBezTo>
                    <a:pt x="15875" y="3250"/>
                    <a:pt x="17174" y="1309"/>
                    <a:pt x="18230" y="459"/>
                  </a:cubicBezTo>
                  <a:cubicBezTo>
                    <a:pt x="19285" y="-390"/>
                    <a:pt x="20097" y="-147"/>
                    <a:pt x="20666" y="1916"/>
                  </a:cubicBezTo>
                  <a:cubicBezTo>
                    <a:pt x="21234" y="3979"/>
                    <a:pt x="21559" y="7862"/>
                    <a:pt x="21315" y="11381"/>
                  </a:cubicBezTo>
                  <a:cubicBezTo>
                    <a:pt x="21072" y="14900"/>
                    <a:pt x="20260" y="18055"/>
                    <a:pt x="19448" y="21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1598019" y="1699364"/>
              <a:ext cx="92332" cy="15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18" fill="norm" stroke="1" extrusionOk="0">
                  <a:moveTo>
                    <a:pt x="21414" y="3738"/>
                  </a:moveTo>
                  <a:cubicBezTo>
                    <a:pt x="19450" y="2033"/>
                    <a:pt x="17487" y="327"/>
                    <a:pt x="15523" y="43"/>
                  </a:cubicBezTo>
                  <a:cubicBezTo>
                    <a:pt x="13559" y="-241"/>
                    <a:pt x="11596" y="896"/>
                    <a:pt x="9141" y="3312"/>
                  </a:cubicBezTo>
                  <a:cubicBezTo>
                    <a:pt x="6687" y="5727"/>
                    <a:pt x="3741" y="9422"/>
                    <a:pt x="2023" y="11980"/>
                  </a:cubicBezTo>
                  <a:cubicBezTo>
                    <a:pt x="305" y="14538"/>
                    <a:pt x="-186" y="15959"/>
                    <a:pt x="59" y="17380"/>
                  </a:cubicBezTo>
                  <a:cubicBezTo>
                    <a:pt x="305" y="18801"/>
                    <a:pt x="1287" y="20222"/>
                    <a:pt x="3496" y="20791"/>
                  </a:cubicBezTo>
                  <a:cubicBezTo>
                    <a:pt x="5705" y="21359"/>
                    <a:pt x="9141" y="21075"/>
                    <a:pt x="12578" y="20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1703049" y="1495329"/>
              <a:ext cx="158751" cy="35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18144" y="2090"/>
                  </a:moveTo>
                  <a:cubicBezTo>
                    <a:pt x="18432" y="1205"/>
                    <a:pt x="18720" y="321"/>
                    <a:pt x="18144" y="69"/>
                  </a:cubicBezTo>
                  <a:cubicBezTo>
                    <a:pt x="17568" y="-184"/>
                    <a:pt x="16128" y="195"/>
                    <a:pt x="13248" y="2279"/>
                  </a:cubicBezTo>
                  <a:cubicBezTo>
                    <a:pt x="10368" y="4363"/>
                    <a:pt x="6048" y="8153"/>
                    <a:pt x="3456" y="11248"/>
                  </a:cubicBezTo>
                  <a:cubicBezTo>
                    <a:pt x="864" y="14342"/>
                    <a:pt x="0" y="16742"/>
                    <a:pt x="0" y="18258"/>
                  </a:cubicBezTo>
                  <a:cubicBezTo>
                    <a:pt x="0" y="19774"/>
                    <a:pt x="864" y="20405"/>
                    <a:pt x="2160" y="20784"/>
                  </a:cubicBezTo>
                  <a:cubicBezTo>
                    <a:pt x="3456" y="21163"/>
                    <a:pt x="5184" y="21290"/>
                    <a:pt x="6768" y="21227"/>
                  </a:cubicBezTo>
                  <a:cubicBezTo>
                    <a:pt x="8352" y="21163"/>
                    <a:pt x="9792" y="20911"/>
                    <a:pt x="10512" y="20405"/>
                  </a:cubicBezTo>
                  <a:cubicBezTo>
                    <a:pt x="11232" y="19900"/>
                    <a:pt x="11232" y="19142"/>
                    <a:pt x="9792" y="17942"/>
                  </a:cubicBezTo>
                  <a:cubicBezTo>
                    <a:pt x="8352" y="16742"/>
                    <a:pt x="5472" y="15100"/>
                    <a:pt x="3456" y="14090"/>
                  </a:cubicBezTo>
                  <a:cubicBezTo>
                    <a:pt x="1440" y="13079"/>
                    <a:pt x="288" y="12700"/>
                    <a:pt x="432" y="12511"/>
                  </a:cubicBezTo>
                  <a:cubicBezTo>
                    <a:pt x="576" y="12321"/>
                    <a:pt x="2016" y="12321"/>
                    <a:pt x="4032" y="12511"/>
                  </a:cubicBezTo>
                  <a:cubicBezTo>
                    <a:pt x="6048" y="12700"/>
                    <a:pt x="8640" y="13079"/>
                    <a:pt x="10224" y="13648"/>
                  </a:cubicBezTo>
                  <a:cubicBezTo>
                    <a:pt x="11808" y="14216"/>
                    <a:pt x="12384" y="14974"/>
                    <a:pt x="12384" y="16048"/>
                  </a:cubicBezTo>
                  <a:cubicBezTo>
                    <a:pt x="12384" y="17121"/>
                    <a:pt x="11808" y="18511"/>
                    <a:pt x="11088" y="19584"/>
                  </a:cubicBezTo>
                  <a:cubicBezTo>
                    <a:pt x="10368" y="20658"/>
                    <a:pt x="9504" y="21416"/>
                    <a:pt x="9072" y="21290"/>
                  </a:cubicBezTo>
                  <a:cubicBezTo>
                    <a:pt x="8640" y="21163"/>
                    <a:pt x="8640" y="20153"/>
                    <a:pt x="9504" y="18384"/>
                  </a:cubicBezTo>
                  <a:cubicBezTo>
                    <a:pt x="10368" y="16616"/>
                    <a:pt x="12096" y="14090"/>
                    <a:pt x="14256" y="12384"/>
                  </a:cubicBezTo>
                  <a:cubicBezTo>
                    <a:pt x="16416" y="10679"/>
                    <a:pt x="19008" y="9795"/>
                    <a:pt x="21600" y="8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1839305" y="1739336"/>
              <a:ext cx="66003" cy="9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0657" fill="norm" stroke="1" extrusionOk="0">
                  <a:moveTo>
                    <a:pt x="17299" y="1470"/>
                  </a:moveTo>
                  <a:cubicBezTo>
                    <a:pt x="13924" y="570"/>
                    <a:pt x="10549" y="-330"/>
                    <a:pt x="7849" y="120"/>
                  </a:cubicBezTo>
                  <a:cubicBezTo>
                    <a:pt x="5149" y="570"/>
                    <a:pt x="3124" y="2370"/>
                    <a:pt x="1774" y="4845"/>
                  </a:cubicBezTo>
                  <a:cubicBezTo>
                    <a:pt x="424" y="7320"/>
                    <a:pt x="-251" y="10470"/>
                    <a:pt x="86" y="13170"/>
                  </a:cubicBezTo>
                  <a:cubicBezTo>
                    <a:pt x="424" y="15870"/>
                    <a:pt x="1774" y="18120"/>
                    <a:pt x="4474" y="19470"/>
                  </a:cubicBezTo>
                  <a:cubicBezTo>
                    <a:pt x="7174" y="20820"/>
                    <a:pt x="11224" y="21270"/>
                    <a:pt x="14599" y="19470"/>
                  </a:cubicBezTo>
                  <a:cubicBezTo>
                    <a:pt x="17974" y="17670"/>
                    <a:pt x="20674" y="13620"/>
                    <a:pt x="21012" y="10695"/>
                  </a:cubicBezTo>
                  <a:cubicBezTo>
                    <a:pt x="21349" y="7770"/>
                    <a:pt x="19324" y="5970"/>
                    <a:pt x="17299" y="4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1926625" y="1663700"/>
              <a:ext cx="297125" cy="20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78" fill="norm" stroke="1" extrusionOk="0">
                  <a:moveTo>
                    <a:pt x="1742" y="9720"/>
                  </a:moveTo>
                  <a:cubicBezTo>
                    <a:pt x="1589" y="12312"/>
                    <a:pt x="1436" y="14904"/>
                    <a:pt x="1130" y="16632"/>
                  </a:cubicBezTo>
                  <a:cubicBezTo>
                    <a:pt x="823" y="18360"/>
                    <a:pt x="364" y="19224"/>
                    <a:pt x="134" y="19008"/>
                  </a:cubicBezTo>
                  <a:cubicBezTo>
                    <a:pt x="-96" y="18792"/>
                    <a:pt x="-96" y="17496"/>
                    <a:pt x="670" y="15228"/>
                  </a:cubicBezTo>
                  <a:cubicBezTo>
                    <a:pt x="1436" y="12960"/>
                    <a:pt x="2968" y="9720"/>
                    <a:pt x="4193" y="7884"/>
                  </a:cubicBezTo>
                  <a:cubicBezTo>
                    <a:pt x="5419" y="6048"/>
                    <a:pt x="6338" y="5616"/>
                    <a:pt x="6874" y="5940"/>
                  </a:cubicBezTo>
                  <a:cubicBezTo>
                    <a:pt x="7410" y="6264"/>
                    <a:pt x="7564" y="7344"/>
                    <a:pt x="7487" y="8964"/>
                  </a:cubicBezTo>
                  <a:cubicBezTo>
                    <a:pt x="7410" y="10584"/>
                    <a:pt x="7104" y="12744"/>
                    <a:pt x="6874" y="14472"/>
                  </a:cubicBezTo>
                  <a:cubicBezTo>
                    <a:pt x="6644" y="16200"/>
                    <a:pt x="6491" y="17496"/>
                    <a:pt x="6568" y="18684"/>
                  </a:cubicBezTo>
                  <a:cubicBezTo>
                    <a:pt x="6644" y="19872"/>
                    <a:pt x="6951" y="20952"/>
                    <a:pt x="7487" y="21276"/>
                  </a:cubicBezTo>
                  <a:cubicBezTo>
                    <a:pt x="8023" y="21600"/>
                    <a:pt x="8789" y="21168"/>
                    <a:pt x="10091" y="19764"/>
                  </a:cubicBezTo>
                  <a:cubicBezTo>
                    <a:pt x="11393" y="18360"/>
                    <a:pt x="13232" y="15984"/>
                    <a:pt x="14381" y="14148"/>
                  </a:cubicBezTo>
                  <a:cubicBezTo>
                    <a:pt x="15530" y="12312"/>
                    <a:pt x="15989" y="11016"/>
                    <a:pt x="15836" y="10368"/>
                  </a:cubicBezTo>
                  <a:cubicBezTo>
                    <a:pt x="15683" y="9720"/>
                    <a:pt x="14917" y="9720"/>
                    <a:pt x="13844" y="10584"/>
                  </a:cubicBezTo>
                  <a:cubicBezTo>
                    <a:pt x="12772" y="11448"/>
                    <a:pt x="11393" y="13176"/>
                    <a:pt x="10551" y="14580"/>
                  </a:cubicBezTo>
                  <a:cubicBezTo>
                    <a:pt x="9708" y="15984"/>
                    <a:pt x="9402" y="17064"/>
                    <a:pt x="9249" y="18144"/>
                  </a:cubicBezTo>
                  <a:cubicBezTo>
                    <a:pt x="9095" y="19224"/>
                    <a:pt x="9095" y="20304"/>
                    <a:pt x="9478" y="20844"/>
                  </a:cubicBezTo>
                  <a:cubicBezTo>
                    <a:pt x="9861" y="21384"/>
                    <a:pt x="10627" y="21384"/>
                    <a:pt x="11393" y="21168"/>
                  </a:cubicBezTo>
                  <a:cubicBezTo>
                    <a:pt x="12159" y="20952"/>
                    <a:pt x="12925" y="20520"/>
                    <a:pt x="13691" y="20304"/>
                  </a:cubicBezTo>
                  <a:cubicBezTo>
                    <a:pt x="14457" y="20088"/>
                    <a:pt x="15223" y="20088"/>
                    <a:pt x="16372" y="18036"/>
                  </a:cubicBezTo>
                  <a:cubicBezTo>
                    <a:pt x="17521" y="15984"/>
                    <a:pt x="19053" y="11880"/>
                    <a:pt x="19972" y="8532"/>
                  </a:cubicBezTo>
                  <a:cubicBezTo>
                    <a:pt x="20891" y="5184"/>
                    <a:pt x="21198" y="2592"/>
                    <a:pt x="215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2204649" y="1593850"/>
              <a:ext cx="254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400"/>
                    <a:pt x="3363" y="8800"/>
                    <a:pt x="870" y="12400"/>
                  </a:cubicBezTo>
                  <a:cubicBezTo>
                    <a:pt x="-1622" y="16000"/>
                    <a:pt x="1701" y="18800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9721849" y="1968500"/>
              <a:ext cx="1815738" cy="23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55" fill="norm" stroke="1" extrusionOk="0">
                  <a:moveTo>
                    <a:pt x="0" y="0"/>
                  </a:moveTo>
                  <a:cubicBezTo>
                    <a:pt x="226" y="2507"/>
                    <a:pt x="453" y="5014"/>
                    <a:pt x="956" y="7329"/>
                  </a:cubicBezTo>
                  <a:cubicBezTo>
                    <a:pt x="1458" y="9643"/>
                    <a:pt x="2238" y="11764"/>
                    <a:pt x="3156" y="12921"/>
                  </a:cubicBezTo>
                  <a:cubicBezTo>
                    <a:pt x="4074" y="14079"/>
                    <a:pt x="5130" y="14271"/>
                    <a:pt x="6161" y="14175"/>
                  </a:cubicBezTo>
                  <a:cubicBezTo>
                    <a:pt x="7192" y="14079"/>
                    <a:pt x="8197" y="13693"/>
                    <a:pt x="9166" y="13789"/>
                  </a:cubicBezTo>
                  <a:cubicBezTo>
                    <a:pt x="10134" y="13886"/>
                    <a:pt x="11064" y="14464"/>
                    <a:pt x="11831" y="15718"/>
                  </a:cubicBezTo>
                  <a:cubicBezTo>
                    <a:pt x="12598" y="16971"/>
                    <a:pt x="13201" y="18900"/>
                    <a:pt x="14019" y="20057"/>
                  </a:cubicBezTo>
                  <a:cubicBezTo>
                    <a:pt x="14836" y="21214"/>
                    <a:pt x="15867" y="21600"/>
                    <a:pt x="16885" y="21407"/>
                  </a:cubicBezTo>
                  <a:cubicBezTo>
                    <a:pt x="17904" y="21214"/>
                    <a:pt x="18909" y="20443"/>
                    <a:pt x="19626" y="19864"/>
                  </a:cubicBezTo>
                  <a:cubicBezTo>
                    <a:pt x="20343" y="19286"/>
                    <a:pt x="20770" y="18900"/>
                    <a:pt x="21059" y="18611"/>
                  </a:cubicBezTo>
                  <a:cubicBezTo>
                    <a:pt x="21349" y="18321"/>
                    <a:pt x="21499" y="18129"/>
                    <a:pt x="21550" y="18611"/>
                  </a:cubicBezTo>
                  <a:cubicBezTo>
                    <a:pt x="21600" y="19093"/>
                    <a:pt x="21550" y="20250"/>
                    <a:pt x="21499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9660084" y="2601478"/>
              <a:ext cx="237229" cy="62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44" fill="norm" stroke="1" extrusionOk="0">
                  <a:moveTo>
                    <a:pt x="18603" y="2867"/>
                  </a:moveTo>
                  <a:cubicBezTo>
                    <a:pt x="18224" y="2006"/>
                    <a:pt x="17845" y="1145"/>
                    <a:pt x="16708" y="606"/>
                  </a:cubicBezTo>
                  <a:cubicBezTo>
                    <a:pt x="15571" y="68"/>
                    <a:pt x="13677" y="-147"/>
                    <a:pt x="10929" y="104"/>
                  </a:cubicBezTo>
                  <a:cubicBezTo>
                    <a:pt x="8182" y="355"/>
                    <a:pt x="4582" y="1073"/>
                    <a:pt x="2498" y="1898"/>
                  </a:cubicBezTo>
                  <a:cubicBezTo>
                    <a:pt x="413" y="2723"/>
                    <a:pt x="-155" y="3656"/>
                    <a:pt x="34" y="4517"/>
                  </a:cubicBezTo>
                  <a:cubicBezTo>
                    <a:pt x="224" y="5379"/>
                    <a:pt x="1171" y="6168"/>
                    <a:pt x="3256" y="6419"/>
                  </a:cubicBezTo>
                  <a:cubicBezTo>
                    <a:pt x="5340" y="6670"/>
                    <a:pt x="8561" y="6383"/>
                    <a:pt x="11213" y="5379"/>
                  </a:cubicBezTo>
                  <a:cubicBezTo>
                    <a:pt x="13866" y="4374"/>
                    <a:pt x="15950" y="2652"/>
                    <a:pt x="17087" y="1611"/>
                  </a:cubicBezTo>
                  <a:cubicBezTo>
                    <a:pt x="18224" y="571"/>
                    <a:pt x="18413" y="212"/>
                    <a:pt x="18413" y="212"/>
                  </a:cubicBezTo>
                  <a:cubicBezTo>
                    <a:pt x="18413" y="212"/>
                    <a:pt x="18224" y="571"/>
                    <a:pt x="18508" y="1755"/>
                  </a:cubicBezTo>
                  <a:cubicBezTo>
                    <a:pt x="18792" y="2939"/>
                    <a:pt x="19550" y="4948"/>
                    <a:pt x="20213" y="7208"/>
                  </a:cubicBezTo>
                  <a:cubicBezTo>
                    <a:pt x="20877" y="9469"/>
                    <a:pt x="21445" y="11981"/>
                    <a:pt x="21161" y="14205"/>
                  </a:cubicBezTo>
                  <a:cubicBezTo>
                    <a:pt x="20877" y="16430"/>
                    <a:pt x="19740" y="18367"/>
                    <a:pt x="18887" y="19480"/>
                  </a:cubicBezTo>
                  <a:cubicBezTo>
                    <a:pt x="18034" y="20592"/>
                    <a:pt x="17466" y="20879"/>
                    <a:pt x="16708" y="21094"/>
                  </a:cubicBezTo>
                  <a:cubicBezTo>
                    <a:pt x="15950" y="21309"/>
                    <a:pt x="15003" y="21453"/>
                    <a:pt x="13677" y="21238"/>
                  </a:cubicBezTo>
                  <a:cubicBezTo>
                    <a:pt x="12350" y="21022"/>
                    <a:pt x="10645" y="20448"/>
                    <a:pt x="9319" y="19408"/>
                  </a:cubicBezTo>
                  <a:cubicBezTo>
                    <a:pt x="7992" y="18367"/>
                    <a:pt x="7045" y="16860"/>
                    <a:pt x="7519" y="15497"/>
                  </a:cubicBezTo>
                  <a:cubicBezTo>
                    <a:pt x="7992" y="14133"/>
                    <a:pt x="9887" y="12913"/>
                    <a:pt x="11782" y="11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0020248" y="2430223"/>
              <a:ext cx="177852" cy="48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16" fill="norm" stroke="1" extrusionOk="0">
                  <a:moveTo>
                    <a:pt x="17337" y="2027"/>
                  </a:moveTo>
                  <a:cubicBezTo>
                    <a:pt x="17588" y="1378"/>
                    <a:pt x="17839" y="729"/>
                    <a:pt x="17337" y="359"/>
                  </a:cubicBezTo>
                  <a:cubicBezTo>
                    <a:pt x="16834" y="-12"/>
                    <a:pt x="15578" y="-105"/>
                    <a:pt x="13820" y="127"/>
                  </a:cubicBezTo>
                  <a:cubicBezTo>
                    <a:pt x="12062" y="359"/>
                    <a:pt x="9802" y="915"/>
                    <a:pt x="7290" y="2630"/>
                  </a:cubicBezTo>
                  <a:cubicBezTo>
                    <a:pt x="4778" y="4345"/>
                    <a:pt x="2016" y="7219"/>
                    <a:pt x="760" y="10139"/>
                  </a:cubicBezTo>
                  <a:cubicBezTo>
                    <a:pt x="-496" y="13059"/>
                    <a:pt x="-245" y="16025"/>
                    <a:pt x="1890" y="17972"/>
                  </a:cubicBezTo>
                  <a:cubicBezTo>
                    <a:pt x="4025" y="19919"/>
                    <a:pt x="8044" y="20846"/>
                    <a:pt x="11560" y="21171"/>
                  </a:cubicBezTo>
                  <a:cubicBezTo>
                    <a:pt x="15076" y="21495"/>
                    <a:pt x="18090" y="21217"/>
                    <a:pt x="21104" y="20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0293879" y="2496328"/>
              <a:ext cx="159962" cy="62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84" fill="norm" stroke="1" extrusionOk="0">
                  <a:moveTo>
                    <a:pt x="772" y="5446"/>
                  </a:moveTo>
                  <a:cubicBezTo>
                    <a:pt x="1333" y="7635"/>
                    <a:pt x="1894" y="9824"/>
                    <a:pt x="2034" y="12232"/>
                  </a:cubicBezTo>
                  <a:cubicBezTo>
                    <a:pt x="2174" y="14641"/>
                    <a:pt x="1894" y="17268"/>
                    <a:pt x="1473" y="18909"/>
                  </a:cubicBezTo>
                  <a:cubicBezTo>
                    <a:pt x="1052" y="20551"/>
                    <a:pt x="491" y="21208"/>
                    <a:pt x="211" y="21354"/>
                  </a:cubicBezTo>
                  <a:cubicBezTo>
                    <a:pt x="-70" y="21500"/>
                    <a:pt x="-70" y="21135"/>
                    <a:pt x="211" y="19639"/>
                  </a:cubicBezTo>
                  <a:cubicBezTo>
                    <a:pt x="491" y="18143"/>
                    <a:pt x="1052" y="15516"/>
                    <a:pt x="1753" y="12926"/>
                  </a:cubicBezTo>
                  <a:cubicBezTo>
                    <a:pt x="2455" y="10335"/>
                    <a:pt x="3296" y="7781"/>
                    <a:pt x="4559" y="5811"/>
                  </a:cubicBezTo>
                  <a:cubicBezTo>
                    <a:pt x="5821" y="3841"/>
                    <a:pt x="7504" y="2454"/>
                    <a:pt x="8766" y="1615"/>
                  </a:cubicBezTo>
                  <a:cubicBezTo>
                    <a:pt x="10029" y="776"/>
                    <a:pt x="10870" y="484"/>
                    <a:pt x="11992" y="265"/>
                  </a:cubicBezTo>
                  <a:cubicBezTo>
                    <a:pt x="13114" y="46"/>
                    <a:pt x="14517" y="-100"/>
                    <a:pt x="15779" y="82"/>
                  </a:cubicBezTo>
                  <a:cubicBezTo>
                    <a:pt x="17042" y="265"/>
                    <a:pt x="18164" y="776"/>
                    <a:pt x="19286" y="1761"/>
                  </a:cubicBezTo>
                  <a:cubicBezTo>
                    <a:pt x="20408" y="2746"/>
                    <a:pt x="21530" y="4205"/>
                    <a:pt x="21109" y="5373"/>
                  </a:cubicBezTo>
                  <a:cubicBezTo>
                    <a:pt x="20688" y="6541"/>
                    <a:pt x="18725" y="7416"/>
                    <a:pt x="16200" y="7964"/>
                  </a:cubicBezTo>
                  <a:cubicBezTo>
                    <a:pt x="13675" y="8511"/>
                    <a:pt x="10590" y="8730"/>
                    <a:pt x="7925" y="8803"/>
                  </a:cubicBezTo>
                  <a:cubicBezTo>
                    <a:pt x="5260" y="8876"/>
                    <a:pt x="3016" y="8803"/>
                    <a:pt x="3016" y="8657"/>
                  </a:cubicBezTo>
                  <a:cubicBezTo>
                    <a:pt x="3016" y="8511"/>
                    <a:pt x="5260" y="8292"/>
                    <a:pt x="7504" y="8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0521949" y="2679700"/>
              <a:ext cx="952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70"/>
                    <a:pt x="9600" y="9341"/>
                    <a:pt x="13200" y="12941"/>
                  </a:cubicBezTo>
                  <a:cubicBezTo>
                    <a:pt x="16800" y="16541"/>
                    <a:pt x="19200" y="190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0493707" y="2698750"/>
              <a:ext cx="12349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8064" y="1440"/>
                    <a:pt x="14769" y="2880"/>
                    <a:pt x="11291" y="5760"/>
                  </a:cubicBezTo>
                  <a:cubicBezTo>
                    <a:pt x="7813" y="8640"/>
                    <a:pt x="4152" y="12960"/>
                    <a:pt x="2139" y="15737"/>
                  </a:cubicBezTo>
                  <a:cubicBezTo>
                    <a:pt x="125" y="18514"/>
                    <a:pt x="-241" y="19749"/>
                    <a:pt x="125" y="20469"/>
                  </a:cubicBezTo>
                  <a:cubicBezTo>
                    <a:pt x="491" y="21189"/>
                    <a:pt x="1590" y="21394"/>
                    <a:pt x="2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0676710" y="2527300"/>
              <a:ext cx="9289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21065" y="0"/>
                  </a:moveTo>
                  <a:cubicBezTo>
                    <a:pt x="18665" y="0"/>
                    <a:pt x="16265" y="0"/>
                    <a:pt x="13145" y="1120"/>
                  </a:cubicBezTo>
                  <a:cubicBezTo>
                    <a:pt x="10025" y="2240"/>
                    <a:pt x="6185" y="4480"/>
                    <a:pt x="3545" y="7440"/>
                  </a:cubicBezTo>
                  <a:cubicBezTo>
                    <a:pt x="905" y="10400"/>
                    <a:pt x="-535" y="14080"/>
                    <a:pt x="185" y="16560"/>
                  </a:cubicBezTo>
                  <a:cubicBezTo>
                    <a:pt x="905" y="19040"/>
                    <a:pt x="3785" y="20320"/>
                    <a:pt x="6425" y="20960"/>
                  </a:cubicBezTo>
                  <a:cubicBezTo>
                    <a:pt x="9065" y="21600"/>
                    <a:pt x="11465" y="21600"/>
                    <a:pt x="138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0776676" y="2552700"/>
              <a:ext cx="17072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8841" y="4431"/>
                    <a:pt x="16175" y="8862"/>
                    <a:pt x="13508" y="12000"/>
                  </a:cubicBezTo>
                  <a:cubicBezTo>
                    <a:pt x="10841" y="15138"/>
                    <a:pt x="8175" y="16985"/>
                    <a:pt x="6175" y="17908"/>
                  </a:cubicBezTo>
                  <a:cubicBezTo>
                    <a:pt x="4175" y="18831"/>
                    <a:pt x="2841" y="18831"/>
                    <a:pt x="1908" y="18369"/>
                  </a:cubicBezTo>
                  <a:cubicBezTo>
                    <a:pt x="975" y="17908"/>
                    <a:pt x="441" y="16985"/>
                    <a:pt x="175" y="15785"/>
                  </a:cubicBezTo>
                  <a:cubicBezTo>
                    <a:pt x="-92" y="14585"/>
                    <a:pt x="-92" y="13108"/>
                    <a:pt x="441" y="12092"/>
                  </a:cubicBezTo>
                  <a:cubicBezTo>
                    <a:pt x="975" y="11077"/>
                    <a:pt x="2041" y="10523"/>
                    <a:pt x="3508" y="10246"/>
                  </a:cubicBezTo>
                  <a:cubicBezTo>
                    <a:pt x="4975" y="9969"/>
                    <a:pt x="6841" y="9969"/>
                    <a:pt x="9641" y="11908"/>
                  </a:cubicBezTo>
                  <a:cubicBezTo>
                    <a:pt x="12441" y="13846"/>
                    <a:pt x="16175" y="17723"/>
                    <a:pt x="199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1042649" y="2514600"/>
              <a:ext cx="69422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600" fill="norm" stroke="1" extrusionOk="0">
                  <a:moveTo>
                    <a:pt x="0" y="0"/>
                  </a:moveTo>
                  <a:cubicBezTo>
                    <a:pt x="5554" y="1263"/>
                    <a:pt x="11109" y="2526"/>
                    <a:pt x="15120" y="4989"/>
                  </a:cubicBezTo>
                  <a:cubicBezTo>
                    <a:pt x="19131" y="7453"/>
                    <a:pt x="21600" y="11116"/>
                    <a:pt x="19440" y="14084"/>
                  </a:cubicBezTo>
                  <a:cubicBezTo>
                    <a:pt x="17280" y="17053"/>
                    <a:pt x="10491" y="19326"/>
                    <a:pt x="3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1182349" y="2425700"/>
              <a:ext cx="142643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fill="norm" stroke="1" extrusionOk="0">
                  <a:moveTo>
                    <a:pt x="10330" y="0"/>
                  </a:moveTo>
                  <a:cubicBezTo>
                    <a:pt x="12835" y="622"/>
                    <a:pt x="15339" y="1244"/>
                    <a:pt x="17530" y="2889"/>
                  </a:cubicBezTo>
                  <a:cubicBezTo>
                    <a:pt x="19722" y="4533"/>
                    <a:pt x="21600" y="7200"/>
                    <a:pt x="20974" y="9689"/>
                  </a:cubicBezTo>
                  <a:cubicBezTo>
                    <a:pt x="20348" y="12178"/>
                    <a:pt x="17217" y="14489"/>
                    <a:pt x="13304" y="16444"/>
                  </a:cubicBezTo>
                  <a:cubicBezTo>
                    <a:pt x="9391" y="18400"/>
                    <a:pt x="4696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454150" y="3371850"/>
              <a:ext cx="571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319"/>
                    <a:pt x="8000" y="4637"/>
                    <a:pt x="10800" y="7871"/>
                  </a:cubicBezTo>
                  <a:cubicBezTo>
                    <a:pt x="13600" y="11105"/>
                    <a:pt x="15200" y="15254"/>
                    <a:pt x="16800" y="17695"/>
                  </a:cubicBezTo>
                  <a:cubicBezTo>
                    <a:pt x="18400" y="20136"/>
                    <a:pt x="20000" y="208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612849" y="3655154"/>
              <a:ext cx="28362" cy="3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94" h="19384" fill="norm" stroke="1" extrusionOk="0">
                  <a:moveTo>
                    <a:pt x="4354" y="4987"/>
                  </a:moveTo>
                  <a:cubicBezTo>
                    <a:pt x="1474" y="10987"/>
                    <a:pt x="-1406" y="16987"/>
                    <a:pt x="754" y="18787"/>
                  </a:cubicBezTo>
                  <a:cubicBezTo>
                    <a:pt x="2914" y="20587"/>
                    <a:pt x="10114" y="18187"/>
                    <a:pt x="14434" y="13387"/>
                  </a:cubicBezTo>
                  <a:cubicBezTo>
                    <a:pt x="18754" y="8587"/>
                    <a:pt x="20194" y="1387"/>
                    <a:pt x="18754" y="187"/>
                  </a:cubicBezTo>
                  <a:cubicBezTo>
                    <a:pt x="17314" y="-1013"/>
                    <a:pt x="12994" y="3787"/>
                    <a:pt x="8674" y="8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141257" y="3386222"/>
              <a:ext cx="237059" cy="45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95" fill="norm" stroke="1" extrusionOk="0">
                  <a:moveTo>
                    <a:pt x="18640" y="2300"/>
                  </a:moveTo>
                  <a:cubicBezTo>
                    <a:pt x="18640" y="1805"/>
                    <a:pt x="18640" y="1309"/>
                    <a:pt x="18261" y="913"/>
                  </a:cubicBezTo>
                  <a:cubicBezTo>
                    <a:pt x="17882" y="516"/>
                    <a:pt x="17125" y="219"/>
                    <a:pt x="16272" y="71"/>
                  </a:cubicBezTo>
                  <a:cubicBezTo>
                    <a:pt x="15419" y="-78"/>
                    <a:pt x="14472" y="-78"/>
                    <a:pt x="12482" y="962"/>
                  </a:cubicBezTo>
                  <a:cubicBezTo>
                    <a:pt x="10493" y="2003"/>
                    <a:pt x="7461" y="4083"/>
                    <a:pt x="5093" y="6610"/>
                  </a:cubicBezTo>
                  <a:cubicBezTo>
                    <a:pt x="2725" y="9137"/>
                    <a:pt x="1019" y="12109"/>
                    <a:pt x="356" y="14388"/>
                  </a:cubicBezTo>
                  <a:cubicBezTo>
                    <a:pt x="-307" y="16667"/>
                    <a:pt x="72" y="18252"/>
                    <a:pt x="546" y="19293"/>
                  </a:cubicBezTo>
                  <a:cubicBezTo>
                    <a:pt x="1019" y="20333"/>
                    <a:pt x="1588" y="20828"/>
                    <a:pt x="2440" y="21126"/>
                  </a:cubicBezTo>
                  <a:cubicBezTo>
                    <a:pt x="3293" y="21423"/>
                    <a:pt x="4430" y="21522"/>
                    <a:pt x="6609" y="21175"/>
                  </a:cubicBezTo>
                  <a:cubicBezTo>
                    <a:pt x="8788" y="20828"/>
                    <a:pt x="12009" y="20036"/>
                    <a:pt x="14567" y="19144"/>
                  </a:cubicBezTo>
                  <a:cubicBezTo>
                    <a:pt x="17125" y="18252"/>
                    <a:pt x="19019" y="17261"/>
                    <a:pt x="20061" y="16271"/>
                  </a:cubicBezTo>
                  <a:cubicBezTo>
                    <a:pt x="21104" y="15280"/>
                    <a:pt x="21293" y="14289"/>
                    <a:pt x="21198" y="13496"/>
                  </a:cubicBezTo>
                  <a:cubicBezTo>
                    <a:pt x="21104" y="12704"/>
                    <a:pt x="20725" y="12109"/>
                    <a:pt x="19114" y="12010"/>
                  </a:cubicBezTo>
                  <a:cubicBezTo>
                    <a:pt x="17504" y="11911"/>
                    <a:pt x="14661" y="12307"/>
                    <a:pt x="11819" y="12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8816637" y="2468946"/>
              <a:ext cx="238463" cy="45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10" fill="norm" stroke="1" extrusionOk="0">
                  <a:moveTo>
                    <a:pt x="21346" y="2445"/>
                  </a:moveTo>
                  <a:cubicBezTo>
                    <a:pt x="21346" y="1848"/>
                    <a:pt x="21346" y="1251"/>
                    <a:pt x="20967" y="803"/>
                  </a:cubicBezTo>
                  <a:cubicBezTo>
                    <a:pt x="20588" y="355"/>
                    <a:pt x="19830" y="57"/>
                    <a:pt x="18978" y="7"/>
                  </a:cubicBezTo>
                  <a:cubicBezTo>
                    <a:pt x="18125" y="-43"/>
                    <a:pt x="17178" y="156"/>
                    <a:pt x="15188" y="1351"/>
                  </a:cubicBezTo>
                  <a:cubicBezTo>
                    <a:pt x="13199" y="2545"/>
                    <a:pt x="10167" y="4735"/>
                    <a:pt x="7420" y="7422"/>
                  </a:cubicBezTo>
                  <a:cubicBezTo>
                    <a:pt x="4672" y="10110"/>
                    <a:pt x="2209" y="13295"/>
                    <a:pt x="978" y="15485"/>
                  </a:cubicBezTo>
                  <a:cubicBezTo>
                    <a:pt x="-254" y="17675"/>
                    <a:pt x="-254" y="18869"/>
                    <a:pt x="599" y="19815"/>
                  </a:cubicBezTo>
                  <a:cubicBezTo>
                    <a:pt x="1451" y="20761"/>
                    <a:pt x="3157" y="21457"/>
                    <a:pt x="5620" y="21507"/>
                  </a:cubicBezTo>
                  <a:cubicBezTo>
                    <a:pt x="8083" y="21557"/>
                    <a:pt x="11304" y="20960"/>
                    <a:pt x="13767" y="20014"/>
                  </a:cubicBezTo>
                  <a:cubicBezTo>
                    <a:pt x="16230" y="19069"/>
                    <a:pt x="17935" y="17775"/>
                    <a:pt x="18788" y="16879"/>
                  </a:cubicBezTo>
                  <a:cubicBezTo>
                    <a:pt x="19641" y="15983"/>
                    <a:pt x="19641" y="15485"/>
                    <a:pt x="19546" y="14987"/>
                  </a:cubicBezTo>
                  <a:cubicBezTo>
                    <a:pt x="19451" y="14490"/>
                    <a:pt x="19262" y="13992"/>
                    <a:pt x="17841" y="13793"/>
                  </a:cubicBezTo>
                  <a:cubicBezTo>
                    <a:pt x="16420" y="13594"/>
                    <a:pt x="13767" y="13693"/>
                    <a:pt x="12441" y="13992"/>
                  </a:cubicBezTo>
                  <a:cubicBezTo>
                    <a:pt x="11114" y="14291"/>
                    <a:pt x="11114" y="14788"/>
                    <a:pt x="11114" y="15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213849" y="2686050"/>
              <a:ext cx="101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9173633" y="2813050"/>
              <a:ext cx="129118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3541" y="17673"/>
                  </a:moveTo>
                  <a:cubicBezTo>
                    <a:pt x="1770" y="19636"/>
                    <a:pt x="0" y="21600"/>
                    <a:pt x="0" y="20618"/>
                  </a:cubicBezTo>
                  <a:cubicBezTo>
                    <a:pt x="0" y="19636"/>
                    <a:pt x="1770" y="15709"/>
                    <a:pt x="5666" y="11782"/>
                  </a:cubicBezTo>
                  <a:cubicBezTo>
                    <a:pt x="9561" y="7855"/>
                    <a:pt x="15580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161923" y="3096220"/>
              <a:ext cx="181227" cy="18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59" fill="norm" stroke="1" extrusionOk="0">
                  <a:moveTo>
                    <a:pt x="5681" y="6052"/>
                  </a:moveTo>
                  <a:cubicBezTo>
                    <a:pt x="4174" y="10132"/>
                    <a:pt x="2667" y="14212"/>
                    <a:pt x="1662" y="16972"/>
                  </a:cubicBezTo>
                  <a:cubicBezTo>
                    <a:pt x="657" y="19732"/>
                    <a:pt x="155" y="21172"/>
                    <a:pt x="30" y="21052"/>
                  </a:cubicBezTo>
                  <a:cubicBezTo>
                    <a:pt x="-96" y="20932"/>
                    <a:pt x="155" y="19252"/>
                    <a:pt x="1160" y="16252"/>
                  </a:cubicBezTo>
                  <a:cubicBezTo>
                    <a:pt x="2164" y="13252"/>
                    <a:pt x="3923" y="8932"/>
                    <a:pt x="5178" y="6172"/>
                  </a:cubicBezTo>
                  <a:cubicBezTo>
                    <a:pt x="6434" y="3412"/>
                    <a:pt x="7188" y="2212"/>
                    <a:pt x="8192" y="1252"/>
                  </a:cubicBezTo>
                  <a:cubicBezTo>
                    <a:pt x="9197" y="292"/>
                    <a:pt x="10453" y="-428"/>
                    <a:pt x="11709" y="292"/>
                  </a:cubicBezTo>
                  <a:cubicBezTo>
                    <a:pt x="12964" y="1012"/>
                    <a:pt x="14220" y="3172"/>
                    <a:pt x="15853" y="6772"/>
                  </a:cubicBezTo>
                  <a:cubicBezTo>
                    <a:pt x="17485" y="10372"/>
                    <a:pt x="19495" y="15412"/>
                    <a:pt x="21504" y="20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667000" y="35496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635250" y="3727450"/>
              <a:ext cx="1905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520" y="8640"/>
                    <a:pt x="11040" y="17280"/>
                    <a:pt x="14640" y="19440"/>
                  </a:cubicBezTo>
                  <a:cubicBezTo>
                    <a:pt x="18240" y="21600"/>
                    <a:pt x="19920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362839" y="3475311"/>
              <a:ext cx="201676" cy="6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099" fill="norm" stroke="1" extrusionOk="0">
                  <a:moveTo>
                    <a:pt x="20775" y="3264"/>
                  </a:moveTo>
                  <a:cubicBezTo>
                    <a:pt x="19453" y="2228"/>
                    <a:pt x="18130" y="1192"/>
                    <a:pt x="16257" y="564"/>
                  </a:cubicBezTo>
                  <a:cubicBezTo>
                    <a:pt x="14383" y="-65"/>
                    <a:pt x="11959" y="-287"/>
                    <a:pt x="9094" y="527"/>
                  </a:cubicBezTo>
                  <a:cubicBezTo>
                    <a:pt x="6228" y="1340"/>
                    <a:pt x="2922" y="3190"/>
                    <a:pt x="1269" y="4410"/>
                  </a:cubicBezTo>
                  <a:cubicBezTo>
                    <a:pt x="-384" y="5631"/>
                    <a:pt x="-384" y="6223"/>
                    <a:pt x="1049" y="6666"/>
                  </a:cubicBezTo>
                  <a:cubicBezTo>
                    <a:pt x="2481" y="7110"/>
                    <a:pt x="5347" y="7406"/>
                    <a:pt x="8543" y="6925"/>
                  </a:cubicBezTo>
                  <a:cubicBezTo>
                    <a:pt x="11738" y="6445"/>
                    <a:pt x="15265" y="5187"/>
                    <a:pt x="17138" y="4336"/>
                  </a:cubicBezTo>
                  <a:cubicBezTo>
                    <a:pt x="19012" y="3486"/>
                    <a:pt x="19232" y="3042"/>
                    <a:pt x="19343" y="3042"/>
                  </a:cubicBezTo>
                  <a:cubicBezTo>
                    <a:pt x="19453" y="3042"/>
                    <a:pt x="19453" y="3486"/>
                    <a:pt x="19673" y="4891"/>
                  </a:cubicBezTo>
                  <a:cubicBezTo>
                    <a:pt x="19894" y="6297"/>
                    <a:pt x="20334" y="8664"/>
                    <a:pt x="20665" y="11068"/>
                  </a:cubicBezTo>
                  <a:cubicBezTo>
                    <a:pt x="20996" y="13472"/>
                    <a:pt x="21216" y="15913"/>
                    <a:pt x="20665" y="17577"/>
                  </a:cubicBezTo>
                  <a:cubicBezTo>
                    <a:pt x="20114" y="19242"/>
                    <a:pt x="18792" y="20129"/>
                    <a:pt x="17469" y="20647"/>
                  </a:cubicBezTo>
                  <a:cubicBezTo>
                    <a:pt x="16147" y="21165"/>
                    <a:pt x="14824" y="21313"/>
                    <a:pt x="12840" y="20684"/>
                  </a:cubicBezTo>
                  <a:cubicBezTo>
                    <a:pt x="10857" y="20055"/>
                    <a:pt x="8212" y="18650"/>
                    <a:pt x="6889" y="17762"/>
                  </a:cubicBezTo>
                  <a:cubicBezTo>
                    <a:pt x="5567" y="16875"/>
                    <a:pt x="5567" y="16505"/>
                    <a:pt x="5567" y="16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719789" y="3325518"/>
              <a:ext cx="204511" cy="59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515" fill="norm" stroke="1" extrusionOk="0">
                  <a:moveTo>
                    <a:pt x="20870" y="2605"/>
                  </a:moveTo>
                  <a:cubicBezTo>
                    <a:pt x="20870" y="2221"/>
                    <a:pt x="20870" y="1837"/>
                    <a:pt x="20870" y="1414"/>
                  </a:cubicBezTo>
                  <a:cubicBezTo>
                    <a:pt x="20870" y="991"/>
                    <a:pt x="20870" y="530"/>
                    <a:pt x="20330" y="261"/>
                  </a:cubicBezTo>
                  <a:cubicBezTo>
                    <a:pt x="19790" y="-8"/>
                    <a:pt x="18710" y="-85"/>
                    <a:pt x="16874" y="107"/>
                  </a:cubicBezTo>
                  <a:cubicBezTo>
                    <a:pt x="15038" y="299"/>
                    <a:pt x="12446" y="761"/>
                    <a:pt x="9746" y="1875"/>
                  </a:cubicBezTo>
                  <a:cubicBezTo>
                    <a:pt x="7046" y="2990"/>
                    <a:pt x="4238" y="4758"/>
                    <a:pt x="2294" y="6948"/>
                  </a:cubicBezTo>
                  <a:cubicBezTo>
                    <a:pt x="350" y="9139"/>
                    <a:pt x="-730" y="11753"/>
                    <a:pt x="566" y="14059"/>
                  </a:cubicBezTo>
                  <a:cubicBezTo>
                    <a:pt x="1862" y="16365"/>
                    <a:pt x="5534" y="18363"/>
                    <a:pt x="8450" y="19555"/>
                  </a:cubicBezTo>
                  <a:cubicBezTo>
                    <a:pt x="11366" y="20746"/>
                    <a:pt x="13526" y="21131"/>
                    <a:pt x="15686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098660" y="3396700"/>
              <a:ext cx="140235" cy="72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61" fill="norm" stroke="1" extrusionOk="0">
                  <a:moveTo>
                    <a:pt x="6234" y="8493"/>
                  </a:moveTo>
                  <a:cubicBezTo>
                    <a:pt x="4646" y="8744"/>
                    <a:pt x="3057" y="8996"/>
                    <a:pt x="2263" y="9781"/>
                  </a:cubicBezTo>
                  <a:cubicBezTo>
                    <a:pt x="1469" y="10565"/>
                    <a:pt x="1469" y="11884"/>
                    <a:pt x="1628" y="13642"/>
                  </a:cubicBezTo>
                  <a:cubicBezTo>
                    <a:pt x="1787" y="15400"/>
                    <a:pt x="2105" y="17598"/>
                    <a:pt x="2263" y="18854"/>
                  </a:cubicBezTo>
                  <a:cubicBezTo>
                    <a:pt x="2422" y="20110"/>
                    <a:pt x="2422" y="20424"/>
                    <a:pt x="2263" y="20769"/>
                  </a:cubicBezTo>
                  <a:cubicBezTo>
                    <a:pt x="2105" y="21114"/>
                    <a:pt x="1787" y="21491"/>
                    <a:pt x="1310" y="21460"/>
                  </a:cubicBezTo>
                  <a:cubicBezTo>
                    <a:pt x="834" y="21428"/>
                    <a:pt x="199" y="20989"/>
                    <a:pt x="40" y="19764"/>
                  </a:cubicBezTo>
                  <a:cubicBezTo>
                    <a:pt x="-119" y="18540"/>
                    <a:pt x="199" y="16531"/>
                    <a:pt x="993" y="14333"/>
                  </a:cubicBezTo>
                  <a:cubicBezTo>
                    <a:pt x="1787" y="12135"/>
                    <a:pt x="3057" y="9749"/>
                    <a:pt x="4169" y="7520"/>
                  </a:cubicBezTo>
                  <a:cubicBezTo>
                    <a:pt x="5281" y="5291"/>
                    <a:pt x="6234" y="3219"/>
                    <a:pt x="7028" y="1994"/>
                  </a:cubicBezTo>
                  <a:cubicBezTo>
                    <a:pt x="7822" y="770"/>
                    <a:pt x="8457" y="393"/>
                    <a:pt x="9569" y="174"/>
                  </a:cubicBezTo>
                  <a:cubicBezTo>
                    <a:pt x="10681" y="-46"/>
                    <a:pt x="12269" y="-109"/>
                    <a:pt x="14334" y="299"/>
                  </a:cubicBezTo>
                  <a:cubicBezTo>
                    <a:pt x="16399" y="707"/>
                    <a:pt x="18940" y="1586"/>
                    <a:pt x="20210" y="2968"/>
                  </a:cubicBezTo>
                  <a:cubicBezTo>
                    <a:pt x="21481" y="4349"/>
                    <a:pt x="21481" y="6233"/>
                    <a:pt x="18940" y="7646"/>
                  </a:cubicBezTo>
                  <a:cubicBezTo>
                    <a:pt x="16399" y="9058"/>
                    <a:pt x="11316" y="10000"/>
                    <a:pt x="7822" y="10408"/>
                  </a:cubicBezTo>
                  <a:cubicBezTo>
                    <a:pt x="4328" y="10817"/>
                    <a:pt x="2422" y="10691"/>
                    <a:pt x="516" y="10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292599" y="3670300"/>
              <a:ext cx="139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3343"/>
                    <a:pt x="3273" y="6686"/>
                    <a:pt x="6873" y="10286"/>
                  </a:cubicBezTo>
                  <a:cubicBezTo>
                    <a:pt x="10473" y="13886"/>
                    <a:pt x="16036" y="177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325055" y="3670300"/>
              <a:ext cx="132646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6088" y="3375"/>
                    <a:pt x="11025" y="6750"/>
                    <a:pt x="7312" y="9675"/>
                  </a:cubicBezTo>
                  <a:cubicBezTo>
                    <a:pt x="3600" y="12600"/>
                    <a:pt x="1237" y="15075"/>
                    <a:pt x="394" y="16987"/>
                  </a:cubicBezTo>
                  <a:cubicBezTo>
                    <a:pt x="-450" y="18900"/>
                    <a:pt x="225" y="20250"/>
                    <a:pt x="9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580466" y="3483704"/>
              <a:ext cx="150285" cy="33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960"/>
                  </a:moveTo>
                  <a:cubicBezTo>
                    <a:pt x="18254" y="424"/>
                    <a:pt x="14907" y="-113"/>
                    <a:pt x="12017" y="21"/>
                  </a:cubicBezTo>
                  <a:cubicBezTo>
                    <a:pt x="9127" y="155"/>
                    <a:pt x="6693" y="960"/>
                    <a:pt x="4411" y="2771"/>
                  </a:cubicBezTo>
                  <a:cubicBezTo>
                    <a:pt x="2130" y="4583"/>
                    <a:pt x="0" y="7400"/>
                    <a:pt x="0" y="10620"/>
                  </a:cubicBezTo>
                  <a:cubicBezTo>
                    <a:pt x="0" y="13840"/>
                    <a:pt x="2130" y="17462"/>
                    <a:pt x="3955" y="19340"/>
                  </a:cubicBezTo>
                  <a:cubicBezTo>
                    <a:pt x="5780" y="21219"/>
                    <a:pt x="7301" y="21353"/>
                    <a:pt x="8823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715933" y="3556000"/>
              <a:ext cx="186267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82" y="5673"/>
                    <a:pt x="12764" y="11345"/>
                    <a:pt x="9941" y="14509"/>
                  </a:cubicBezTo>
                  <a:cubicBezTo>
                    <a:pt x="7118" y="17673"/>
                    <a:pt x="5891" y="18327"/>
                    <a:pt x="4664" y="18764"/>
                  </a:cubicBezTo>
                  <a:cubicBezTo>
                    <a:pt x="3436" y="19200"/>
                    <a:pt x="2209" y="19418"/>
                    <a:pt x="1350" y="18982"/>
                  </a:cubicBezTo>
                  <a:cubicBezTo>
                    <a:pt x="491" y="18545"/>
                    <a:pt x="0" y="17455"/>
                    <a:pt x="0" y="16145"/>
                  </a:cubicBezTo>
                  <a:cubicBezTo>
                    <a:pt x="0" y="14836"/>
                    <a:pt x="491" y="13309"/>
                    <a:pt x="1350" y="12545"/>
                  </a:cubicBezTo>
                  <a:cubicBezTo>
                    <a:pt x="2209" y="11782"/>
                    <a:pt x="3436" y="11782"/>
                    <a:pt x="6505" y="13309"/>
                  </a:cubicBezTo>
                  <a:cubicBezTo>
                    <a:pt x="9573" y="14836"/>
                    <a:pt x="14482" y="17891"/>
                    <a:pt x="17182" y="19527"/>
                  </a:cubicBezTo>
                  <a:cubicBezTo>
                    <a:pt x="19882" y="21164"/>
                    <a:pt x="20373" y="21382"/>
                    <a:pt x="208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978399" y="3479800"/>
              <a:ext cx="82953" cy="32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382" fill="norm" stroke="1" extrusionOk="0">
                  <a:moveTo>
                    <a:pt x="0" y="0"/>
                  </a:moveTo>
                  <a:cubicBezTo>
                    <a:pt x="7376" y="3852"/>
                    <a:pt x="14751" y="7704"/>
                    <a:pt x="18176" y="10731"/>
                  </a:cubicBezTo>
                  <a:cubicBezTo>
                    <a:pt x="21600" y="13758"/>
                    <a:pt x="21073" y="15959"/>
                    <a:pt x="18966" y="17679"/>
                  </a:cubicBezTo>
                  <a:cubicBezTo>
                    <a:pt x="16859" y="19399"/>
                    <a:pt x="13171" y="20637"/>
                    <a:pt x="10010" y="21118"/>
                  </a:cubicBezTo>
                  <a:cubicBezTo>
                    <a:pt x="6849" y="21600"/>
                    <a:pt x="4215" y="21325"/>
                    <a:pt x="1580" y="21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5175249" y="3384550"/>
              <a:ext cx="139187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600" fill="norm" stroke="1" extrusionOk="0">
                  <a:moveTo>
                    <a:pt x="11270" y="0"/>
                  </a:moveTo>
                  <a:cubicBezTo>
                    <a:pt x="12835" y="0"/>
                    <a:pt x="14400" y="0"/>
                    <a:pt x="15809" y="568"/>
                  </a:cubicBezTo>
                  <a:cubicBezTo>
                    <a:pt x="17217" y="1137"/>
                    <a:pt x="18470" y="2274"/>
                    <a:pt x="19565" y="4358"/>
                  </a:cubicBezTo>
                  <a:cubicBezTo>
                    <a:pt x="20661" y="6442"/>
                    <a:pt x="21600" y="9474"/>
                    <a:pt x="18313" y="12505"/>
                  </a:cubicBezTo>
                  <a:cubicBezTo>
                    <a:pt x="15026" y="15537"/>
                    <a:pt x="7513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368799" y="3098346"/>
              <a:ext cx="241301" cy="35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6418"/>
                  </a:moveTo>
                  <a:cubicBezTo>
                    <a:pt x="2653" y="13622"/>
                    <a:pt x="5305" y="10827"/>
                    <a:pt x="8337" y="8222"/>
                  </a:cubicBezTo>
                  <a:cubicBezTo>
                    <a:pt x="11368" y="5618"/>
                    <a:pt x="14779" y="3204"/>
                    <a:pt x="16863" y="1742"/>
                  </a:cubicBezTo>
                  <a:cubicBezTo>
                    <a:pt x="18947" y="281"/>
                    <a:pt x="19705" y="-227"/>
                    <a:pt x="20179" y="91"/>
                  </a:cubicBezTo>
                  <a:cubicBezTo>
                    <a:pt x="20653" y="408"/>
                    <a:pt x="20842" y="1552"/>
                    <a:pt x="20842" y="4474"/>
                  </a:cubicBezTo>
                  <a:cubicBezTo>
                    <a:pt x="20842" y="7397"/>
                    <a:pt x="20653" y="12098"/>
                    <a:pt x="20747" y="15211"/>
                  </a:cubicBezTo>
                  <a:cubicBezTo>
                    <a:pt x="20842" y="18324"/>
                    <a:pt x="21221" y="19848"/>
                    <a:pt x="21600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4210049" y="4121150"/>
              <a:ext cx="711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9" y="18000"/>
                    <a:pt x="4757" y="14400"/>
                    <a:pt x="7361" y="10800"/>
                  </a:cubicBezTo>
                  <a:cubicBezTo>
                    <a:pt x="9964" y="7200"/>
                    <a:pt x="12793" y="3600"/>
                    <a:pt x="15204" y="1800"/>
                  </a:cubicBezTo>
                  <a:cubicBezTo>
                    <a:pt x="17614" y="0"/>
                    <a:pt x="1960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248149" y="4171950"/>
              <a:ext cx="660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8" y="19800"/>
                    <a:pt x="5815" y="18000"/>
                    <a:pt x="8585" y="15300"/>
                  </a:cubicBezTo>
                  <a:cubicBezTo>
                    <a:pt x="11354" y="12600"/>
                    <a:pt x="13985" y="9000"/>
                    <a:pt x="16131" y="6300"/>
                  </a:cubicBezTo>
                  <a:cubicBezTo>
                    <a:pt x="18277" y="3600"/>
                    <a:pt x="1993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777764" y="4309768"/>
              <a:ext cx="130786" cy="19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347" fill="norm" stroke="1" extrusionOk="0">
                  <a:moveTo>
                    <a:pt x="4582" y="8387"/>
                  </a:moveTo>
                  <a:cubicBezTo>
                    <a:pt x="6244" y="8387"/>
                    <a:pt x="7905" y="8387"/>
                    <a:pt x="9733" y="7705"/>
                  </a:cubicBezTo>
                  <a:cubicBezTo>
                    <a:pt x="11561" y="7023"/>
                    <a:pt x="13555" y="5659"/>
                    <a:pt x="14718" y="4294"/>
                  </a:cubicBezTo>
                  <a:cubicBezTo>
                    <a:pt x="15881" y="2930"/>
                    <a:pt x="16213" y="1566"/>
                    <a:pt x="15548" y="770"/>
                  </a:cubicBezTo>
                  <a:cubicBezTo>
                    <a:pt x="14884" y="-26"/>
                    <a:pt x="13222" y="-253"/>
                    <a:pt x="10730" y="315"/>
                  </a:cubicBezTo>
                  <a:cubicBezTo>
                    <a:pt x="8238" y="884"/>
                    <a:pt x="4915" y="2248"/>
                    <a:pt x="2588" y="4749"/>
                  </a:cubicBezTo>
                  <a:cubicBezTo>
                    <a:pt x="262" y="7250"/>
                    <a:pt x="-1067" y="10888"/>
                    <a:pt x="1093" y="13730"/>
                  </a:cubicBezTo>
                  <a:cubicBezTo>
                    <a:pt x="3253" y="16572"/>
                    <a:pt x="8902" y="18619"/>
                    <a:pt x="12724" y="19755"/>
                  </a:cubicBezTo>
                  <a:cubicBezTo>
                    <a:pt x="16545" y="20892"/>
                    <a:pt x="18539" y="21120"/>
                    <a:pt x="20533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003799" y="4210996"/>
              <a:ext cx="120318" cy="28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546" fill="norm" stroke="1" extrusionOk="0">
                  <a:moveTo>
                    <a:pt x="6590" y="14179"/>
                  </a:moveTo>
                  <a:cubicBezTo>
                    <a:pt x="5492" y="17855"/>
                    <a:pt x="4393" y="21532"/>
                    <a:pt x="4393" y="20306"/>
                  </a:cubicBezTo>
                  <a:cubicBezTo>
                    <a:pt x="4393" y="19081"/>
                    <a:pt x="5492" y="12953"/>
                    <a:pt x="6590" y="8894"/>
                  </a:cubicBezTo>
                  <a:cubicBezTo>
                    <a:pt x="7688" y="4834"/>
                    <a:pt x="8786" y="2843"/>
                    <a:pt x="10068" y="1617"/>
                  </a:cubicBezTo>
                  <a:cubicBezTo>
                    <a:pt x="11349" y="392"/>
                    <a:pt x="12814" y="-68"/>
                    <a:pt x="14278" y="9"/>
                  </a:cubicBezTo>
                  <a:cubicBezTo>
                    <a:pt x="15742" y="85"/>
                    <a:pt x="17207" y="698"/>
                    <a:pt x="18671" y="2153"/>
                  </a:cubicBezTo>
                  <a:cubicBezTo>
                    <a:pt x="20136" y="3609"/>
                    <a:pt x="21600" y="5906"/>
                    <a:pt x="20319" y="7745"/>
                  </a:cubicBezTo>
                  <a:cubicBezTo>
                    <a:pt x="19037" y="9583"/>
                    <a:pt x="15010" y="10962"/>
                    <a:pt x="11898" y="11728"/>
                  </a:cubicBezTo>
                  <a:cubicBezTo>
                    <a:pt x="8786" y="12494"/>
                    <a:pt x="6590" y="12647"/>
                    <a:pt x="4759" y="12341"/>
                  </a:cubicBezTo>
                  <a:cubicBezTo>
                    <a:pt x="2929" y="12034"/>
                    <a:pt x="1464" y="11268"/>
                    <a:pt x="0" y="10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131808" y="4244885"/>
              <a:ext cx="169531" cy="26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42" fill="norm" stroke="1" extrusionOk="0">
                  <a:moveTo>
                    <a:pt x="3873" y="4893"/>
                  </a:moveTo>
                  <a:cubicBezTo>
                    <a:pt x="3340" y="9693"/>
                    <a:pt x="2806" y="14493"/>
                    <a:pt x="2140" y="17408"/>
                  </a:cubicBezTo>
                  <a:cubicBezTo>
                    <a:pt x="1473" y="20322"/>
                    <a:pt x="673" y="21351"/>
                    <a:pt x="273" y="21436"/>
                  </a:cubicBezTo>
                  <a:cubicBezTo>
                    <a:pt x="-127" y="21522"/>
                    <a:pt x="-127" y="20665"/>
                    <a:pt x="540" y="17665"/>
                  </a:cubicBezTo>
                  <a:cubicBezTo>
                    <a:pt x="1206" y="14665"/>
                    <a:pt x="2540" y="9522"/>
                    <a:pt x="3340" y="6436"/>
                  </a:cubicBezTo>
                  <a:cubicBezTo>
                    <a:pt x="4140" y="3351"/>
                    <a:pt x="4406" y="2322"/>
                    <a:pt x="4940" y="1465"/>
                  </a:cubicBezTo>
                  <a:cubicBezTo>
                    <a:pt x="5473" y="608"/>
                    <a:pt x="6273" y="-78"/>
                    <a:pt x="6673" y="8"/>
                  </a:cubicBezTo>
                  <a:cubicBezTo>
                    <a:pt x="7073" y="93"/>
                    <a:pt x="7073" y="951"/>
                    <a:pt x="7340" y="2236"/>
                  </a:cubicBezTo>
                  <a:cubicBezTo>
                    <a:pt x="7606" y="3522"/>
                    <a:pt x="8140" y="5236"/>
                    <a:pt x="8806" y="6522"/>
                  </a:cubicBezTo>
                  <a:cubicBezTo>
                    <a:pt x="9473" y="7808"/>
                    <a:pt x="10273" y="8665"/>
                    <a:pt x="11340" y="8922"/>
                  </a:cubicBezTo>
                  <a:cubicBezTo>
                    <a:pt x="12406" y="9179"/>
                    <a:pt x="13740" y="8836"/>
                    <a:pt x="15073" y="7808"/>
                  </a:cubicBezTo>
                  <a:cubicBezTo>
                    <a:pt x="16406" y="6779"/>
                    <a:pt x="17740" y="5065"/>
                    <a:pt x="18806" y="3522"/>
                  </a:cubicBezTo>
                  <a:cubicBezTo>
                    <a:pt x="19873" y="1979"/>
                    <a:pt x="20673" y="608"/>
                    <a:pt x="21073" y="522"/>
                  </a:cubicBezTo>
                  <a:cubicBezTo>
                    <a:pt x="21473" y="436"/>
                    <a:pt x="21473" y="1636"/>
                    <a:pt x="20940" y="4722"/>
                  </a:cubicBezTo>
                  <a:cubicBezTo>
                    <a:pt x="20406" y="7808"/>
                    <a:pt x="19340" y="12779"/>
                    <a:pt x="18273" y="17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373259" y="4273550"/>
              <a:ext cx="43291" cy="21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46" fill="norm" stroke="1" extrusionOk="0">
                  <a:moveTo>
                    <a:pt x="21036" y="0"/>
                  </a:moveTo>
                  <a:cubicBezTo>
                    <a:pt x="13836" y="5988"/>
                    <a:pt x="6636" y="11976"/>
                    <a:pt x="3036" y="15719"/>
                  </a:cubicBezTo>
                  <a:cubicBezTo>
                    <a:pt x="-564" y="19461"/>
                    <a:pt x="-564" y="20958"/>
                    <a:pt x="979" y="21279"/>
                  </a:cubicBezTo>
                  <a:cubicBezTo>
                    <a:pt x="2522" y="21600"/>
                    <a:pt x="5607" y="20745"/>
                    <a:pt x="8179" y="19034"/>
                  </a:cubicBezTo>
                  <a:cubicBezTo>
                    <a:pt x="10750" y="17323"/>
                    <a:pt x="12807" y="14756"/>
                    <a:pt x="14865" y="12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410199" y="4211751"/>
              <a:ext cx="1841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228" y="11153"/>
                    <a:pt x="6455" y="2153"/>
                    <a:pt x="10055" y="353"/>
                  </a:cubicBezTo>
                  <a:cubicBezTo>
                    <a:pt x="13655" y="-1447"/>
                    <a:pt x="17628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416549" y="4324350"/>
              <a:ext cx="228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512503" y="4908507"/>
              <a:ext cx="240098" cy="26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67" fill="norm" stroke="1" extrusionOk="0">
                  <a:moveTo>
                    <a:pt x="2147" y="4988"/>
                  </a:moveTo>
                  <a:cubicBezTo>
                    <a:pt x="2147" y="3659"/>
                    <a:pt x="2147" y="2329"/>
                    <a:pt x="3274" y="1333"/>
                  </a:cubicBezTo>
                  <a:cubicBezTo>
                    <a:pt x="4401" y="336"/>
                    <a:pt x="6655" y="-329"/>
                    <a:pt x="8721" y="169"/>
                  </a:cubicBezTo>
                  <a:cubicBezTo>
                    <a:pt x="10787" y="668"/>
                    <a:pt x="12665" y="2329"/>
                    <a:pt x="13041" y="4822"/>
                  </a:cubicBezTo>
                  <a:cubicBezTo>
                    <a:pt x="13416" y="7314"/>
                    <a:pt x="12289" y="10637"/>
                    <a:pt x="10129" y="13296"/>
                  </a:cubicBezTo>
                  <a:cubicBezTo>
                    <a:pt x="7969" y="15954"/>
                    <a:pt x="4776" y="17948"/>
                    <a:pt x="2710" y="19194"/>
                  </a:cubicBezTo>
                  <a:cubicBezTo>
                    <a:pt x="644" y="20440"/>
                    <a:pt x="-295" y="20939"/>
                    <a:pt x="81" y="21105"/>
                  </a:cubicBezTo>
                  <a:cubicBezTo>
                    <a:pt x="456" y="21271"/>
                    <a:pt x="2147" y="21105"/>
                    <a:pt x="5903" y="20606"/>
                  </a:cubicBezTo>
                  <a:cubicBezTo>
                    <a:pt x="9660" y="20108"/>
                    <a:pt x="15482" y="19277"/>
                    <a:pt x="21305" y="18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860550" y="518160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286641" y="4912057"/>
              <a:ext cx="162505" cy="39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24" fill="norm" stroke="1" extrusionOk="0">
                  <a:moveTo>
                    <a:pt x="4070" y="4685"/>
                  </a:moveTo>
                  <a:cubicBezTo>
                    <a:pt x="4070" y="4105"/>
                    <a:pt x="4070" y="3524"/>
                    <a:pt x="3931" y="5789"/>
                  </a:cubicBezTo>
                  <a:cubicBezTo>
                    <a:pt x="3793" y="8053"/>
                    <a:pt x="3516" y="13163"/>
                    <a:pt x="3239" y="16066"/>
                  </a:cubicBezTo>
                  <a:cubicBezTo>
                    <a:pt x="2962" y="18969"/>
                    <a:pt x="2685" y="19666"/>
                    <a:pt x="2131" y="20305"/>
                  </a:cubicBezTo>
                  <a:cubicBezTo>
                    <a:pt x="1578" y="20943"/>
                    <a:pt x="747" y="21524"/>
                    <a:pt x="331" y="21524"/>
                  </a:cubicBezTo>
                  <a:cubicBezTo>
                    <a:pt x="-84" y="21524"/>
                    <a:pt x="-84" y="20943"/>
                    <a:pt x="193" y="18679"/>
                  </a:cubicBezTo>
                  <a:cubicBezTo>
                    <a:pt x="470" y="16414"/>
                    <a:pt x="1024" y="12466"/>
                    <a:pt x="2547" y="9214"/>
                  </a:cubicBezTo>
                  <a:cubicBezTo>
                    <a:pt x="4070" y="5963"/>
                    <a:pt x="6562" y="3408"/>
                    <a:pt x="8501" y="1956"/>
                  </a:cubicBezTo>
                  <a:cubicBezTo>
                    <a:pt x="10439" y="505"/>
                    <a:pt x="11824" y="156"/>
                    <a:pt x="13208" y="40"/>
                  </a:cubicBezTo>
                  <a:cubicBezTo>
                    <a:pt x="14593" y="-76"/>
                    <a:pt x="15978" y="40"/>
                    <a:pt x="17362" y="679"/>
                  </a:cubicBezTo>
                  <a:cubicBezTo>
                    <a:pt x="18747" y="1318"/>
                    <a:pt x="20131" y="2479"/>
                    <a:pt x="20824" y="3698"/>
                  </a:cubicBezTo>
                  <a:cubicBezTo>
                    <a:pt x="21516" y="4918"/>
                    <a:pt x="21516" y="6195"/>
                    <a:pt x="19854" y="7356"/>
                  </a:cubicBezTo>
                  <a:cubicBezTo>
                    <a:pt x="18193" y="8518"/>
                    <a:pt x="14870" y="9563"/>
                    <a:pt x="12516" y="10143"/>
                  </a:cubicBezTo>
                  <a:cubicBezTo>
                    <a:pt x="10162" y="10724"/>
                    <a:pt x="8778" y="10840"/>
                    <a:pt x="6978" y="10840"/>
                  </a:cubicBezTo>
                  <a:cubicBezTo>
                    <a:pt x="5178" y="10840"/>
                    <a:pt x="2962" y="10724"/>
                    <a:pt x="2270" y="10956"/>
                  </a:cubicBezTo>
                  <a:cubicBezTo>
                    <a:pt x="1578" y="11189"/>
                    <a:pt x="2408" y="11769"/>
                    <a:pt x="5039" y="12989"/>
                  </a:cubicBezTo>
                  <a:cubicBezTo>
                    <a:pt x="7670" y="14208"/>
                    <a:pt x="12101" y="16066"/>
                    <a:pt x="14870" y="17169"/>
                  </a:cubicBezTo>
                  <a:cubicBezTo>
                    <a:pt x="17639" y="18272"/>
                    <a:pt x="18747" y="18621"/>
                    <a:pt x="19854" y="18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478315" y="5108423"/>
              <a:ext cx="112486" cy="17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920" fill="norm" stroke="1" extrusionOk="0">
                  <a:moveTo>
                    <a:pt x="857" y="10943"/>
                  </a:moveTo>
                  <a:cubicBezTo>
                    <a:pt x="5657" y="8683"/>
                    <a:pt x="10457" y="6422"/>
                    <a:pt x="13257" y="4413"/>
                  </a:cubicBezTo>
                  <a:cubicBezTo>
                    <a:pt x="16057" y="2404"/>
                    <a:pt x="16857" y="646"/>
                    <a:pt x="16257" y="143"/>
                  </a:cubicBezTo>
                  <a:cubicBezTo>
                    <a:pt x="15657" y="-359"/>
                    <a:pt x="13657" y="394"/>
                    <a:pt x="10657" y="3408"/>
                  </a:cubicBezTo>
                  <a:cubicBezTo>
                    <a:pt x="7657" y="6422"/>
                    <a:pt x="3657" y="11697"/>
                    <a:pt x="1657" y="14962"/>
                  </a:cubicBezTo>
                  <a:cubicBezTo>
                    <a:pt x="-343" y="18227"/>
                    <a:pt x="-343" y="19483"/>
                    <a:pt x="657" y="20236"/>
                  </a:cubicBezTo>
                  <a:cubicBezTo>
                    <a:pt x="1657" y="20990"/>
                    <a:pt x="3657" y="21241"/>
                    <a:pt x="7257" y="20362"/>
                  </a:cubicBezTo>
                  <a:cubicBezTo>
                    <a:pt x="10857" y="19483"/>
                    <a:pt x="16057" y="17474"/>
                    <a:pt x="21257" y="15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674485" y="5086341"/>
              <a:ext cx="49665" cy="18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173" fill="norm" stroke="1" extrusionOk="0">
                  <a:moveTo>
                    <a:pt x="20273" y="2913"/>
                  </a:moveTo>
                  <a:cubicBezTo>
                    <a:pt x="18545" y="1700"/>
                    <a:pt x="16817" y="486"/>
                    <a:pt x="13793" y="122"/>
                  </a:cubicBezTo>
                  <a:cubicBezTo>
                    <a:pt x="10769" y="-242"/>
                    <a:pt x="6449" y="243"/>
                    <a:pt x="3425" y="1093"/>
                  </a:cubicBezTo>
                  <a:cubicBezTo>
                    <a:pt x="401" y="1942"/>
                    <a:pt x="-1327" y="3156"/>
                    <a:pt x="1265" y="5461"/>
                  </a:cubicBezTo>
                  <a:cubicBezTo>
                    <a:pt x="3857" y="7767"/>
                    <a:pt x="10769" y="11165"/>
                    <a:pt x="14657" y="13592"/>
                  </a:cubicBezTo>
                  <a:cubicBezTo>
                    <a:pt x="18545" y="16019"/>
                    <a:pt x="19409" y="17475"/>
                    <a:pt x="18545" y="18688"/>
                  </a:cubicBezTo>
                  <a:cubicBezTo>
                    <a:pt x="17681" y="19902"/>
                    <a:pt x="15089" y="20873"/>
                    <a:pt x="11633" y="21115"/>
                  </a:cubicBezTo>
                  <a:cubicBezTo>
                    <a:pt x="8177" y="21358"/>
                    <a:pt x="3857" y="20873"/>
                    <a:pt x="2129" y="18931"/>
                  </a:cubicBezTo>
                  <a:cubicBezTo>
                    <a:pt x="401" y="16989"/>
                    <a:pt x="1265" y="13592"/>
                    <a:pt x="2129" y="10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784421" y="4914900"/>
              <a:ext cx="282629" cy="35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72" fill="norm" stroke="1" extrusionOk="0">
                  <a:moveTo>
                    <a:pt x="8466" y="0"/>
                  </a:moveTo>
                  <a:cubicBezTo>
                    <a:pt x="6854" y="2173"/>
                    <a:pt x="5242" y="4346"/>
                    <a:pt x="4195" y="7541"/>
                  </a:cubicBezTo>
                  <a:cubicBezTo>
                    <a:pt x="3147" y="10736"/>
                    <a:pt x="2663" y="14954"/>
                    <a:pt x="2502" y="17382"/>
                  </a:cubicBezTo>
                  <a:cubicBezTo>
                    <a:pt x="2341" y="19811"/>
                    <a:pt x="2502" y="20450"/>
                    <a:pt x="2986" y="20897"/>
                  </a:cubicBezTo>
                  <a:cubicBezTo>
                    <a:pt x="3469" y="21344"/>
                    <a:pt x="4275" y="21600"/>
                    <a:pt x="5001" y="21344"/>
                  </a:cubicBezTo>
                  <a:cubicBezTo>
                    <a:pt x="5726" y="21089"/>
                    <a:pt x="6371" y="20322"/>
                    <a:pt x="6532" y="19044"/>
                  </a:cubicBezTo>
                  <a:cubicBezTo>
                    <a:pt x="6693" y="17766"/>
                    <a:pt x="6371" y="15976"/>
                    <a:pt x="5645" y="14634"/>
                  </a:cubicBezTo>
                  <a:cubicBezTo>
                    <a:pt x="4920" y="13292"/>
                    <a:pt x="3792" y="12398"/>
                    <a:pt x="2583" y="11695"/>
                  </a:cubicBezTo>
                  <a:cubicBezTo>
                    <a:pt x="1374" y="10992"/>
                    <a:pt x="84" y="10480"/>
                    <a:pt x="4" y="10225"/>
                  </a:cubicBezTo>
                  <a:cubicBezTo>
                    <a:pt x="-77" y="9969"/>
                    <a:pt x="1051" y="9969"/>
                    <a:pt x="3227" y="10672"/>
                  </a:cubicBezTo>
                  <a:cubicBezTo>
                    <a:pt x="5404" y="11375"/>
                    <a:pt x="8627" y="12781"/>
                    <a:pt x="10562" y="14251"/>
                  </a:cubicBezTo>
                  <a:cubicBezTo>
                    <a:pt x="12496" y="15721"/>
                    <a:pt x="13141" y="17254"/>
                    <a:pt x="13141" y="18405"/>
                  </a:cubicBezTo>
                  <a:cubicBezTo>
                    <a:pt x="13141" y="19555"/>
                    <a:pt x="12496" y="20322"/>
                    <a:pt x="11771" y="20833"/>
                  </a:cubicBezTo>
                  <a:cubicBezTo>
                    <a:pt x="11045" y="21344"/>
                    <a:pt x="10239" y="21600"/>
                    <a:pt x="9836" y="21408"/>
                  </a:cubicBezTo>
                  <a:cubicBezTo>
                    <a:pt x="9433" y="21217"/>
                    <a:pt x="9433" y="20578"/>
                    <a:pt x="9917" y="19491"/>
                  </a:cubicBezTo>
                  <a:cubicBezTo>
                    <a:pt x="10401" y="18405"/>
                    <a:pt x="11368" y="16871"/>
                    <a:pt x="12174" y="15849"/>
                  </a:cubicBezTo>
                  <a:cubicBezTo>
                    <a:pt x="12980" y="14826"/>
                    <a:pt x="13624" y="14315"/>
                    <a:pt x="14350" y="13995"/>
                  </a:cubicBezTo>
                  <a:cubicBezTo>
                    <a:pt x="15075" y="13676"/>
                    <a:pt x="15881" y="13548"/>
                    <a:pt x="16445" y="13804"/>
                  </a:cubicBezTo>
                  <a:cubicBezTo>
                    <a:pt x="17010" y="14059"/>
                    <a:pt x="17332" y="14698"/>
                    <a:pt x="17493" y="15657"/>
                  </a:cubicBezTo>
                  <a:cubicBezTo>
                    <a:pt x="17654" y="16615"/>
                    <a:pt x="17654" y="17893"/>
                    <a:pt x="17654" y="18916"/>
                  </a:cubicBezTo>
                  <a:cubicBezTo>
                    <a:pt x="17654" y="19938"/>
                    <a:pt x="17654" y="20705"/>
                    <a:pt x="17816" y="20450"/>
                  </a:cubicBezTo>
                  <a:cubicBezTo>
                    <a:pt x="17977" y="20194"/>
                    <a:pt x="18299" y="18916"/>
                    <a:pt x="18541" y="16999"/>
                  </a:cubicBezTo>
                  <a:cubicBezTo>
                    <a:pt x="18783" y="15082"/>
                    <a:pt x="18944" y="12525"/>
                    <a:pt x="19427" y="11056"/>
                  </a:cubicBezTo>
                  <a:cubicBezTo>
                    <a:pt x="19911" y="9586"/>
                    <a:pt x="20717" y="9202"/>
                    <a:pt x="21523" y="8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095133" y="5144495"/>
              <a:ext cx="213217" cy="10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646" fill="norm" stroke="1" extrusionOk="0">
                  <a:moveTo>
                    <a:pt x="14343" y="1031"/>
                  </a:moveTo>
                  <a:cubicBezTo>
                    <a:pt x="10955" y="216"/>
                    <a:pt x="7566" y="-599"/>
                    <a:pt x="5131" y="624"/>
                  </a:cubicBezTo>
                  <a:cubicBezTo>
                    <a:pt x="2696" y="1846"/>
                    <a:pt x="1213" y="5107"/>
                    <a:pt x="472" y="7756"/>
                  </a:cubicBezTo>
                  <a:cubicBezTo>
                    <a:pt x="-269" y="10405"/>
                    <a:pt x="-269" y="12443"/>
                    <a:pt x="1425" y="14888"/>
                  </a:cubicBezTo>
                  <a:cubicBezTo>
                    <a:pt x="3119" y="17333"/>
                    <a:pt x="6507" y="20186"/>
                    <a:pt x="10107" y="20593"/>
                  </a:cubicBezTo>
                  <a:cubicBezTo>
                    <a:pt x="13707" y="21001"/>
                    <a:pt x="17519" y="18963"/>
                    <a:pt x="21331" y="16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351113" y="4953000"/>
              <a:ext cx="122338" cy="36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73" fill="norm" stroke="1" extrusionOk="0">
                  <a:moveTo>
                    <a:pt x="14570" y="0"/>
                  </a:moveTo>
                  <a:cubicBezTo>
                    <a:pt x="11641" y="1249"/>
                    <a:pt x="8713" y="2497"/>
                    <a:pt x="6150" y="5182"/>
                  </a:cubicBezTo>
                  <a:cubicBezTo>
                    <a:pt x="3587" y="7866"/>
                    <a:pt x="1391" y="11986"/>
                    <a:pt x="475" y="14795"/>
                  </a:cubicBezTo>
                  <a:cubicBezTo>
                    <a:pt x="-440" y="17605"/>
                    <a:pt x="-74" y="19103"/>
                    <a:pt x="1940" y="20102"/>
                  </a:cubicBezTo>
                  <a:cubicBezTo>
                    <a:pt x="3953" y="21101"/>
                    <a:pt x="7614" y="21600"/>
                    <a:pt x="11092" y="21038"/>
                  </a:cubicBezTo>
                  <a:cubicBezTo>
                    <a:pt x="14570" y="20476"/>
                    <a:pt x="17865" y="18853"/>
                    <a:pt x="21160" y="17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364370" y="5137150"/>
              <a:ext cx="217030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21" fill="norm" stroke="1" extrusionOk="0">
                  <a:moveTo>
                    <a:pt x="2628" y="15247"/>
                  </a:moveTo>
                  <a:cubicBezTo>
                    <a:pt x="1370" y="17788"/>
                    <a:pt x="112" y="20329"/>
                    <a:pt x="7" y="20965"/>
                  </a:cubicBezTo>
                  <a:cubicBezTo>
                    <a:pt x="-98" y="21600"/>
                    <a:pt x="951" y="20329"/>
                    <a:pt x="4725" y="16518"/>
                  </a:cubicBezTo>
                  <a:cubicBezTo>
                    <a:pt x="8500" y="12706"/>
                    <a:pt x="15001" y="6353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006849" y="4904273"/>
              <a:ext cx="793751" cy="47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21506"/>
                  </a:moveTo>
                  <a:cubicBezTo>
                    <a:pt x="1094" y="21122"/>
                    <a:pt x="2189" y="20738"/>
                    <a:pt x="3542" y="20402"/>
                  </a:cubicBezTo>
                  <a:cubicBezTo>
                    <a:pt x="4896" y="20066"/>
                    <a:pt x="6509" y="19778"/>
                    <a:pt x="7488" y="19586"/>
                  </a:cubicBezTo>
                  <a:cubicBezTo>
                    <a:pt x="8467" y="19394"/>
                    <a:pt x="8813" y="19298"/>
                    <a:pt x="8842" y="19250"/>
                  </a:cubicBezTo>
                  <a:cubicBezTo>
                    <a:pt x="8870" y="19202"/>
                    <a:pt x="8582" y="19202"/>
                    <a:pt x="8266" y="18962"/>
                  </a:cubicBezTo>
                  <a:cubicBezTo>
                    <a:pt x="7949" y="18722"/>
                    <a:pt x="7603" y="18242"/>
                    <a:pt x="7430" y="17474"/>
                  </a:cubicBezTo>
                  <a:cubicBezTo>
                    <a:pt x="7258" y="16706"/>
                    <a:pt x="7258" y="15650"/>
                    <a:pt x="7488" y="13634"/>
                  </a:cubicBezTo>
                  <a:cubicBezTo>
                    <a:pt x="7718" y="11618"/>
                    <a:pt x="8179" y="8642"/>
                    <a:pt x="8611" y="6434"/>
                  </a:cubicBezTo>
                  <a:cubicBezTo>
                    <a:pt x="9043" y="4226"/>
                    <a:pt x="9446" y="2786"/>
                    <a:pt x="9763" y="1826"/>
                  </a:cubicBezTo>
                  <a:cubicBezTo>
                    <a:pt x="10080" y="866"/>
                    <a:pt x="10310" y="386"/>
                    <a:pt x="10627" y="146"/>
                  </a:cubicBezTo>
                  <a:cubicBezTo>
                    <a:pt x="10944" y="-94"/>
                    <a:pt x="11347" y="-94"/>
                    <a:pt x="11981" y="578"/>
                  </a:cubicBezTo>
                  <a:cubicBezTo>
                    <a:pt x="12614" y="1250"/>
                    <a:pt x="13478" y="2594"/>
                    <a:pt x="13968" y="4274"/>
                  </a:cubicBezTo>
                  <a:cubicBezTo>
                    <a:pt x="14458" y="5954"/>
                    <a:pt x="14573" y="7970"/>
                    <a:pt x="14342" y="9698"/>
                  </a:cubicBezTo>
                  <a:cubicBezTo>
                    <a:pt x="14112" y="11426"/>
                    <a:pt x="13536" y="12866"/>
                    <a:pt x="13162" y="13922"/>
                  </a:cubicBezTo>
                  <a:cubicBezTo>
                    <a:pt x="12787" y="14978"/>
                    <a:pt x="12614" y="15650"/>
                    <a:pt x="12787" y="15986"/>
                  </a:cubicBezTo>
                  <a:cubicBezTo>
                    <a:pt x="12960" y="16322"/>
                    <a:pt x="13478" y="16322"/>
                    <a:pt x="14515" y="16082"/>
                  </a:cubicBezTo>
                  <a:cubicBezTo>
                    <a:pt x="15552" y="15842"/>
                    <a:pt x="17107" y="15362"/>
                    <a:pt x="18374" y="15122"/>
                  </a:cubicBezTo>
                  <a:cubicBezTo>
                    <a:pt x="19642" y="14882"/>
                    <a:pt x="20621" y="14882"/>
                    <a:pt x="21600" y="14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616088" y="5035550"/>
              <a:ext cx="267435" cy="33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82" fill="norm" stroke="1" extrusionOk="0">
                  <a:moveTo>
                    <a:pt x="5815" y="0"/>
                  </a:moveTo>
                  <a:cubicBezTo>
                    <a:pt x="4308" y="4025"/>
                    <a:pt x="2801" y="8050"/>
                    <a:pt x="2047" y="11404"/>
                  </a:cubicBezTo>
                  <a:cubicBezTo>
                    <a:pt x="1294" y="14758"/>
                    <a:pt x="1294" y="17441"/>
                    <a:pt x="1629" y="19051"/>
                  </a:cubicBezTo>
                  <a:cubicBezTo>
                    <a:pt x="1964" y="20661"/>
                    <a:pt x="2634" y="21198"/>
                    <a:pt x="3387" y="21399"/>
                  </a:cubicBezTo>
                  <a:cubicBezTo>
                    <a:pt x="4140" y="21600"/>
                    <a:pt x="4978" y="21466"/>
                    <a:pt x="5731" y="20661"/>
                  </a:cubicBezTo>
                  <a:cubicBezTo>
                    <a:pt x="6485" y="19856"/>
                    <a:pt x="7154" y="18380"/>
                    <a:pt x="6485" y="16837"/>
                  </a:cubicBezTo>
                  <a:cubicBezTo>
                    <a:pt x="5815" y="15294"/>
                    <a:pt x="3806" y="13684"/>
                    <a:pt x="2299" y="12745"/>
                  </a:cubicBezTo>
                  <a:cubicBezTo>
                    <a:pt x="792" y="11806"/>
                    <a:pt x="-213" y="11538"/>
                    <a:pt x="38" y="11337"/>
                  </a:cubicBezTo>
                  <a:cubicBezTo>
                    <a:pt x="289" y="11135"/>
                    <a:pt x="1796" y="11001"/>
                    <a:pt x="4308" y="10800"/>
                  </a:cubicBezTo>
                  <a:cubicBezTo>
                    <a:pt x="6820" y="10599"/>
                    <a:pt x="10336" y="10330"/>
                    <a:pt x="12513" y="10263"/>
                  </a:cubicBezTo>
                  <a:cubicBezTo>
                    <a:pt x="14689" y="10196"/>
                    <a:pt x="15527" y="10330"/>
                    <a:pt x="15610" y="10666"/>
                  </a:cubicBezTo>
                  <a:cubicBezTo>
                    <a:pt x="15694" y="11001"/>
                    <a:pt x="15024" y="11538"/>
                    <a:pt x="14103" y="12410"/>
                  </a:cubicBezTo>
                  <a:cubicBezTo>
                    <a:pt x="13182" y="13282"/>
                    <a:pt x="12010" y="14489"/>
                    <a:pt x="11424" y="15429"/>
                  </a:cubicBezTo>
                  <a:cubicBezTo>
                    <a:pt x="10838" y="16368"/>
                    <a:pt x="10838" y="17039"/>
                    <a:pt x="11257" y="17575"/>
                  </a:cubicBezTo>
                  <a:cubicBezTo>
                    <a:pt x="11675" y="18112"/>
                    <a:pt x="12513" y="18514"/>
                    <a:pt x="13768" y="18716"/>
                  </a:cubicBezTo>
                  <a:cubicBezTo>
                    <a:pt x="15024" y="18917"/>
                    <a:pt x="16699" y="18917"/>
                    <a:pt x="18122" y="18447"/>
                  </a:cubicBezTo>
                  <a:cubicBezTo>
                    <a:pt x="19545" y="17978"/>
                    <a:pt x="20717" y="17039"/>
                    <a:pt x="21052" y="15898"/>
                  </a:cubicBezTo>
                  <a:cubicBezTo>
                    <a:pt x="21387" y="14758"/>
                    <a:pt x="20885" y="13416"/>
                    <a:pt x="19880" y="12276"/>
                  </a:cubicBezTo>
                  <a:cubicBezTo>
                    <a:pt x="18875" y="11135"/>
                    <a:pt x="17368" y="10196"/>
                    <a:pt x="15861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464299" y="5108262"/>
              <a:ext cx="52880" cy="28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388" fill="norm" stroke="1" extrusionOk="0">
                  <a:moveTo>
                    <a:pt x="0" y="727"/>
                  </a:moveTo>
                  <a:cubicBezTo>
                    <a:pt x="6646" y="258"/>
                    <a:pt x="13292" y="-212"/>
                    <a:pt x="17031" y="101"/>
                  </a:cubicBezTo>
                  <a:cubicBezTo>
                    <a:pt x="20769" y="414"/>
                    <a:pt x="21600" y="1510"/>
                    <a:pt x="19938" y="4562"/>
                  </a:cubicBezTo>
                  <a:cubicBezTo>
                    <a:pt x="18277" y="7614"/>
                    <a:pt x="14123" y="12623"/>
                    <a:pt x="12877" y="15753"/>
                  </a:cubicBezTo>
                  <a:cubicBezTo>
                    <a:pt x="11631" y="18884"/>
                    <a:pt x="13292" y="20136"/>
                    <a:pt x="14954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476733" y="4968171"/>
              <a:ext cx="172818" cy="42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246" fill="norm" stroke="1" extrusionOk="0">
                  <a:moveTo>
                    <a:pt x="2319" y="16864"/>
                  </a:moveTo>
                  <a:cubicBezTo>
                    <a:pt x="1557" y="13614"/>
                    <a:pt x="794" y="10363"/>
                    <a:pt x="667" y="7952"/>
                  </a:cubicBezTo>
                  <a:cubicBezTo>
                    <a:pt x="540" y="5540"/>
                    <a:pt x="1049" y="3967"/>
                    <a:pt x="1811" y="2814"/>
                  </a:cubicBezTo>
                  <a:cubicBezTo>
                    <a:pt x="2573" y="1660"/>
                    <a:pt x="3590" y="926"/>
                    <a:pt x="5114" y="455"/>
                  </a:cubicBezTo>
                  <a:cubicBezTo>
                    <a:pt x="6639" y="-17"/>
                    <a:pt x="8672" y="-227"/>
                    <a:pt x="10959" y="350"/>
                  </a:cubicBezTo>
                  <a:cubicBezTo>
                    <a:pt x="13246" y="926"/>
                    <a:pt x="15787" y="2290"/>
                    <a:pt x="17820" y="4544"/>
                  </a:cubicBezTo>
                  <a:cubicBezTo>
                    <a:pt x="19853" y="6798"/>
                    <a:pt x="21378" y="9944"/>
                    <a:pt x="20489" y="12618"/>
                  </a:cubicBezTo>
                  <a:cubicBezTo>
                    <a:pt x="19599" y="15291"/>
                    <a:pt x="16296" y="17493"/>
                    <a:pt x="12865" y="18909"/>
                  </a:cubicBezTo>
                  <a:cubicBezTo>
                    <a:pt x="9434" y="20324"/>
                    <a:pt x="5877" y="20954"/>
                    <a:pt x="3463" y="21163"/>
                  </a:cubicBezTo>
                  <a:cubicBezTo>
                    <a:pt x="1049" y="21373"/>
                    <a:pt x="-222" y="21163"/>
                    <a:pt x="32" y="20796"/>
                  </a:cubicBezTo>
                  <a:cubicBezTo>
                    <a:pt x="286" y="20429"/>
                    <a:pt x="2065" y="19905"/>
                    <a:pt x="3844" y="19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800849" y="52387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770961" y="5302250"/>
              <a:ext cx="156890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0982" fill="norm" stroke="1" extrusionOk="0">
                  <a:moveTo>
                    <a:pt x="6571" y="0"/>
                  </a:moveTo>
                  <a:cubicBezTo>
                    <a:pt x="3729" y="7200"/>
                    <a:pt x="887" y="14400"/>
                    <a:pt x="177" y="18000"/>
                  </a:cubicBezTo>
                  <a:cubicBezTo>
                    <a:pt x="-534" y="21600"/>
                    <a:pt x="887" y="21600"/>
                    <a:pt x="4724" y="19800"/>
                  </a:cubicBezTo>
                  <a:cubicBezTo>
                    <a:pt x="8561" y="18000"/>
                    <a:pt x="14813" y="14400"/>
                    <a:pt x="21066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234466" y="4958948"/>
              <a:ext cx="149262" cy="44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79" fill="norm" stroke="1" extrusionOk="0">
                  <a:moveTo>
                    <a:pt x="16843" y="6075"/>
                  </a:moveTo>
                  <a:cubicBezTo>
                    <a:pt x="18343" y="4864"/>
                    <a:pt x="19843" y="3653"/>
                    <a:pt x="20593" y="2643"/>
                  </a:cubicBezTo>
                  <a:cubicBezTo>
                    <a:pt x="21343" y="1634"/>
                    <a:pt x="21343" y="826"/>
                    <a:pt x="20593" y="372"/>
                  </a:cubicBezTo>
                  <a:cubicBezTo>
                    <a:pt x="19843" y="-82"/>
                    <a:pt x="18343" y="-183"/>
                    <a:pt x="16243" y="423"/>
                  </a:cubicBezTo>
                  <a:cubicBezTo>
                    <a:pt x="14143" y="1028"/>
                    <a:pt x="11443" y="2340"/>
                    <a:pt x="10393" y="3804"/>
                  </a:cubicBezTo>
                  <a:cubicBezTo>
                    <a:pt x="9343" y="5267"/>
                    <a:pt x="9943" y="6882"/>
                    <a:pt x="10843" y="8346"/>
                  </a:cubicBezTo>
                  <a:cubicBezTo>
                    <a:pt x="11743" y="9810"/>
                    <a:pt x="12943" y="11122"/>
                    <a:pt x="12643" y="12232"/>
                  </a:cubicBezTo>
                  <a:cubicBezTo>
                    <a:pt x="12343" y="13342"/>
                    <a:pt x="10543" y="14251"/>
                    <a:pt x="8143" y="15411"/>
                  </a:cubicBezTo>
                  <a:cubicBezTo>
                    <a:pt x="5743" y="16572"/>
                    <a:pt x="2743" y="17985"/>
                    <a:pt x="1243" y="18995"/>
                  </a:cubicBezTo>
                  <a:cubicBezTo>
                    <a:pt x="-257" y="20004"/>
                    <a:pt x="-257" y="20610"/>
                    <a:pt x="493" y="20963"/>
                  </a:cubicBezTo>
                  <a:cubicBezTo>
                    <a:pt x="1243" y="21316"/>
                    <a:pt x="2743" y="21417"/>
                    <a:pt x="5293" y="21367"/>
                  </a:cubicBezTo>
                  <a:cubicBezTo>
                    <a:pt x="7843" y="21316"/>
                    <a:pt x="11443" y="21114"/>
                    <a:pt x="15043" y="20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492999" y="5067300"/>
              <a:ext cx="1778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2215"/>
                    <a:pt x="5657" y="4431"/>
                    <a:pt x="8743" y="7685"/>
                  </a:cubicBezTo>
                  <a:cubicBezTo>
                    <a:pt x="11829" y="10938"/>
                    <a:pt x="15171" y="15231"/>
                    <a:pt x="17357" y="17723"/>
                  </a:cubicBezTo>
                  <a:cubicBezTo>
                    <a:pt x="19543" y="20215"/>
                    <a:pt x="20571" y="209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510527" y="5080949"/>
              <a:ext cx="198374" cy="30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09" fill="norm" stroke="1" extrusionOk="0">
                  <a:moveTo>
                    <a:pt x="21309" y="1266"/>
                  </a:moveTo>
                  <a:cubicBezTo>
                    <a:pt x="20627" y="674"/>
                    <a:pt x="19945" y="82"/>
                    <a:pt x="19035" y="8"/>
                  </a:cubicBezTo>
                  <a:cubicBezTo>
                    <a:pt x="18126" y="-66"/>
                    <a:pt x="16989" y="378"/>
                    <a:pt x="14602" y="2227"/>
                  </a:cubicBezTo>
                  <a:cubicBezTo>
                    <a:pt x="12214" y="4076"/>
                    <a:pt x="8576" y="7331"/>
                    <a:pt x="5848" y="10438"/>
                  </a:cubicBezTo>
                  <a:cubicBezTo>
                    <a:pt x="3120" y="13545"/>
                    <a:pt x="1301" y="16504"/>
                    <a:pt x="505" y="18353"/>
                  </a:cubicBezTo>
                  <a:cubicBezTo>
                    <a:pt x="-291" y="20202"/>
                    <a:pt x="-64" y="20942"/>
                    <a:pt x="618" y="21238"/>
                  </a:cubicBezTo>
                  <a:cubicBezTo>
                    <a:pt x="1301" y="21534"/>
                    <a:pt x="2437" y="21386"/>
                    <a:pt x="3574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731306" y="5270500"/>
              <a:ext cx="1569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91"/>
                    <a:pt x="-1582" y="11782"/>
                    <a:pt x="1118" y="15382"/>
                  </a:cubicBezTo>
                  <a:cubicBezTo>
                    <a:pt x="3818" y="18982"/>
                    <a:pt x="11918" y="20291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Shape"/>
            <p:cNvSpPr/>
            <p:nvPr/>
          </p:nvSpPr>
          <p:spPr>
            <a:xfrm>
              <a:off x="7810499" y="542925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0800"/>
                    <a:pt x="0" y="21600"/>
                    <a:pt x="0" y="21600"/>
                  </a:cubicBezTo>
                  <a:cubicBezTo>
                    <a:pt x="0" y="21600"/>
                    <a:pt x="108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280399" y="539115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445499" y="5429250"/>
              <a:ext cx="114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839199" y="5095568"/>
              <a:ext cx="152401" cy="37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398"/>
                  </a:moveTo>
                  <a:cubicBezTo>
                    <a:pt x="300" y="1543"/>
                    <a:pt x="600" y="689"/>
                    <a:pt x="1500" y="262"/>
                  </a:cubicBezTo>
                  <a:cubicBezTo>
                    <a:pt x="2400" y="-165"/>
                    <a:pt x="3900" y="-165"/>
                    <a:pt x="6150" y="994"/>
                  </a:cubicBezTo>
                  <a:cubicBezTo>
                    <a:pt x="8400" y="2154"/>
                    <a:pt x="11400" y="4472"/>
                    <a:pt x="14100" y="8072"/>
                  </a:cubicBezTo>
                  <a:cubicBezTo>
                    <a:pt x="16800" y="11672"/>
                    <a:pt x="19200" y="16554"/>
                    <a:pt x="2160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850006" y="5113866"/>
              <a:ext cx="186045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999"/>
                  </a:moveTo>
                  <a:cubicBezTo>
                    <a:pt x="20604" y="499"/>
                    <a:pt x="19876" y="0"/>
                    <a:pt x="19026" y="0"/>
                  </a:cubicBezTo>
                  <a:cubicBezTo>
                    <a:pt x="18177" y="0"/>
                    <a:pt x="17206" y="499"/>
                    <a:pt x="15022" y="2497"/>
                  </a:cubicBezTo>
                  <a:cubicBezTo>
                    <a:pt x="12838" y="4495"/>
                    <a:pt x="9440" y="7991"/>
                    <a:pt x="6649" y="11112"/>
                  </a:cubicBezTo>
                  <a:cubicBezTo>
                    <a:pt x="3858" y="14234"/>
                    <a:pt x="1674" y="16980"/>
                    <a:pt x="703" y="18666"/>
                  </a:cubicBezTo>
                  <a:cubicBezTo>
                    <a:pt x="-268" y="20351"/>
                    <a:pt x="-25" y="20976"/>
                    <a:pt x="2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9007807" y="5373580"/>
              <a:ext cx="110794" cy="12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846" fill="norm" stroke="1" extrusionOk="0">
                  <a:moveTo>
                    <a:pt x="7883" y="802"/>
                  </a:moveTo>
                  <a:cubicBezTo>
                    <a:pt x="6253" y="6027"/>
                    <a:pt x="4623" y="11253"/>
                    <a:pt x="3196" y="14911"/>
                  </a:cubicBezTo>
                  <a:cubicBezTo>
                    <a:pt x="1770" y="18569"/>
                    <a:pt x="547" y="20660"/>
                    <a:pt x="140" y="20834"/>
                  </a:cubicBezTo>
                  <a:cubicBezTo>
                    <a:pt x="-268" y="21008"/>
                    <a:pt x="140" y="19266"/>
                    <a:pt x="2381" y="15608"/>
                  </a:cubicBezTo>
                  <a:cubicBezTo>
                    <a:pt x="4623" y="11950"/>
                    <a:pt x="8698" y="6376"/>
                    <a:pt x="11755" y="3240"/>
                  </a:cubicBezTo>
                  <a:cubicBezTo>
                    <a:pt x="14811" y="105"/>
                    <a:pt x="16849" y="-592"/>
                    <a:pt x="18275" y="453"/>
                  </a:cubicBezTo>
                  <a:cubicBezTo>
                    <a:pt x="19702" y="1498"/>
                    <a:pt x="20517" y="4285"/>
                    <a:pt x="20924" y="7595"/>
                  </a:cubicBezTo>
                  <a:cubicBezTo>
                    <a:pt x="21332" y="10905"/>
                    <a:pt x="21332" y="14737"/>
                    <a:pt x="21332" y="18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9163049" y="5035550"/>
              <a:ext cx="131639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0286" y="0"/>
                  </a:moveTo>
                  <a:cubicBezTo>
                    <a:pt x="12000" y="0"/>
                    <a:pt x="13714" y="0"/>
                    <a:pt x="15600" y="364"/>
                  </a:cubicBezTo>
                  <a:cubicBezTo>
                    <a:pt x="17486" y="728"/>
                    <a:pt x="19543" y="1456"/>
                    <a:pt x="20571" y="2427"/>
                  </a:cubicBezTo>
                  <a:cubicBezTo>
                    <a:pt x="21600" y="3398"/>
                    <a:pt x="21600" y="4611"/>
                    <a:pt x="20400" y="5542"/>
                  </a:cubicBezTo>
                  <a:cubicBezTo>
                    <a:pt x="19200" y="6472"/>
                    <a:pt x="16800" y="7119"/>
                    <a:pt x="14914" y="7847"/>
                  </a:cubicBezTo>
                  <a:cubicBezTo>
                    <a:pt x="13029" y="8575"/>
                    <a:pt x="11657" y="9384"/>
                    <a:pt x="12343" y="10517"/>
                  </a:cubicBezTo>
                  <a:cubicBezTo>
                    <a:pt x="13029" y="11649"/>
                    <a:pt x="15771" y="13106"/>
                    <a:pt x="16629" y="14602"/>
                  </a:cubicBezTo>
                  <a:cubicBezTo>
                    <a:pt x="17486" y="16099"/>
                    <a:pt x="16457" y="17636"/>
                    <a:pt x="13371" y="18809"/>
                  </a:cubicBezTo>
                  <a:cubicBezTo>
                    <a:pt x="10286" y="19982"/>
                    <a:pt x="5143" y="207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638249" y="6021506"/>
              <a:ext cx="182046" cy="37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69" fill="norm" stroke="1" extrusionOk="0">
                  <a:moveTo>
                    <a:pt x="734" y="2465"/>
                  </a:moveTo>
                  <a:cubicBezTo>
                    <a:pt x="248" y="1855"/>
                    <a:pt x="-237" y="1244"/>
                    <a:pt x="127" y="756"/>
                  </a:cubicBezTo>
                  <a:cubicBezTo>
                    <a:pt x="491" y="268"/>
                    <a:pt x="1705" y="-98"/>
                    <a:pt x="4132" y="24"/>
                  </a:cubicBezTo>
                  <a:cubicBezTo>
                    <a:pt x="6559" y="146"/>
                    <a:pt x="10199" y="756"/>
                    <a:pt x="12141" y="1671"/>
                  </a:cubicBezTo>
                  <a:cubicBezTo>
                    <a:pt x="14082" y="2587"/>
                    <a:pt x="14325" y="3807"/>
                    <a:pt x="13597" y="4905"/>
                  </a:cubicBezTo>
                  <a:cubicBezTo>
                    <a:pt x="12869" y="6004"/>
                    <a:pt x="11170" y="6980"/>
                    <a:pt x="9835" y="7712"/>
                  </a:cubicBezTo>
                  <a:cubicBezTo>
                    <a:pt x="8500" y="8444"/>
                    <a:pt x="7529" y="8933"/>
                    <a:pt x="7529" y="9421"/>
                  </a:cubicBezTo>
                  <a:cubicBezTo>
                    <a:pt x="7529" y="9909"/>
                    <a:pt x="8500" y="10397"/>
                    <a:pt x="10806" y="11251"/>
                  </a:cubicBezTo>
                  <a:cubicBezTo>
                    <a:pt x="13111" y="12105"/>
                    <a:pt x="16752" y="13326"/>
                    <a:pt x="18815" y="14668"/>
                  </a:cubicBezTo>
                  <a:cubicBezTo>
                    <a:pt x="20878" y="16010"/>
                    <a:pt x="21363" y="17475"/>
                    <a:pt x="20392" y="18634"/>
                  </a:cubicBezTo>
                  <a:cubicBezTo>
                    <a:pt x="19421" y="19794"/>
                    <a:pt x="16994" y="20648"/>
                    <a:pt x="15174" y="21075"/>
                  </a:cubicBezTo>
                  <a:cubicBezTo>
                    <a:pt x="13354" y="21502"/>
                    <a:pt x="12141" y="21502"/>
                    <a:pt x="10927" y="20831"/>
                  </a:cubicBezTo>
                  <a:cubicBezTo>
                    <a:pt x="9714" y="20160"/>
                    <a:pt x="8500" y="18817"/>
                    <a:pt x="7287" y="17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038350" y="63246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397992" y="6055959"/>
              <a:ext cx="186458" cy="45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07" fill="norm" stroke="1" extrusionOk="0">
                  <a:moveTo>
                    <a:pt x="1721" y="4570"/>
                  </a:moveTo>
                  <a:cubicBezTo>
                    <a:pt x="1963" y="7955"/>
                    <a:pt x="2206" y="11339"/>
                    <a:pt x="2327" y="14027"/>
                  </a:cubicBezTo>
                  <a:cubicBezTo>
                    <a:pt x="2449" y="16714"/>
                    <a:pt x="2449" y="18705"/>
                    <a:pt x="2085" y="19899"/>
                  </a:cubicBezTo>
                  <a:cubicBezTo>
                    <a:pt x="1721" y="21094"/>
                    <a:pt x="992" y="21492"/>
                    <a:pt x="507" y="21392"/>
                  </a:cubicBezTo>
                  <a:cubicBezTo>
                    <a:pt x="22" y="21293"/>
                    <a:pt x="-221" y="20696"/>
                    <a:pt x="264" y="18705"/>
                  </a:cubicBezTo>
                  <a:cubicBezTo>
                    <a:pt x="750" y="16714"/>
                    <a:pt x="1963" y="13330"/>
                    <a:pt x="3419" y="10244"/>
                  </a:cubicBezTo>
                  <a:cubicBezTo>
                    <a:pt x="4876" y="7158"/>
                    <a:pt x="6575" y="4371"/>
                    <a:pt x="7788" y="2729"/>
                  </a:cubicBezTo>
                  <a:cubicBezTo>
                    <a:pt x="9001" y="1086"/>
                    <a:pt x="9730" y="589"/>
                    <a:pt x="11064" y="290"/>
                  </a:cubicBezTo>
                  <a:cubicBezTo>
                    <a:pt x="12399" y="-8"/>
                    <a:pt x="14341" y="-108"/>
                    <a:pt x="15797" y="141"/>
                  </a:cubicBezTo>
                  <a:cubicBezTo>
                    <a:pt x="17253" y="390"/>
                    <a:pt x="18224" y="987"/>
                    <a:pt x="18952" y="2380"/>
                  </a:cubicBezTo>
                  <a:cubicBezTo>
                    <a:pt x="19680" y="3774"/>
                    <a:pt x="20166" y="5964"/>
                    <a:pt x="19316" y="7507"/>
                  </a:cubicBezTo>
                  <a:cubicBezTo>
                    <a:pt x="18467" y="9050"/>
                    <a:pt x="16282" y="9945"/>
                    <a:pt x="14098" y="10344"/>
                  </a:cubicBezTo>
                  <a:cubicBezTo>
                    <a:pt x="11914" y="10742"/>
                    <a:pt x="9730" y="10642"/>
                    <a:pt x="9001" y="11040"/>
                  </a:cubicBezTo>
                  <a:cubicBezTo>
                    <a:pt x="8273" y="11439"/>
                    <a:pt x="9001" y="12334"/>
                    <a:pt x="10700" y="13877"/>
                  </a:cubicBezTo>
                  <a:cubicBezTo>
                    <a:pt x="12399" y="15420"/>
                    <a:pt x="15069" y="17610"/>
                    <a:pt x="17010" y="18854"/>
                  </a:cubicBezTo>
                  <a:cubicBezTo>
                    <a:pt x="18952" y="20098"/>
                    <a:pt x="20166" y="20397"/>
                    <a:pt x="21379" y="20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622550" y="6356398"/>
              <a:ext cx="80698" cy="1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320" fill="norm" stroke="1" extrusionOk="0">
                  <a:moveTo>
                    <a:pt x="0" y="8196"/>
                  </a:moveTo>
                  <a:cubicBezTo>
                    <a:pt x="3240" y="8469"/>
                    <a:pt x="6480" y="8743"/>
                    <a:pt x="9990" y="7923"/>
                  </a:cubicBezTo>
                  <a:cubicBezTo>
                    <a:pt x="13500" y="7102"/>
                    <a:pt x="17280" y="5188"/>
                    <a:pt x="19170" y="3548"/>
                  </a:cubicBezTo>
                  <a:cubicBezTo>
                    <a:pt x="21060" y="1907"/>
                    <a:pt x="21060" y="540"/>
                    <a:pt x="19170" y="130"/>
                  </a:cubicBezTo>
                  <a:cubicBezTo>
                    <a:pt x="17280" y="-280"/>
                    <a:pt x="13500" y="267"/>
                    <a:pt x="9720" y="1907"/>
                  </a:cubicBezTo>
                  <a:cubicBezTo>
                    <a:pt x="5940" y="3548"/>
                    <a:pt x="2160" y="6282"/>
                    <a:pt x="810" y="9290"/>
                  </a:cubicBezTo>
                  <a:cubicBezTo>
                    <a:pt x="-540" y="12297"/>
                    <a:pt x="540" y="15578"/>
                    <a:pt x="4050" y="17629"/>
                  </a:cubicBezTo>
                  <a:cubicBezTo>
                    <a:pt x="7560" y="19679"/>
                    <a:pt x="13500" y="20500"/>
                    <a:pt x="19440" y="21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2794641" y="6072949"/>
              <a:ext cx="227959" cy="62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55" fill="norm" stroke="1" extrusionOk="0">
                  <a:moveTo>
                    <a:pt x="2339" y="12220"/>
                  </a:moveTo>
                  <a:cubicBezTo>
                    <a:pt x="2339" y="13392"/>
                    <a:pt x="2339" y="14563"/>
                    <a:pt x="2139" y="15991"/>
                  </a:cubicBezTo>
                  <a:cubicBezTo>
                    <a:pt x="1939" y="17419"/>
                    <a:pt x="1539" y="19103"/>
                    <a:pt x="1139" y="20128"/>
                  </a:cubicBezTo>
                  <a:cubicBezTo>
                    <a:pt x="739" y="21153"/>
                    <a:pt x="339" y="21519"/>
                    <a:pt x="139" y="21446"/>
                  </a:cubicBezTo>
                  <a:cubicBezTo>
                    <a:pt x="-61" y="21373"/>
                    <a:pt x="-61" y="20860"/>
                    <a:pt x="239" y="19359"/>
                  </a:cubicBezTo>
                  <a:cubicBezTo>
                    <a:pt x="539" y="17858"/>
                    <a:pt x="1139" y="15368"/>
                    <a:pt x="2139" y="13318"/>
                  </a:cubicBezTo>
                  <a:cubicBezTo>
                    <a:pt x="3139" y="11268"/>
                    <a:pt x="4539" y="9657"/>
                    <a:pt x="5539" y="8705"/>
                  </a:cubicBezTo>
                  <a:cubicBezTo>
                    <a:pt x="6539" y="7754"/>
                    <a:pt x="7139" y="7461"/>
                    <a:pt x="8139" y="7387"/>
                  </a:cubicBezTo>
                  <a:cubicBezTo>
                    <a:pt x="9139" y="7314"/>
                    <a:pt x="10539" y="7461"/>
                    <a:pt x="11439" y="7937"/>
                  </a:cubicBezTo>
                  <a:cubicBezTo>
                    <a:pt x="12339" y="8413"/>
                    <a:pt x="12739" y="9218"/>
                    <a:pt x="12539" y="10023"/>
                  </a:cubicBezTo>
                  <a:cubicBezTo>
                    <a:pt x="12339" y="10829"/>
                    <a:pt x="11539" y="11634"/>
                    <a:pt x="10539" y="12183"/>
                  </a:cubicBezTo>
                  <a:cubicBezTo>
                    <a:pt x="9539" y="12733"/>
                    <a:pt x="8339" y="13025"/>
                    <a:pt x="7239" y="13135"/>
                  </a:cubicBezTo>
                  <a:cubicBezTo>
                    <a:pt x="6139" y="13245"/>
                    <a:pt x="5139" y="13172"/>
                    <a:pt x="4639" y="12952"/>
                  </a:cubicBezTo>
                  <a:cubicBezTo>
                    <a:pt x="4139" y="12733"/>
                    <a:pt x="4139" y="12366"/>
                    <a:pt x="4639" y="11158"/>
                  </a:cubicBezTo>
                  <a:cubicBezTo>
                    <a:pt x="5139" y="9950"/>
                    <a:pt x="6139" y="7900"/>
                    <a:pt x="8039" y="6179"/>
                  </a:cubicBezTo>
                  <a:cubicBezTo>
                    <a:pt x="9939" y="4459"/>
                    <a:pt x="12739" y="3067"/>
                    <a:pt x="14539" y="2152"/>
                  </a:cubicBezTo>
                  <a:cubicBezTo>
                    <a:pt x="16339" y="1237"/>
                    <a:pt x="17139" y="798"/>
                    <a:pt x="18039" y="468"/>
                  </a:cubicBezTo>
                  <a:cubicBezTo>
                    <a:pt x="18939" y="139"/>
                    <a:pt x="19939" y="-81"/>
                    <a:pt x="20539" y="29"/>
                  </a:cubicBezTo>
                  <a:cubicBezTo>
                    <a:pt x="21139" y="139"/>
                    <a:pt x="21339" y="578"/>
                    <a:pt x="21239" y="1969"/>
                  </a:cubicBezTo>
                  <a:cubicBezTo>
                    <a:pt x="21139" y="3360"/>
                    <a:pt x="20739" y="5703"/>
                    <a:pt x="20739" y="7717"/>
                  </a:cubicBezTo>
                  <a:cubicBezTo>
                    <a:pt x="20739" y="9731"/>
                    <a:pt x="21139" y="11415"/>
                    <a:pt x="21539" y="13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023394" y="6252738"/>
              <a:ext cx="507206" cy="22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202" fill="norm" stroke="1" extrusionOk="0">
                  <a:moveTo>
                    <a:pt x="4556" y="7459"/>
                  </a:moveTo>
                  <a:cubicBezTo>
                    <a:pt x="4556" y="6248"/>
                    <a:pt x="4556" y="5037"/>
                    <a:pt x="4331" y="4330"/>
                  </a:cubicBezTo>
                  <a:cubicBezTo>
                    <a:pt x="4106" y="3624"/>
                    <a:pt x="3656" y="3422"/>
                    <a:pt x="2981" y="4532"/>
                  </a:cubicBezTo>
                  <a:cubicBezTo>
                    <a:pt x="2306" y="5642"/>
                    <a:pt x="1406" y="8065"/>
                    <a:pt x="866" y="9781"/>
                  </a:cubicBezTo>
                  <a:cubicBezTo>
                    <a:pt x="326" y="11496"/>
                    <a:pt x="146" y="12506"/>
                    <a:pt x="56" y="13515"/>
                  </a:cubicBezTo>
                  <a:cubicBezTo>
                    <a:pt x="-34" y="14524"/>
                    <a:pt x="-34" y="15534"/>
                    <a:pt x="191" y="16139"/>
                  </a:cubicBezTo>
                  <a:cubicBezTo>
                    <a:pt x="416" y="16745"/>
                    <a:pt x="866" y="16947"/>
                    <a:pt x="1271" y="16745"/>
                  </a:cubicBezTo>
                  <a:cubicBezTo>
                    <a:pt x="1676" y="16543"/>
                    <a:pt x="2036" y="15938"/>
                    <a:pt x="2396" y="15332"/>
                  </a:cubicBezTo>
                  <a:cubicBezTo>
                    <a:pt x="2756" y="14726"/>
                    <a:pt x="3116" y="14121"/>
                    <a:pt x="3431" y="14424"/>
                  </a:cubicBezTo>
                  <a:cubicBezTo>
                    <a:pt x="3746" y="14726"/>
                    <a:pt x="4016" y="15938"/>
                    <a:pt x="4331" y="16240"/>
                  </a:cubicBezTo>
                  <a:cubicBezTo>
                    <a:pt x="4646" y="16543"/>
                    <a:pt x="5006" y="15938"/>
                    <a:pt x="5591" y="14121"/>
                  </a:cubicBezTo>
                  <a:cubicBezTo>
                    <a:pt x="6176" y="12304"/>
                    <a:pt x="6986" y="9276"/>
                    <a:pt x="7706" y="6752"/>
                  </a:cubicBezTo>
                  <a:cubicBezTo>
                    <a:pt x="8426" y="4229"/>
                    <a:pt x="9056" y="2210"/>
                    <a:pt x="9596" y="1100"/>
                  </a:cubicBezTo>
                  <a:cubicBezTo>
                    <a:pt x="10136" y="-10"/>
                    <a:pt x="10586" y="-212"/>
                    <a:pt x="10901" y="192"/>
                  </a:cubicBezTo>
                  <a:cubicBezTo>
                    <a:pt x="11216" y="595"/>
                    <a:pt x="11396" y="1605"/>
                    <a:pt x="11576" y="2715"/>
                  </a:cubicBezTo>
                  <a:cubicBezTo>
                    <a:pt x="11756" y="3825"/>
                    <a:pt x="11936" y="5037"/>
                    <a:pt x="12026" y="6147"/>
                  </a:cubicBezTo>
                  <a:cubicBezTo>
                    <a:pt x="12116" y="7257"/>
                    <a:pt x="12116" y="8267"/>
                    <a:pt x="11936" y="8468"/>
                  </a:cubicBezTo>
                  <a:cubicBezTo>
                    <a:pt x="11756" y="8670"/>
                    <a:pt x="11396" y="8065"/>
                    <a:pt x="11081" y="7358"/>
                  </a:cubicBezTo>
                  <a:cubicBezTo>
                    <a:pt x="10766" y="6652"/>
                    <a:pt x="10496" y="5844"/>
                    <a:pt x="10136" y="5541"/>
                  </a:cubicBezTo>
                  <a:cubicBezTo>
                    <a:pt x="9776" y="5238"/>
                    <a:pt x="9326" y="5440"/>
                    <a:pt x="8786" y="7055"/>
                  </a:cubicBezTo>
                  <a:cubicBezTo>
                    <a:pt x="8246" y="8670"/>
                    <a:pt x="7616" y="11698"/>
                    <a:pt x="7301" y="13818"/>
                  </a:cubicBezTo>
                  <a:cubicBezTo>
                    <a:pt x="6986" y="15938"/>
                    <a:pt x="6986" y="17149"/>
                    <a:pt x="7121" y="18259"/>
                  </a:cubicBezTo>
                  <a:cubicBezTo>
                    <a:pt x="7256" y="19369"/>
                    <a:pt x="7526" y="20379"/>
                    <a:pt x="7976" y="20883"/>
                  </a:cubicBezTo>
                  <a:cubicBezTo>
                    <a:pt x="8426" y="21388"/>
                    <a:pt x="9056" y="21388"/>
                    <a:pt x="10361" y="20177"/>
                  </a:cubicBezTo>
                  <a:cubicBezTo>
                    <a:pt x="11666" y="18966"/>
                    <a:pt x="13646" y="16543"/>
                    <a:pt x="15086" y="14222"/>
                  </a:cubicBezTo>
                  <a:cubicBezTo>
                    <a:pt x="16526" y="11900"/>
                    <a:pt x="17426" y="9680"/>
                    <a:pt x="17966" y="8065"/>
                  </a:cubicBezTo>
                  <a:cubicBezTo>
                    <a:pt x="18506" y="6450"/>
                    <a:pt x="18686" y="5440"/>
                    <a:pt x="18506" y="4835"/>
                  </a:cubicBezTo>
                  <a:cubicBezTo>
                    <a:pt x="18326" y="4229"/>
                    <a:pt x="17786" y="4027"/>
                    <a:pt x="17021" y="5138"/>
                  </a:cubicBezTo>
                  <a:cubicBezTo>
                    <a:pt x="16256" y="6248"/>
                    <a:pt x="15266" y="8670"/>
                    <a:pt x="14771" y="10891"/>
                  </a:cubicBezTo>
                  <a:cubicBezTo>
                    <a:pt x="14276" y="13111"/>
                    <a:pt x="14276" y="15130"/>
                    <a:pt x="14681" y="16745"/>
                  </a:cubicBezTo>
                  <a:cubicBezTo>
                    <a:pt x="15086" y="18360"/>
                    <a:pt x="15896" y="19571"/>
                    <a:pt x="17111" y="19975"/>
                  </a:cubicBezTo>
                  <a:cubicBezTo>
                    <a:pt x="18326" y="20379"/>
                    <a:pt x="19946" y="19975"/>
                    <a:pt x="21566" y="19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051663" y="6235638"/>
              <a:ext cx="190405" cy="51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86" fill="norm" stroke="1" extrusionOk="0">
                  <a:moveTo>
                    <a:pt x="2095" y="8432"/>
                  </a:moveTo>
                  <a:cubicBezTo>
                    <a:pt x="2333" y="7817"/>
                    <a:pt x="2570" y="7203"/>
                    <a:pt x="2807" y="7115"/>
                  </a:cubicBezTo>
                  <a:cubicBezTo>
                    <a:pt x="3045" y="7027"/>
                    <a:pt x="3282" y="7466"/>
                    <a:pt x="2926" y="9047"/>
                  </a:cubicBezTo>
                  <a:cubicBezTo>
                    <a:pt x="2570" y="10627"/>
                    <a:pt x="1621" y="13349"/>
                    <a:pt x="1027" y="15412"/>
                  </a:cubicBezTo>
                  <a:cubicBezTo>
                    <a:pt x="434" y="17476"/>
                    <a:pt x="196" y="18881"/>
                    <a:pt x="78" y="19847"/>
                  </a:cubicBezTo>
                  <a:cubicBezTo>
                    <a:pt x="-41" y="20812"/>
                    <a:pt x="-41" y="21339"/>
                    <a:pt x="196" y="21383"/>
                  </a:cubicBezTo>
                  <a:cubicBezTo>
                    <a:pt x="434" y="21427"/>
                    <a:pt x="908" y="20988"/>
                    <a:pt x="1621" y="19232"/>
                  </a:cubicBezTo>
                  <a:cubicBezTo>
                    <a:pt x="2333" y="17476"/>
                    <a:pt x="3282" y="14403"/>
                    <a:pt x="4469" y="11461"/>
                  </a:cubicBezTo>
                  <a:cubicBezTo>
                    <a:pt x="5656" y="8520"/>
                    <a:pt x="7080" y="5710"/>
                    <a:pt x="8623" y="3778"/>
                  </a:cubicBezTo>
                  <a:cubicBezTo>
                    <a:pt x="10166" y="1847"/>
                    <a:pt x="11827" y="793"/>
                    <a:pt x="13370" y="310"/>
                  </a:cubicBezTo>
                  <a:cubicBezTo>
                    <a:pt x="14913" y="-173"/>
                    <a:pt x="16337" y="-85"/>
                    <a:pt x="17880" y="529"/>
                  </a:cubicBezTo>
                  <a:cubicBezTo>
                    <a:pt x="19423" y="1144"/>
                    <a:pt x="21084" y="2286"/>
                    <a:pt x="21322" y="3559"/>
                  </a:cubicBezTo>
                  <a:cubicBezTo>
                    <a:pt x="21559" y="4832"/>
                    <a:pt x="20372" y="6237"/>
                    <a:pt x="18355" y="7247"/>
                  </a:cubicBezTo>
                  <a:cubicBezTo>
                    <a:pt x="16337" y="8256"/>
                    <a:pt x="13489" y="8871"/>
                    <a:pt x="11234" y="9178"/>
                  </a:cubicBezTo>
                  <a:cubicBezTo>
                    <a:pt x="8979" y="9486"/>
                    <a:pt x="7317" y="9486"/>
                    <a:pt x="5893" y="9398"/>
                  </a:cubicBezTo>
                  <a:cubicBezTo>
                    <a:pt x="4469" y="9310"/>
                    <a:pt x="3282" y="9134"/>
                    <a:pt x="3282" y="9047"/>
                  </a:cubicBezTo>
                  <a:cubicBezTo>
                    <a:pt x="3282" y="8959"/>
                    <a:pt x="4469" y="8959"/>
                    <a:pt x="5300" y="8915"/>
                  </a:cubicBezTo>
                  <a:cubicBezTo>
                    <a:pt x="6130" y="8871"/>
                    <a:pt x="6605" y="8783"/>
                    <a:pt x="7080" y="8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254499" y="6464300"/>
              <a:ext cx="825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3812"/>
                    <a:pt x="4431" y="7624"/>
                    <a:pt x="8031" y="11224"/>
                  </a:cubicBezTo>
                  <a:cubicBezTo>
                    <a:pt x="11631" y="14824"/>
                    <a:pt x="16615" y="182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273549" y="6449706"/>
              <a:ext cx="107951" cy="15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21600" y="261"/>
                  </a:moveTo>
                  <a:cubicBezTo>
                    <a:pt x="19482" y="-31"/>
                    <a:pt x="17365" y="-323"/>
                    <a:pt x="14824" y="845"/>
                  </a:cubicBezTo>
                  <a:cubicBezTo>
                    <a:pt x="12282" y="2012"/>
                    <a:pt x="9318" y="4639"/>
                    <a:pt x="6776" y="8288"/>
                  </a:cubicBezTo>
                  <a:cubicBezTo>
                    <a:pt x="4235" y="11936"/>
                    <a:pt x="2118" y="16607"/>
                    <a:pt x="0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406916" y="6233971"/>
              <a:ext cx="95235" cy="25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220" fill="norm" stroke="1" extrusionOk="0">
                  <a:moveTo>
                    <a:pt x="21127" y="142"/>
                  </a:moveTo>
                  <a:cubicBezTo>
                    <a:pt x="17840" y="-32"/>
                    <a:pt x="14553" y="-206"/>
                    <a:pt x="11266" y="665"/>
                  </a:cubicBezTo>
                  <a:cubicBezTo>
                    <a:pt x="7979" y="1536"/>
                    <a:pt x="4692" y="3452"/>
                    <a:pt x="2579" y="6500"/>
                  </a:cubicBezTo>
                  <a:cubicBezTo>
                    <a:pt x="466" y="9549"/>
                    <a:pt x="-473" y="13729"/>
                    <a:pt x="231" y="16429"/>
                  </a:cubicBezTo>
                  <a:cubicBezTo>
                    <a:pt x="936" y="19129"/>
                    <a:pt x="3284" y="20349"/>
                    <a:pt x="5631" y="20871"/>
                  </a:cubicBezTo>
                  <a:cubicBezTo>
                    <a:pt x="7979" y="21394"/>
                    <a:pt x="10327" y="21220"/>
                    <a:pt x="12675" y="21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506782" y="6280150"/>
              <a:ext cx="141418" cy="17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65" fill="norm" stroke="1" extrusionOk="0">
                  <a:moveTo>
                    <a:pt x="21222" y="0"/>
                  </a:moveTo>
                  <a:cubicBezTo>
                    <a:pt x="19951" y="4320"/>
                    <a:pt x="18681" y="8640"/>
                    <a:pt x="15981" y="12325"/>
                  </a:cubicBezTo>
                  <a:cubicBezTo>
                    <a:pt x="13281" y="16009"/>
                    <a:pt x="9151" y="19059"/>
                    <a:pt x="6293" y="20329"/>
                  </a:cubicBezTo>
                  <a:cubicBezTo>
                    <a:pt x="3434" y="21600"/>
                    <a:pt x="1846" y="21092"/>
                    <a:pt x="893" y="19821"/>
                  </a:cubicBezTo>
                  <a:cubicBezTo>
                    <a:pt x="-60" y="18551"/>
                    <a:pt x="-378" y="16518"/>
                    <a:pt x="575" y="15501"/>
                  </a:cubicBezTo>
                  <a:cubicBezTo>
                    <a:pt x="1528" y="14485"/>
                    <a:pt x="3751" y="14485"/>
                    <a:pt x="6769" y="15501"/>
                  </a:cubicBezTo>
                  <a:cubicBezTo>
                    <a:pt x="9787" y="16518"/>
                    <a:pt x="13598" y="18551"/>
                    <a:pt x="17410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692649" y="6210300"/>
              <a:ext cx="6876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0" h="21600" fill="norm" stroke="1" extrusionOk="0">
                  <a:moveTo>
                    <a:pt x="16663" y="0"/>
                  </a:moveTo>
                  <a:cubicBezTo>
                    <a:pt x="19131" y="3181"/>
                    <a:pt x="21600" y="6363"/>
                    <a:pt x="18823" y="9963"/>
                  </a:cubicBezTo>
                  <a:cubicBezTo>
                    <a:pt x="16046" y="13563"/>
                    <a:pt x="8023" y="175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4310428" y="6020834"/>
              <a:ext cx="166322" cy="1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46" fill="norm" stroke="1" extrusionOk="0">
                  <a:moveTo>
                    <a:pt x="3438" y="6522"/>
                  </a:moveTo>
                  <a:cubicBezTo>
                    <a:pt x="2618" y="8384"/>
                    <a:pt x="1798" y="10246"/>
                    <a:pt x="1114" y="13039"/>
                  </a:cubicBezTo>
                  <a:cubicBezTo>
                    <a:pt x="431" y="15832"/>
                    <a:pt x="-116" y="19556"/>
                    <a:pt x="21" y="20301"/>
                  </a:cubicBezTo>
                  <a:cubicBezTo>
                    <a:pt x="157" y="21046"/>
                    <a:pt x="978" y="18812"/>
                    <a:pt x="2755" y="15087"/>
                  </a:cubicBezTo>
                  <a:cubicBezTo>
                    <a:pt x="4532" y="11363"/>
                    <a:pt x="7266" y="6149"/>
                    <a:pt x="9317" y="3170"/>
                  </a:cubicBezTo>
                  <a:cubicBezTo>
                    <a:pt x="11368" y="191"/>
                    <a:pt x="12735" y="-554"/>
                    <a:pt x="13692" y="377"/>
                  </a:cubicBezTo>
                  <a:cubicBezTo>
                    <a:pt x="14649" y="1308"/>
                    <a:pt x="15195" y="3915"/>
                    <a:pt x="16426" y="7639"/>
                  </a:cubicBezTo>
                  <a:cubicBezTo>
                    <a:pt x="17656" y="11363"/>
                    <a:pt x="19570" y="16205"/>
                    <a:pt x="21484" y="21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328444" y="6242050"/>
              <a:ext cx="202407" cy="16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737" fill="norm" stroke="1" extrusionOk="0">
                  <a:moveTo>
                    <a:pt x="3291" y="0"/>
                  </a:moveTo>
                  <a:cubicBezTo>
                    <a:pt x="2166" y="781"/>
                    <a:pt x="1041" y="1561"/>
                    <a:pt x="478" y="4554"/>
                  </a:cubicBezTo>
                  <a:cubicBezTo>
                    <a:pt x="-84" y="7547"/>
                    <a:pt x="-84" y="12752"/>
                    <a:pt x="141" y="16005"/>
                  </a:cubicBezTo>
                  <a:cubicBezTo>
                    <a:pt x="366" y="19258"/>
                    <a:pt x="816" y="20559"/>
                    <a:pt x="1378" y="20559"/>
                  </a:cubicBezTo>
                  <a:cubicBezTo>
                    <a:pt x="1941" y="20559"/>
                    <a:pt x="2616" y="19258"/>
                    <a:pt x="3291" y="17827"/>
                  </a:cubicBezTo>
                  <a:cubicBezTo>
                    <a:pt x="3966" y="16395"/>
                    <a:pt x="4641" y="14834"/>
                    <a:pt x="5203" y="13402"/>
                  </a:cubicBezTo>
                  <a:cubicBezTo>
                    <a:pt x="5766" y="11971"/>
                    <a:pt x="6216" y="10670"/>
                    <a:pt x="6553" y="11060"/>
                  </a:cubicBezTo>
                  <a:cubicBezTo>
                    <a:pt x="6891" y="11451"/>
                    <a:pt x="7116" y="13533"/>
                    <a:pt x="7341" y="15224"/>
                  </a:cubicBezTo>
                  <a:cubicBezTo>
                    <a:pt x="7566" y="16916"/>
                    <a:pt x="7791" y="18217"/>
                    <a:pt x="9141" y="19388"/>
                  </a:cubicBezTo>
                  <a:cubicBezTo>
                    <a:pt x="10491" y="20559"/>
                    <a:pt x="12966" y="21600"/>
                    <a:pt x="14991" y="19648"/>
                  </a:cubicBezTo>
                  <a:cubicBezTo>
                    <a:pt x="17016" y="17696"/>
                    <a:pt x="18591" y="12752"/>
                    <a:pt x="19603" y="9629"/>
                  </a:cubicBezTo>
                  <a:cubicBezTo>
                    <a:pt x="20616" y="6506"/>
                    <a:pt x="21066" y="5205"/>
                    <a:pt x="21516" y="3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562599" y="62674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562599" y="6140450"/>
              <a:ext cx="571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78"/>
                    <a:pt x="0" y="10957"/>
                    <a:pt x="3600" y="7357"/>
                  </a:cubicBezTo>
                  <a:cubicBezTo>
                    <a:pt x="7200" y="3757"/>
                    <a:pt x="14400" y="18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5602816" y="6017909"/>
              <a:ext cx="277335" cy="38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71" fill="norm" stroke="1" extrusionOk="0">
                  <a:moveTo>
                    <a:pt x="10636" y="455"/>
                  </a:moveTo>
                  <a:cubicBezTo>
                    <a:pt x="9164" y="3841"/>
                    <a:pt x="7691" y="7227"/>
                    <a:pt x="6791" y="10146"/>
                  </a:cubicBezTo>
                  <a:cubicBezTo>
                    <a:pt x="5891" y="13065"/>
                    <a:pt x="5564" y="15516"/>
                    <a:pt x="5564" y="17093"/>
                  </a:cubicBezTo>
                  <a:cubicBezTo>
                    <a:pt x="5564" y="18669"/>
                    <a:pt x="5891" y="19369"/>
                    <a:pt x="6218" y="19369"/>
                  </a:cubicBezTo>
                  <a:cubicBezTo>
                    <a:pt x="6545" y="19369"/>
                    <a:pt x="6873" y="18669"/>
                    <a:pt x="6545" y="17501"/>
                  </a:cubicBezTo>
                  <a:cubicBezTo>
                    <a:pt x="6218" y="16334"/>
                    <a:pt x="5236" y="14699"/>
                    <a:pt x="4418" y="13707"/>
                  </a:cubicBezTo>
                  <a:cubicBezTo>
                    <a:pt x="3600" y="12714"/>
                    <a:pt x="2945" y="12364"/>
                    <a:pt x="2045" y="11897"/>
                  </a:cubicBezTo>
                  <a:cubicBezTo>
                    <a:pt x="1145" y="11430"/>
                    <a:pt x="0" y="10846"/>
                    <a:pt x="0" y="10262"/>
                  </a:cubicBezTo>
                  <a:cubicBezTo>
                    <a:pt x="0" y="9679"/>
                    <a:pt x="1145" y="9095"/>
                    <a:pt x="3109" y="7577"/>
                  </a:cubicBezTo>
                  <a:cubicBezTo>
                    <a:pt x="5073" y="6059"/>
                    <a:pt x="7855" y="3607"/>
                    <a:pt x="9573" y="2206"/>
                  </a:cubicBezTo>
                  <a:cubicBezTo>
                    <a:pt x="11291" y="805"/>
                    <a:pt x="11945" y="455"/>
                    <a:pt x="12764" y="221"/>
                  </a:cubicBezTo>
                  <a:cubicBezTo>
                    <a:pt x="13582" y="-12"/>
                    <a:pt x="14564" y="-129"/>
                    <a:pt x="15218" y="221"/>
                  </a:cubicBezTo>
                  <a:cubicBezTo>
                    <a:pt x="15873" y="572"/>
                    <a:pt x="16200" y="1389"/>
                    <a:pt x="16200" y="3724"/>
                  </a:cubicBezTo>
                  <a:cubicBezTo>
                    <a:pt x="16200" y="6059"/>
                    <a:pt x="15873" y="9912"/>
                    <a:pt x="15545" y="12130"/>
                  </a:cubicBezTo>
                  <a:cubicBezTo>
                    <a:pt x="15218" y="14349"/>
                    <a:pt x="14891" y="14933"/>
                    <a:pt x="14400" y="15516"/>
                  </a:cubicBezTo>
                  <a:cubicBezTo>
                    <a:pt x="13909" y="16100"/>
                    <a:pt x="13255" y="16684"/>
                    <a:pt x="13091" y="16626"/>
                  </a:cubicBezTo>
                  <a:cubicBezTo>
                    <a:pt x="12927" y="16567"/>
                    <a:pt x="13255" y="15867"/>
                    <a:pt x="13991" y="14991"/>
                  </a:cubicBezTo>
                  <a:cubicBezTo>
                    <a:pt x="14727" y="14115"/>
                    <a:pt x="15873" y="13065"/>
                    <a:pt x="16855" y="12481"/>
                  </a:cubicBezTo>
                  <a:cubicBezTo>
                    <a:pt x="17836" y="11897"/>
                    <a:pt x="18655" y="11780"/>
                    <a:pt x="19473" y="12247"/>
                  </a:cubicBezTo>
                  <a:cubicBezTo>
                    <a:pt x="20291" y="12714"/>
                    <a:pt x="21109" y="13765"/>
                    <a:pt x="21355" y="15400"/>
                  </a:cubicBezTo>
                  <a:cubicBezTo>
                    <a:pt x="21600" y="17034"/>
                    <a:pt x="21273" y="19253"/>
                    <a:pt x="20945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578599" y="6045200"/>
              <a:ext cx="25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215"/>
                    <a:pt x="18000" y="8429"/>
                    <a:pt x="14400" y="12029"/>
                  </a:cubicBezTo>
                  <a:cubicBezTo>
                    <a:pt x="10800" y="15629"/>
                    <a:pt x="5400" y="186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470649" y="6310679"/>
              <a:ext cx="181821" cy="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28" fill="norm" stroke="1" extrusionOk="0">
                  <a:moveTo>
                    <a:pt x="0" y="8878"/>
                  </a:moveTo>
                  <a:cubicBezTo>
                    <a:pt x="5959" y="4828"/>
                    <a:pt x="11917" y="778"/>
                    <a:pt x="15641" y="103"/>
                  </a:cubicBezTo>
                  <a:cubicBezTo>
                    <a:pt x="19366" y="-572"/>
                    <a:pt x="20855" y="2128"/>
                    <a:pt x="21228" y="6178"/>
                  </a:cubicBezTo>
                  <a:cubicBezTo>
                    <a:pt x="21600" y="10228"/>
                    <a:pt x="20855" y="15628"/>
                    <a:pt x="20110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490324" y="6393383"/>
              <a:ext cx="166679" cy="20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083" fill="norm" stroke="1" extrusionOk="0">
                  <a:moveTo>
                    <a:pt x="8020" y="765"/>
                  </a:moveTo>
                  <a:cubicBezTo>
                    <a:pt x="6670" y="3165"/>
                    <a:pt x="5320" y="5565"/>
                    <a:pt x="4105" y="8619"/>
                  </a:cubicBezTo>
                  <a:cubicBezTo>
                    <a:pt x="2890" y="11674"/>
                    <a:pt x="1810" y="15383"/>
                    <a:pt x="1135" y="17783"/>
                  </a:cubicBezTo>
                  <a:cubicBezTo>
                    <a:pt x="460" y="20183"/>
                    <a:pt x="190" y="21274"/>
                    <a:pt x="55" y="21056"/>
                  </a:cubicBezTo>
                  <a:cubicBezTo>
                    <a:pt x="-80" y="20838"/>
                    <a:pt x="-80" y="19310"/>
                    <a:pt x="1405" y="16256"/>
                  </a:cubicBezTo>
                  <a:cubicBezTo>
                    <a:pt x="2890" y="13201"/>
                    <a:pt x="5860" y="8619"/>
                    <a:pt x="8830" y="5565"/>
                  </a:cubicBezTo>
                  <a:cubicBezTo>
                    <a:pt x="11800" y="2510"/>
                    <a:pt x="14770" y="983"/>
                    <a:pt x="16930" y="329"/>
                  </a:cubicBezTo>
                  <a:cubicBezTo>
                    <a:pt x="19090" y="-326"/>
                    <a:pt x="20440" y="-108"/>
                    <a:pt x="20980" y="1965"/>
                  </a:cubicBezTo>
                  <a:cubicBezTo>
                    <a:pt x="21520" y="4038"/>
                    <a:pt x="21250" y="7965"/>
                    <a:pt x="20440" y="11129"/>
                  </a:cubicBezTo>
                  <a:cubicBezTo>
                    <a:pt x="19630" y="14292"/>
                    <a:pt x="18280" y="16692"/>
                    <a:pt x="16930" y="19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7195639" y="6034860"/>
              <a:ext cx="424362" cy="42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77" fill="norm" stroke="1" extrusionOk="0">
                  <a:moveTo>
                    <a:pt x="11551" y="3073"/>
                  </a:moveTo>
                  <a:cubicBezTo>
                    <a:pt x="11444" y="2222"/>
                    <a:pt x="11336" y="1371"/>
                    <a:pt x="11014" y="785"/>
                  </a:cubicBezTo>
                  <a:cubicBezTo>
                    <a:pt x="10691" y="200"/>
                    <a:pt x="10154" y="-119"/>
                    <a:pt x="9563" y="41"/>
                  </a:cubicBezTo>
                  <a:cubicBezTo>
                    <a:pt x="8972" y="200"/>
                    <a:pt x="8327" y="839"/>
                    <a:pt x="7682" y="2488"/>
                  </a:cubicBezTo>
                  <a:cubicBezTo>
                    <a:pt x="7038" y="4137"/>
                    <a:pt x="6393" y="6797"/>
                    <a:pt x="6070" y="9777"/>
                  </a:cubicBezTo>
                  <a:cubicBezTo>
                    <a:pt x="5748" y="12756"/>
                    <a:pt x="5748" y="16054"/>
                    <a:pt x="5641" y="18023"/>
                  </a:cubicBezTo>
                  <a:cubicBezTo>
                    <a:pt x="5533" y="19991"/>
                    <a:pt x="5318" y="20630"/>
                    <a:pt x="4942" y="20949"/>
                  </a:cubicBezTo>
                  <a:cubicBezTo>
                    <a:pt x="4566" y="21268"/>
                    <a:pt x="4029" y="21268"/>
                    <a:pt x="3330" y="20843"/>
                  </a:cubicBezTo>
                  <a:cubicBezTo>
                    <a:pt x="2632" y="20417"/>
                    <a:pt x="1772" y="19566"/>
                    <a:pt x="1181" y="18821"/>
                  </a:cubicBezTo>
                  <a:cubicBezTo>
                    <a:pt x="590" y="18076"/>
                    <a:pt x="267" y="17438"/>
                    <a:pt x="106" y="16852"/>
                  </a:cubicBezTo>
                  <a:cubicBezTo>
                    <a:pt x="-55" y="16267"/>
                    <a:pt x="-55" y="15735"/>
                    <a:pt x="267" y="15416"/>
                  </a:cubicBezTo>
                  <a:cubicBezTo>
                    <a:pt x="590" y="15097"/>
                    <a:pt x="1235" y="14990"/>
                    <a:pt x="2685" y="14937"/>
                  </a:cubicBezTo>
                  <a:cubicBezTo>
                    <a:pt x="4136" y="14884"/>
                    <a:pt x="6393" y="14884"/>
                    <a:pt x="7844" y="14724"/>
                  </a:cubicBezTo>
                  <a:cubicBezTo>
                    <a:pt x="9294" y="14565"/>
                    <a:pt x="9939" y="14246"/>
                    <a:pt x="9993" y="14086"/>
                  </a:cubicBezTo>
                  <a:cubicBezTo>
                    <a:pt x="10046" y="13926"/>
                    <a:pt x="9509" y="13926"/>
                    <a:pt x="8864" y="14405"/>
                  </a:cubicBezTo>
                  <a:cubicBezTo>
                    <a:pt x="8220" y="14884"/>
                    <a:pt x="7467" y="15842"/>
                    <a:pt x="7038" y="16640"/>
                  </a:cubicBezTo>
                  <a:cubicBezTo>
                    <a:pt x="6608" y="17438"/>
                    <a:pt x="6500" y="18076"/>
                    <a:pt x="6715" y="18608"/>
                  </a:cubicBezTo>
                  <a:cubicBezTo>
                    <a:pt x="6930" y="19140"/>
                    <a:pt x="7467" y="19566"/>
                    <a:pt x="8005" y="19832"/>
                  </a:cubicBezTo>
                  <a:cubicBezTo>
                    <a:pt x="8542" y="20098"/>
                    <a:pt x="9079" y="20204"/>
                    <a:pt x="9563" y="20045"/>
                  </a:cubicBezTo>
                  <a:cubicBezTo>
                    <a:pt x="10046" y="19885"/>
                    <a:pt x="10476" y="19459"/>
                    <a:pt x="10745" y="18661"/>
                  </a:cubicBezTo>
                  <a:cubicBezTo>
                    <a:pt x="11014" y="17863"/>
                    <a:pt x="11121" y="16693"/>
                    <a:pt x="11282" y="15735"/>
                  </a:cubicBezTo>
                  <a:cubicBezTo>
                    <a:pt x="11444" y="14778"/>
                    <a:pt x="11658" y="14033"/>
                    <a:pt x="12035" y="13554"/>
                  </a:cubicBezTo>
                  <a:cubicBezTo>
                    <a:pt x="12411" y="13075"/>
                    <a:pt x="12948" y="12862"/>
                    <a:pt x="13485" y="12862"/>
                  </a:cubicBezTo>
                  <a:cubicBezTo>
                    <a:pt x="14023" y="12862"/>
                    <a:pt x="14560" y="13075"/>
                    <a:pt x="15312" y="13607"/>
                  </a:cubicBezTo>
                  <a:cubicBezTo>
                    <a:pt x="16064" y="14139"/>
                    <a:pt x="17032" y="14990"/>
                    <a:pt x="17569" y="16001"/>
                  </a:cubicBezTo>
                  <a:cubicBezTo>
                    <a:pt x="18106" y="17012"/>
                    <a:pt x="18214" y="18182"/>
                    <a:pt x="18052" y="19087"/>
                  </a:cubicBezTo>
                  <a:cubicBezTo>
                    <a:pt x="17891" y="19991"/>
                    <a:pt x="17461" y="20630"/>
                    <a:pt x="16924" y="21002"/>
                  </a:cubicBezTo>
                  <a:cubicBezTo>
                    <a:pt x="16387" y="21375"/>
                    <a:pt x="15742" y="21481"/>
                    <a:pt x="15366" y="21268"/>
                  </a:cubicBezTo>
                  <a:cubicBezTo>
                    <a:pt x="14990" y="21055"/>
                    <a:pt x="14882" y="20523"/>
                    <a:pt x="15097" y="19193"/>
                  </a:cubicBezTo>
                  <a:cubicBezTo>
                    <a:pt x="15312" y="17863"/>
                    <a:pt x="15849" y="15735"/>
                    <a:pt x="16978" y="14139"/>
                  </a:cubicBezTo>
                  <a:cubicBezTo>
                    <a:pt x="18106" y="12543"/>
                    <a:pt x="19826" y="11479"/>
                    <a:pt x="21545" y="10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906758" y="6082170"/>
              <a:ext cx="413624" cy="45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54" fill="norm" stroke="1" extrusionOk="0">
                  <a:moveTo>
                    <a:pt x="6856" y="10804"/>
                  </a:moveTo>
                  <a:cubicBezTo>
                    <a:pt x="6746" y="10207"/>
                    <a:pt x="6636" y="9609"/>
                    <a:pt x="6253" y="9311"/>
                  </a:cubicBezTo>
                  <a:cubicBezTo>
                    <a:pt x="5869" y="9012"/>
                    <a:pt x="5211" y="9012"/>
                    <a:pt x="4279" y="9808"/>
                  </a:cubicBezTo>
                  <a:cubicBezTo>
                    <a:pt x="3347" y="10605"/>
                    <a:pt x="2141" y="12197"/>
                    <a:pt x="1373" y="13491"/>
                  </a:cubicBezTo>
                  <a:cubicBezTo>
                    <a:pt x="606" y="14785"/>
                    <a:pt x="277" y="15781"/>
                    <a:pt x="112" y="16527"/>
                  </a:cubicBezTo>
                  <a:cubicBezTo>
                    <a:pt x="-52" y="17274"/>
                    <a:pt x="-52" y="17772"/>
                    <a:pt x="222" y="18070"/>
                  </a:cubicBezTo>
                  <a:cubicBezTo>
                    <a:pt x="496" y="18369"/>
                    <a:pt x="1044" y="18468"/>
                    <a:pt x="1922" y="17821"/>
                  </a:cubicBezTo>
                  <a:cubicBezTo>
                    <a:pt x="2799" y="17174"/>
                    <a:pt x="4005" y="15781"/>
                    <a:pt x="4772" y="14636"/>
                  </a:cubicBezTo>
                  <a:cubicBezTo>
                    <a:pt x="5540" y="13491"/>
                    <a:pt x="5869" y="12595"/>
                    <a:pt x="6033" y="12396"/>
                  </a:cubicBezTo>
                  <a:cubicBezTo>
                    <a:pt x="6198" y="12197"/>
                    <a:pt x="6198" y="12695"/>
                    <a:pt x="6143" y="13242"/>
                  </a:cubicBezTo>
                  <a:cubicBezTo>
                    <a:pt x="6088" y="13790"/>
                    <a:pt x="5978" y="14387"/>
                    <a:pt x="5924" y="14984"/>
                  </a:cubicBezTo>
                  <a:cubicBezTo>
                    <a:pt x="5869" y="15582"/>
                    <a:pt x="5869" y="16179"/>
                    <a:pt x="6143" y="16328"/>
                  </a:cubicBezTo>
                  <a:cubicBezTo>
                    <a:pt x="6417" y="16478"/>
                    <a:pt x="6965" y="16179"/>
                    <a:pt x="8062" y="14586"/>
                  </a:cubicBezTo>
                  <a:cubicBezTo>
                    <a:pt x="9158" y="12994"/>
                    <a:pt x="10803" y="10107"/>
                    <a:pt x="11844" y="7668"/>
                  </a:cubicBezTo>
                  <a:cubicBezTo>
                    <a:pt x="12886" y="5230"/>
                    <a:pt x="13325" y="3239"/>
                    <a:pt x="13599" y="1945"/>
                  </a:cubicBezTo>
                  <a:cubicBezTo>
                    <a:pt x="13873" y="651"/>
                    <a:pt x="13983" y="54"/>
                    <a:pt x="13873" y="4"/>
                  </a:cubicBezTo>
                  <a:cubicBezTo>
                    <a:pt x="13763" y="-46"/>
                    <a:pt x="13434" y="452"/>
                    <a:pt x="12776" y="2194"/>
                  </a:cubicBezTo>
                  <a:cubicBezTo>
                    <a:pt x="12119" y="3936"/>
                    <a:pt x="11132" y="6922"/>
                    <a:pt x="10529" y="9360"/>
                  </a:cubicBezTo>
                  <a:cubicBezTo>
                    <a:pt x="9926" y="11799"/>
                    <a:pt x="9706" y="13690"/>
                    <a:pt x="9652" y="14885"/>
                  </a:cubicBezTo>
                  <a:cubicBezTo>
                    <a:pt x="9597" y="16079"/>
                    <a:pt x="9706" y="16577"/>
                    <a:pt x="10035" y="16925"/>
                  </a:cubicBezTo>
                  <a:cubicBezTo>
                    <a:pt x="10364" y="17274"/>
                    <a:pt x="10912" y="17473"/>
                    <a:pt x="11680" y="17324"/>
                  </a:cubicBezTo>
                  <a:cubicBezTo>
                    <a:pt x="12447" y="17174"/>
                    <a:pt x="13434" y="16677"/>
                    <a:pt x="14750" y="15134"/>
                  </a:cubicBezTo>
                  <a:cubicBezTo>
                    <a:pt x="16066" y="13591"/>
                    <a:pt x="17710" y="11003"/>
                    <a:pt x="18862" y="8763"/>
                  </a:cubicBezTo>
                  <a:cubicBezTo>
                    <a:pt x="20013" y="6524"/>
                    <a:pt x="20671" y="4632"/>
                    <a:pt x="21055" y="3289"/>
                  </a:cubicBezTo>
                  <a:cubicBezTo>
                    <a:pt x="21438" y="1945"/>
                    <a:pt x="21548" y="1148"/>
                    <a:pt x="21274" y="1198"/>
                  </a:cubicBezTo>
                  <a:cubicBezTo>
                    <a:pt x="21000" y="1248"/>
                    <a:pt x="20342" y="2144"/>
                    <a:pt x="19574" y="4383"/>
                  </a:cubicBezTo>
                  <a:cubicBezTo>
                    <a:pt x="18807" y="6623"/>
                    <a:pt x="17930" y="10207"/>
                    <a:pt x="17820" y="13292"/>
                  </a:cubicBezTo>
                  <a:cubicBezTo>
                    <a:pt x="17710" y="16378"/>
                    <a:pt x="18368" y="18966"/>
                    <a:pt x="19026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8788399" y="6153150"/>
              <a:ext cx="2159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3352"/>
                    <a:pt x="7624" y="6703"/>
                    <a:pt x="11118" y="9993"/>
                  </a:cubicBezTo>
                  <a:cubicBezTo>
                    <a:pt x="14612" y="13283"/>
                    <a:pt x="17788" y="16510"/>
                    <a:pt x="19482" y="18434"/>
                  </a:cubicBezTo>
                  <a:cubicBezTo>
                    <a:pt x="21176" y="20359"/>
                    <a:pt x="21388" y="209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8779742" y="6130778"/>
              <a:ext cx="205508" cy="42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46" fill="norm" stroke="1" extrusionOk="0">
                  <a:moveTo>
                    <a:pt x="21399" y="2103"/>
                  </a:moveTo>
                  <a:cubicBezTo>
                    <a:pt x="21399" y="1350"/>
                    <a:pt x="21399" y="598"/>
                    <a:pt x="20848" y="222"/>
                  </a:cubicBezTo>
                  <a:cubicBezTo>
                    <a:pt x="20297" y="-154"/>
                    <a:pt x="19195" y="-154"/>
                    <a:pt x="17542" y="1028"/>
                  </a:cubicBezTo>
                  <a:cubicBezTo>
                    <a:pt x="15889" y="2210"/>
                    <a:pt x="13685" y="4574"/>
                    <a:pt x="11040" y="7422"/>
                  </a:cubicBezTo>
                  <a:cubicBezTo>
                    <a:pt x="8395" y="10270"/>
                    <a:pt x="5309" y="13601"/>
                    <a:pt x="3436" y="15643"/>
                  </a:cubicBezTo>
                  <a:cubicBezTo>
                    <a:pt x="1562" y="17685"/>
                    <a:pt x="901" y="18437"/>
                    <a:pt x="460" y="19189"/>
                  </a:cubicBezTo>
                  <a:cubicBezTo>
                    <a:pt x="19" y="19942"/>
                    <a:pt x="-201" y="20694"/>
                    <a:pt x="240" y="21070"/>
                  </a:cubicBezTo>
                  <a:cubicBezTo>
                    <a:pt x="681" y="21446"/>
                    <a:pt x="1783" y="21446"/>
                    <a:pt x="2885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029699" y="64706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9030205" y="6351737"/>
              <a:ext cx="43412" cy="83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662" fill="norm" stroke="1" extrusionOk="0">
                  <a:moveTo>
                    <a:pt x="18268" y="7470"/>
                  </a:moveTo>
                  <a:cubicBezTo>
                    <a:pt x="17240" y="4836"/>
                    <a:pt x="16211" y="2202"/>
                    <a:pt x="13125" y="885"/>
                  </a:cubicBezTo>
                  <a:cubicBezTo>
                    <a:pt x="10040" y="-432"/>
                    <a:pt x="4897" y="-432"/>
                    <a:pt x="2325" y="1939"/>
                  </a:cubicBezTo>
                  <a:cubicBezTo>
                    <a:pt x="-246" y="4309"/>
                    <a:pt x="-246" y="9051"/>
                    <a:pt x="268" y="12739"/>
                  </a:cubicBezTo>
                  <a:cubicBezTo>
                    <a:pt x="783" y="16427"/>
                    <a:pt x="1811" y="19061"/>
                    <a:pt x="4897" y="20114"/>
                  </a:cubicBezTo>
                  <a:cubicBezTo>
                    <a:pt x="7983" y="21168"/>
                    <a:pt x="13125" y="20641"/>
                    <a:pt x="16211" y="19061"/>
                  </a:cubicBezTo>
                  <a:cubicBezTo>
                    <a:pt x="19297" y="17480"/>
                    <a:pt x="20325" y="14846"/>
                    <a:pt x="20840" y="11422"/>
                  </a:cubicBezTo>
                  <a:cubicBezTo>
                    <a:pt x="21354" y="7997"/>
                    <a:pt x="21354" y="3783"/>
                    <a:pt x="18268" y="2466"/>
                  </a:cubicBezTo>
                  <a:cubicBezTo>
                    <a:pt x="15183" y="1148"/>
                    <a:pt x="9011" y="2729"/>
                    <a:pt x="2840" y="4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0" y="6788150"/>
              <a:ext cx="1028700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00"/>
                  </a:moveTo>
                  <a:cubicBezTo>
                    <a:pt x="187" y="7800"/>
                    <a:pt x="373" y="7500"/>
                    <a:pt x="547" y="7200"/>
                  </a:cubicBezTo>
                  <a:cubicBezTo>
                    <a:pt x="720" y="6900"/>
                    <a:pt x="880" y="6600"/>
                    <a:pt x="1036" y="6350"/>
                  </a:cubicBezTo>
                  <a:cubicBezTo>
                    <a:pt x="1191" y="6100"/>
                    <a:pt x="1342" y="5900"/>
                    <a:pt x="1511" y="5650"/>
                  </a:cubicBezTo>
                  <a:cubicBezTo>
                    <a:pt x="1680" y="5400"/>
                    <a:pt x="1867" y="5100"/>
                    <a:pt x="2044" y="4850"/>
                  </a:cubicBezTo>
                  <a:cubicBezTo>
                    <a:pt x="2222" y="4600"/>
                    <a:pt x="2391" y="4400"/>
                    <a:pt x="2571" y="4200"/>
                  </a:cubicBezTo>
                  <a:cubicBezTo>
                    <a:pt x="2751" y="4000"/>
                    <a:pt x="2942" y="3800"/>
                    <a:pt x="3111" y="3600"/>
                  </a:cubicBezTo>
                  <a:cubicBezTo>
                    <a:pt x="3280" y="3400"/>
                    <a:pt x="3427" y="3200"/>
                    <a:pt x="3584" y="2900"/>
                  </a:cubicBezTo>
                  <a:cubicBezTo>
                    <a:pt x="3742" y="2600"/>
                    <a:pt x="3911" y="2200"/>
                    <a:pt x="4082" y="1900"/>
                  </a:cubicBezTo>
                  <a:cubicBezTo>
                    <a:pt x="4253" y="1600"/>
                    <a:pt x="4427" y="1400"/>
                    <a:pt x="4602" y="1150"/>
                  </a:cubicBezTo>
                  <a:cubicBezTo>
                    <a:pt x="4778" y="900"/>
                    <a:pt x="4956" y="600"/>
                    <a:pt x="5131" y="400"/>
                  </a:cubicBezTo>
                  <a:cubicBezTo>
                    <a:pt x="5307" y="200"/>
                    <a:pt x="5480" y="100"/>
                    <a:pt x="5656" y="50"/>
                  </a:cubicBezTo>
                  <a:cubicBezTo>
                    <a:pt x="5831" y="0"/>
                    <a:pt x="6009" y="0"/>
                    <a:pt x="6187" y="0"/>
                  </a:cubicBezTo>
                  <a:cubicBezTo>
                    <a:pt x="6364" y="0"/>
                    <a:pt x="6542" y="0"/>
                    <a:pt x="6722" y="50"/>
                  </a:cubicBezTo>
                  <a:cubicBezTo>
                    <a:pt x="6902" y="100"/>
                    <a:pt x="7084" y="200"/>
                    <a:pt x="7271" y="350"/>
                  </a:cubicBezTo>
                  <a:cubicBezTo>
                    <a:pt x="7458" y="500"/>
                    <a:pt x="7649" y="700"/>
                    <a:pt x="7840" y="850"/>
                  </a:cubicBezTo>
                  <a:cubicBezTo>
                    <a:pt x="8031" y="1000"/>
                    <a:pt x="8222" y="1100"/>
                    <a:pt x="8418" y="1250"/>
                  </a:cubicBezTo>
                  <a:cubicBezTo>
                    <a:pt x="8613" y="1400"/>
                    <a:pt x="8813" y="1600"/>
                    <a:pt x="8980" y="1750"/>
                  </a:cubicBezTo>
                  <a:cubicBezTo>
                    <a:pt x="9147" y="1900"/>
                    <a:pt x="9280" y="2000"/>
                    <a:pt x="9420" y="2100"/>
                  </a:cubicBezTo>
                  <a:cubicBezTo>
                    <a:pt x="9560" y="2200"/>
                    <a:pt x="9707" y="2300"/>
                    <a:pt x="9853" y="2350"/>
                  </a:cubicBezTo>
                  <a:cubicBezTo>
                    <a:pt x="10000" y="2400"/>
                    <a:pt x="10147" y="2400"/>
                    <a:pt x="10291" y="2450"/>
                  </a:cubicBezTo>
                  <a:cubicBezTo>
                    <a:pt x="10436" y="2500"/>
                    <a:pt x="10578" y="2600"/>
                    <a:pt x="10724" y="2700"/>
                  </a:cubicBezTo>
                  <a:cubicBezTo>
                    <a:pt x="10871" y="2800"/>
                    <a:pt x="11022" y="2900"/>
                    <a:pt x="11220" y="3050"/>
                  </a:cubicBezTo>
                  <a:cubicBezTo>
                    <a:pt x="11418" y="3200"/>
                    <a:pt x="11662" y="3400"/>
                    <a:pt x="11860" y="3600"/>
                  </a:cubicBezTo>
                  <a:cubicBezTo>
                    <a:pt x="12058" y="3800"/>
                    <a:pt x="12209" y="4000"/>
                    <a:pt x="12358" y="4200"/>
                  </a:cubicBezTo>
                  <a:cubicBezTo>
                    <a:pt x="12507" y="4400"/>
                    <a:pt x="12653" y="4600"/>
                    <a:pt x="12807" y="4850"/>
                  </a:cubicBezTo>
                  <a:cubicBezTo>
                    <a:pt x="12960" y="5100"/>
                    <a:pt x="13120" y="5400"/>
                    <a:pt x="13284" y="5700"/>
                  </a:cubicBezTo>
                  <a:cubicBezTo>
                    <a:pt x="13449" y="6000"/>
                    <a:pt x="13618" y="6300"/>
                    <a:pt x="13780" y="6550"/>
                  </a:cubicBezTo>
                  <a:cubicBezTo>
                    <a:pt x="13942" y="6800"/>
                    <a:pt x="14098" y="7000"/>
                    <a:pt x="14262" y="7300"/>
                  </a:cubicBezTo>
                  <a:cubicBezTo>
                    <a:pt x="14427" y="7600"/>
                    <a:pt x="14600" y="8000"/>
                    <a:pt x="14769" y="8350"/>
                  </a:cubicBezTo>
                  <a:cubicBezTo>
                    <a:pt x="14938" y="8700"/>
                    <a:pt x="15102" y="9000"/>
                    <a:pt x="15264" y="9300"/>
                  </a:cubicBezTo>
                  <a:cubicBezTo>
                    <a:pt x="15427" y="9600"/>
                    <a:pt x="15587" y="9900"/>
                    <a:pt x="15749" y="10200"/>
                  </a:cubicBezTo>
                  <a:cubicBezTo>
                    <a:pt x="15911" y="10500"/>
                    <a:pt x="16076" y="10800"/>
                    <a:pt x="16244" y="11100"/>
                  </a:cubicBezTo>
                  <a:cubicBezTo>
                    <a:pt x="16413" y="11400"/>
                    <a:pt x="16587" y="11700"/>
                    <a:pt x="16751" y="12000"/>
                  </a:cubicBezTo>
                  <a:cubicBezTo>
                    <a:pt x="16916" y="12300"/>
                    <a:pt x="17071" y="12600"/>
                    <a:pt x="17236" y="12900"/>
                  </a:cubicBezTo>
                  <a:cubicBezTo>
                    <a:pt x="17400" y="13200"/>
                    <a:pt x="17573" y="13500"/>
                    <a:pt x="17740" y="13800"/>
                  </a:cubicBezTo>
                  <a:cubicBezTo>
                    <a:pt x="17907" y="14100"/>
                    <a:pt x="18067" y="14400"/>
                    <a:pt x="18222" y="14650"/>
                  </a:cubicBezTo>
                  <a:cubicBezTo>
                    <a:pt x="18378" y="14900"/>
                    <a:pt x="18529" y="15100"/>
                    <a:pt x="18682" y="15350"/>
                  </a:cubicBezTo>
                  <a:cubicBezTo>
                    <a:pt x="18836" y="15600"/>
                    <a:pt x="18991" y="15900"/>
                    <a:pt x="19176" y="16250"/>
                  </a:cubicBezTo>
                  <a:cubicBezTo>
                    <a:pt x="19360" y="16600"/>
                    <a:pt x="19573" y="17000"/>
                    <a:pt x="19780" y="17400"/>
                  </a:cubicBezTo>
                  <a:cubicBezTo>
                    <a:pt x="19987" y="17800"/>
                    <a:pt x="20187" y="18200"/>
                    <a:pt x="20396" y="18600"/>
                  </a:cubicBezTo>
                  <a:cubicBezTo>
                    <a:pt x="20604" y="19000"/>
                    <a:pt x="20822" y="19400"/>
                    <a:pt x="21024" y="19900"/>
                  </a:cubicBezTo>
                  <a:cubicBezTo>
                    <a:pt x="21227" y="20400"/>
                    <a:pt x="21413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42900" y="7181850"/>
              <a:ext cx="635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44"/>
                    <a:pt x="0" y="8088"/>
                    <a:pt x="3600" y="11688"/>
                  </a:cubicBezTo>
                  <a:cubicBezTo>
                    <a:pt x="7200" y="15288"/>
                    <a:pt x="14400" y="184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28600" y="7143750"/>
              <a:ext cx="247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8" y="16000"/>
                    <a:pt x="7015" y="10400"/>
                    <a:pt x="10615" y="6800"/>
                  </a:cubicBezTo>
                  <a:cubicBezTo>
                    <a:pt x="14215" y="3200"/>
                    <a:pt x="17908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96850" y="7613650"/>
              <a:ext cx="215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6200"/>
                    <a:pt x="8894" y="10800"/>
                    <a:pt x="12494" y="7200"/>
                  </a:cubicBezTo>
                  <a:cubicBezTo>
                    <a:pt x="16094" y="3600"/>
                    <a:pt x="1884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498186" y="7390270"/>
              <a:ext cx="111415" cy="23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10" fill="norm" stroke="1" extrusionOk="0">
                  <a:moveTo>
                    <a:pt x="4335" y="6467"/>
                  </a:moveTo>
                  <a:cubicBezTo>
                    <a:pt x="3112" y="7239"/>
                    <a:pt x="1890" y="8010"/>
                    <a:pt x="1278" y="10131"/>
                  </a:cubicBezTo>
                  <a:cubicBezTo>
                    <a:pt x="667" y="12253"/>
                    <a:pt x="667" y="15724"/>
                    <a:pt x="463" y="18039"/>
                  </a:cubicBezTo>
                  <a:cubicBezTo>
                    <a:pt x="260" y="20353"/>
                    <a:pt x="-148" y="21510"/>
                    <a:pt x="56" y="21510"/>
                  </a:cubicBezTo>
                  <a:cubicBezTo>
                    <a:pt x="260" y="21510"/>
                    <a:pt x="1075" y="20353"/>
                    <a:pt x="2909" y="16881"/>
                  </a:cubicBezTo>
                  <a:cubicBezTo>
                    <a:pt x="4743" y="13410"/>
                    <a:pt x="7595" y="7624"/>
                    <a:pt x="10041" y="4249"/>
                  </a:cubicBezTo>
                  <a:cubicBezTo>
                    <a:pt x="12486" y="874"/>
                    <a:pt x="14524" y="-90"/>
                    <a:pt x="16154" y="6"/>
                  </a:cubicBezTo>
                  <a:cubicBezTo>
                    <a:pt x="17784" y="103"/>
                    <a:pt x="19007" y="1260"/>
                    <a:pt x="19822" y="4924"/>
                  </a:cubicBezTo>
                  <a:cubicBezTo>
                    <a:pt x="20637" y="8589"/>
                    <a:pt x="21044" y="14760"/>
                    <a:pt x="21452" y="20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07949" y="7410207"/>
              <a:ext cx="187514" cy="48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02" fill="norm" stroke="1" extrusionOk="0">
                  <a:moveTo>
                    <a:pt x="19238" y="1672"/>
                  </a:moveTo>
                  <a:cubicBezTo>
                    <a:pt x="18051" y="1118"/>
                    <a:pt x="16864" y="564"/>
                    <a:pt x="15678" y="241"/>
                  </a:cubicBezTo>
                  <a:cubicBezTo>
                    <a:pt x="14491" y="-82"/>
                    <a:pt x="13304" y="-174"/>
                    <a:pt x="11642" y="564"/>
                  </a:cubicBezTo>
                  <a:cubicBezTo>
                    <a:pt x="9981" y="1303"/>
                    <a:pt x="7845" y="2872"/>
                    <a:pt x="6895" y="3934"/>
                  </a:cubicBezTo>
                  <a:cubicBezTo>
                    <a:pt x="5946" y="4995"/>
                    <a:pt x="6183" y="5549"/>
                    <a:pt x="6895" y="5872"/>
                  </a:cubicBezTo>
                  <a:cubicBezTo>
                    <a:pt x="7607" y="6195"/>
                    <a:pt x="8794" y="6288"/>
                    <a:pt x="10574" y="5964"/>
                  </a:cubicBezTo>
                  <a:cubicBezTo>
                    <a:pt x="12355" y="5641"/>
                    <a:pt x="14728" y="4903"/>
                    <a:pt x="16271" y="4211"/>
                  </a:cubicBezTo>
                  <a:cubicBezTo>
                    <a:pt x="17814" y="3518"/>
                    <a:pt x="18526" y="2872"/>
                    <a:pt x="18882" y="2272"/>
                  </a:cubicBezTo>
                  <a:cubicBezTo>
                    <a:pt x="19238" y="1672"/>
                    <a:pt x="19238" y="1118"/>
                    <a:pt x="19119" y="1072"/>
                  </a:cubicBezTo>
                  <a:cubicBezTo>
                    <a:pt x="19001" y="1026"/>
                    <a:pt x="18763" y="1488"/>
                    <a:pt x="19238" y="3103"/>
                  </a:cubicBezTo>
                  <a:cubicBezTo>
                    <a:pt x="19713" y="4718"/>
                    <a:pt x="20900" y="7488"/>
                    <a:pt x="21018" y="10211"/>
                  </a:cubicBezTo>
                  <a:cubicBezTo>
                    <a:pt x="21137" y="12934"/>
                    <a:pt x="20188" y="15611"/>
                    <a:pt x="17458" y="17503"/>
                  </a:cubicBezTo>
                  <a:cubicBezTo>
                    <a:pt x="14728" y="19395"/>
                    <a:pt x="10218" y="20503"/>
                    <a:pt x="6777" y="20964"/>
                  </a:cubicBezTo>
                  <a:cubicBezTo>
                    <a:pt x="3335" y="21426"/>
                    <a:pt x="961" y="21241"/>
                    <a:pt x="249" y="20180"/>
                  </a:cubicBezTo>
                  <a:cubicBezTo>
                    <a:pt x="-463" y="19118"/>
                    <a:pt x="486" y="17180"/>
                    <a:pt x="1436" y="15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130300" y="7397887"/>
              <a:ext cx="82550" cy="22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12825"/>
                  </a:moveTo>
                  <a:cubicBezTo>
                    <a:pt x="7200" y="10379"/>
                    <a:pt x="14400" y="7934"/>
                    <a:pt x="18000" y="6202"/>
                  </a:cubicBezTo>
                  <a:cubicBezTo>
                    <a:pt x="21600" y="4470"/>
                    <a:pt x="21600" y="3451"/>
                    <a:pt x="21046" y="2432"/>
                  </a:cubicBezTo>
                  <a:cubicBezTo>
                    <a:pt x="20492" y="1413"/>
                    <a:pt x="19385" y="394"/>
                    <a:pt x="17169" y="89"/>
                  </a:cubicBezTo>
                  <a:cubicBezTo>
                    <a:pt x="14954" y="-217"/>
                    <a:pt x="11631" y="191"/>
                    <a:pt x="8585" y="2534"/>
                  </a:cubicBezTo>
                  <a:cubicBezTo>
                    <a:pt x="5538" y="4877"/>
                    <a:pt x="2769" y="9157"/>
                    <a:pt x="4985" y="12621"/>
                  </a:cubicBezTo>
                  <a:cubicBezTo>
                    <a:pt x="7200" y="16085"/>
                    <a:pt x="14400" y="18734"/>
                    <a:pt x="21600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299072" y="7365925"/>
              <a:ext cx="104278" cy="23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18" fill="norm" stroke="1" extrusionOk="0">
                  <a:moveTo>
                    <a:pt x="5730" y="3510"/>
                  </a:moveTo>
                  <a:cubicBezTo>
                    <a:pt x="4434" y="6623"/>
                    <a:pt x="3138" y="9737"/>
                    <a:pt x="2490" y="12364"/>
                  </a:cubicBezTo>
                  <a:cubicBezTo>
                    <a:pt x="1842" y="14991"/>
                    <a:pt x="1842" y="17132"/>
                    <a:pt x="1626" y="18688"/>
                  </a:cubicBezTo>
                  <a:cubicBezTo>
                    <a:pt x="1410" y="20245"/>
                    <a:pt x="978" y="21218"/>
                    <a:pt x="546" y="21218"/>
                  </a:cubicBezTo>
                  <a:cubicBezTo>
                    <a:pt x="114" y="21218"/>
                    <a:pt x="-318" y="20245"/>
                    <a:pt x="330" y="17423"/>
                  </a:cubicBezTo>
                  <a:cubicBezTo>
                    <a:pt x="978" y="14602"/>
                    <a:pt x="2706" y="9932"/>
                    <a:pt x="5082" y="6623"/>
                  </a:cubicBezTo>
                  <a:cubicBezTo>
                    <a:pt x="7458" y="3315"/>
                    <a:pt x="10482" y="1369"/>
                    <a:pt x="13074" y="494"/>
                  </a:cubicBezTo>
                  <a:cubicBezTo>
                    <a:pt x="15666" y="-382"/>
                    <a:pt x="17826" y="-187"/>
                    <a:pt x="19122" y="1856"/>
                  </a:cubicBezTo>
                  <a:cubicBezTo>
                    <a:pt x="20418" y="3899"/>
                    <a:pt x="20850" y="7791"/>
                    <a:pt x="21066" y="11002"/>
                  </a:cubicBezTo>
                  <a:cubicBezTo>
                    <a:pt x="21282" y="14213"/>
                    <a:pt x="21282" y="16742"/>
                    <a:pt x="21282" y="19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471201" y="7386700"/>
              <a:ext cx="95876" cy="26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466" fill="norm" stroke="1" extrusionOk="0">
                  <a:moveTo>
                    <a:pt x="1775" y="6552"/>
                  </a:moveTo>
                  <a:cubicBezTo>
                    <a:pt x="6275" y="6037"/>
                    <a:pt x="10775" y="5523"/>
                    <a:pt x="13925" y="4837"/>
                  </a:cubicBezTo>
                  <a:cubicBezTo>
                    <a:pt x="17075" y="4152"/>
                    <a:pt x="18875" y="3295"/>
                    <a:pt x="19775" y="2437"/>
                  </a:cubicBezTo>
                  <a:cubicBezTo>
                    <a:pt x="20675" y="1580"/>
                    <a:pt x="20675" y="723"/>
                    <a:pt x="19100" y="295"/>
                  </a:cubicBezTo>
                  <a:cubicBezTo>
                    <a:pt x="17525" y="-134"/>
                    <a:pt x="14375" y="-134"/>
                    <a:pt x="10550" y="552"/>
                  </a:cubicBezTo>
                  <a:cubicBezTo>
                    <a:pt x="6725" y="1237"/>
                    <a:pt x="2225" y="2609"/>
                    <a:pt x="650" y="5352"/>
                  </a:cubicBezTo>
                  <a:cubicBezTo>
                    <a:pt x="-925" y="8095"/>
                    <a:pt x="425" y="12209"/>
                    <a:pt x="4025" y="15123"/>
                  </a:cubicBezTo>
                  <a:cubicBezTo>
                    <a:pt x="7625" y="18037"/>
                    <a:pt x="13475" y="19752"/>
                    <a:pt x="19325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574800" y="7393101"/>
              <a:ext cx="266701" cy="24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050"/>
                  </a:moveTo>
                  <a:cubicBezTo>
                    <a:pt x="514" y="1317"/>
                    <a:pt x="1029" y="585"/>
                    <a:pt x="1714" y="219"/>
                  </a:cubicBezTo>
                  <a:cubicBezTo>
                    <a:pt x="2400" y="-147"/>
                    <a:pt x="3257" y="-147"/>
                    <a:pt x="4800" y="951"/>
                  </a:cubicBezTo>
                  <a:cubicBezTo>
                    <a:pt x="6343" y="2050"/>
                    <a:pt x="8571" y="4246"/>
                    <a:pt x="10114" y="6626"/>
                  </a:cubicBezTo>
                  <a:cubicBezTo>
                    <a:pt x="11657" y="9006"/>
                    <a:pt x="12514" y="11568"/>
                    <a:pt x="12514" y="13948"/>
                  </a:cubicBezTo>
                  <a:cubicBezTo>
                    <a:pt x="12514" y="16328"/>
                    <a:pt x="11657" y="18524"/>
                    <a:pt x="10800" y="19806"/>
                  </a:cubicBezTo>
                  <a:cubicBezTo>
                    <a:pt x="9943" y="21087"/>
                    <a:pt x="9086" y="21453"/>
                    <a:pt x="8571" y="21087"/>
                  </a:cubicBezTo>
                  <a:cubicBezTo>
                    <a:pt x="8057" y="20721"/>
                    <a:pt x="7886" y="19622"/>
                    <a:pt x="8314" y="16602"/>
                  </a:cubicBezTo>
                  <a:cubicBezTo>
                    <a:pt x="8743" y="13582"/>
                    <a:pt x="9771" y="8639"/>
                    <a:pt x="11657" y="5528"/>
                  </a:cubicBezTo>
                  <a:cubicBezTo>
                    <a:pt x="13543" y="2416"/>
                    <a:pt x="16286" y="1134"/>
                    <a:pt x="18086" y="585"/>
                  </a:cubicBezTo>
                  <a:cubicBezTo>
                    <a:pt x="19886" y="36"/>
                    <a:pt x="20743" y="219"/>
                    <a:pt x="21600" y="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810544" y="7079997"/>
              <a:ext cx="230734" cy="48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28" fill="norm" stroke="1" extrusionOk="0">
                  <a:moveTo>
                    <a:pt x="8173" y="14879"/>
                  </a:moveTo>
                  <a:cubicBezTo>
                    <a:pt x="5817" y="15814"/>
                    <a:pt x="3461" y="16749"/>
                    <a:pt x="2086" y="17450"/>
                  </a:cubicBezTo>
                  <a:cubicBezTo>
                    <a:pt x="711" y="18152"/>
                    <a:pt x="319" y="18619"/>
                    <a:pt x="122" y="19180"/>
                  </a:cubicBezTo>
                  <a:cubicBezTo>
                    <a:pt x="-74" y="19741"/>
                    <a:pt x="-74" y="20396"/>
                    <a:pt x="417" y="20583"/>
                  </a:cubicBezTo>
                  <a:cubicBezTo>
                    <a:pt x="908" y="20770"/>
                    <a:pt x="1890" y="20489"/>
                    <a:pt x="2871" y="19788"/>
                  </a:cubicBezTo>
                  <a:cubicBezTo>
                    <a:pt x="3853" y="19087"/>
                    <a:pt x="4835" y="17965"/>
                    <a:pt x="5424" y="17123"/>
                  </a:cubicBezTo>
                  <a:cubicBezTo>
                    <a:pt x="6013" y="16282"/>
                    <a:pt x="6210" y="15721"/>
                    <a:pt x="6111" y="15674"/>
                  </a:cubicBezTo>
                  <a:cubicBezTo>
                    <a:pt x="6013" y="15627"/>
                    <a:pt x="5621" y="16095"/>
                    <a:pt x="5522" y="16889"/>
                  </a:cubicBezTo>
                  <a:cubicBezTo>
                    <a:pt x="5424" y="17684"/>
                    <a:pt x="5621" y="18806"/>
                    <a:pt x="6111" y="19601"/>
                  </a:cubicBezTo>
                  <a:cubicBezTo>
                    <a:pt x="6602" y="20396"/>
                    <a:pt x="7388" y="20863"/>
                    <a:pt x="8271" y="21144"/>
                  </a:cubicBezTo>
                  <a:cubicBezTo>
                    <a:pt x="9155" y="21424"/>
                    <a:pt x="10137" y="21518"/>
                    <a:pt x="11021" y="21331"/>
                  </a:cubicBezTo>
                  <a:cubicBezTo>
                    <a:pt x="11904" y="21144"/>
                    <a:pt x="12690" y="20676"/>
                    <a:pt x="13966" y="18760"/>
                  </a:cubicBezTo>
                  <a:cubicBezTo>
                    <a:pt x="15242" y="16843"/>
                    <a:pt x="17010" y="13476"/>
                    <a:pt x="18286" y="10344"/>
                  </a:cubicBezTo>
                  <a:cubicBezTo>
                    <a:pt x="19562" y="7212"/>
                    <a:pt x="20348" y="4313"/>
                    <a:pt x="20839" y="2536"/>
                  </a:cubicBezTo>
                  <a:cubicBezTo>
                    <a:pt x="21330" y="760"/>
                    <a:pt x="21526" y="105"/>
                    <a:pt x="21330" y="12"/>
                  </a:cubicBezTo>
                  <a:cubicBezTo>
                    <a:pt x="21133" y="-82"/>
                    <a:pt x="20544" y="386"/>
                    <a:pt x="19759" y="2396"/>
                  </a:cubicBezTo>
                  <a:cubicBezTo>
                    <a:pt x="18973" y="4406"/>
                    <a:pt x="17991" y="7960"/>
                    <a:pt x="17697" y="11373"/>
                  </a:cubicBezTo>
                  <a:cubicBezTo>
                    <a:pt x="17402" y="14786"/>
                    <a:pt x="17795" y="18058"/>
                    <a:pt x="18188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095500" y="7562850"/>
              <a:ext cx="508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501900" y="7323260"/>
              <a:ext cx="97571" cy="45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94" fill="norm" stroke="1" extrusionOk="0">
                  <a:moveTo>
                    <a:pt x="6894" y="5246"/>
                  </a:moveTo>
                  <a:cubicBezTo>
                    <a:pt x="6434" y="9290"/>
                    <a:pt x="5974" y="13334"/>
                    <a:pt x="5745" y="15701"/>
                  </a:cubicBezTo>
                  <a:cubicBezTo>
                    <a:pt x="5515" y="18068"/>
                    <a:pt x="5515" y="18758"/>
                    <a:pt x="5285" y="19547"/>
                  </a:cubicBezTo>
                  <a:cubicBezTo>
                    <a:pt x="5055" y="20336"/>
                    <a:pt x="4596" y="21224"/>
                    <a:pt x="4136" y="21372"/>
                  </a:cubicBezTo>
                  <a:cubicBezTo>
                    <a:pt x="3677" y="21520"/>
                    <a:pt x="3217" y="20928"/>
                    <a:pt x="2757" y="18709"/>
                  </a:cubicBezTo>
                  <a:cubicBezTo>
                    <a:pt x="2298" y="16490"/>
                    <a:pt x="1838" y="12643"/>
                    <a:pt x="1609" y="9684"/>
                  </a:cubicBezTo>
                  <a:cubicBezTo>
                    <a:pt x="1379" y="6725"/>
                    <a:pt x="1379" y="4654"/>
                    <a:pt x="1838" y="3273"/>
                  </a:cubicBezTo>
                  <a:cubicBezTo>
                    <a:pt x="2298" y="1893"/>
                    <a:pt x="3217" y="1202"/>
                    <a:pt x="4596" y="709"/>
                  </a:cubicBezTo>
                  <a:cubicBezTo>
                    <a:pt x="5974" y="216"/>
                    <a:pt x="7813" y="-80"/>
                    <a:pt x="9651" y="19"/>
                  </a:cubicBezTo>
                  <a:cubicBezTo>
                    <a:pt x="11489" y="117"/>
                    <a:pt x="13328" y="610"/>
                    <a:pt x="15855" y="1695"/>
                  </a:cubicBezTo>
                  <a:cubicBezTo>
                    <a:pt x="18383" y="2780"/>
                    <a:pt x="21600" y="4457"/>
                    <a:pt x="21140" y="6232"/>
                  </a:cubicBezTo>
                  <a:cubicBezTo>
                    <a:pt x="20681" y="8008"/>
                    <a:pt x="16545" y="9882"/>
                    <a:pt x="13328" y="10868"/>
                  </a:cubicBezTo>
                  <a:cubicBezTo>
                    <a:pt x="10111" y="11854"/>
                    <a:pt x="7813" y="11953"/>
                    <a:pt x="5745" y="11805"/>
                  </a:cubicBezTo>
                  <a:cubicBezTo>
                    <a:pt x="3677" y="11657"/>
                    <a:pt x="1838" y="11262"/>
                    <a:pt x="0" y="1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2660650" y="7169150"/>
              <a:ext cx="34013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3212"/>
                    <a:pt x="21600" y="6425"/>
                    <a:pt x="18424" y="10025"/>
                  </a:cubicBezTo>
                  <a:cubicBezTo>
                    <a:pt x="15247" y="13625"/>
                    <a:pt x="7624" y="176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727069" y="7393516"/>
              <a:ext cx="212981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988" y="688"/>
                  </a:moveTo>
                  <a:cubicBezTo>
                    <a:pt x="561" y="2064"/>
                    <a:pt x="133" y="3439"/>
                    <a:pt x="26" y="4471"/>
                  </a:cubicBezTo>
                  <a:cubicBezTo>
                    <a:pt x="-81" y="5503"/>
                    <a:pt x="133" y="6191"/>
                    <a:pt x="881" y="6673"/>
                  </a:cubicBezTo>
                  <a:cubicBezTo>
                    <a:pt x="1630" y="7154"/>
                    <a:pt x="2913" y="7429"/>
                    <a:pt x="3769" y="7223"/>
                  </a:cubicBezTo>
                  <a:cubicBezTo>
                    <a:pt x="4624" y="7017"/>
                    <a:pt x="5052" y="6329"/>
                    <a:pt x="5372" y="6329"/>
                  </a:cubicBezTo>
                  <a:cubicBezTo>
                    <a:pt x="5693" y="6329"/>
                    <a:pt x="5907" y="7017"/>
                    <a:pt x="6442" y="7567"/>
                  </a:cubicBezTo>
                  <a:cubicBezTo>
                    <a:pt x="6976" y="8117"/>
                    <a:pt x="7832" y="8530"/>
                    <a:pt x="9864" y="8255"/>
                  </a:cubicBezTo>
                  <a:cubicBezTo>
                    <a:pt x="11895" y="7980"/>
                    <a:pt x="15103" y="7017"/>
                    <a:pt x="17028" y="5710"/>
                  </a:cubicBezTo>
                  <a:cubicBezTo>
                    <a:pt x="18953" y="4403"/>
                    <a:pt x="19594" y="2752"/>
                    <a:pt x="19594" y="1651"/>
                  </a:cubicBezTo>
                  <a:cubicBezTo>
                    <a:pt x="19594" y="550"/>
                    <a:pt x="18953" y="0"/>
                    <a:pt x="18311" y="0"/>
                  </a:cubicBezTo>
                  <a:cubicBezTo>
                    <a:pt x="17669" y="0"/>
                    <a:pt x="17028" y="550"/>
                    <a:pt x="16814" y="1169"/>
                  </a:cubicBezTo>
                  <a:cubicBezTo>
                    <a:pt x="16600" y="1789"/>
                    <a:pt x="16814" y="2476"/>
                    <a:pt x="17669" y="2614"/>
                  </a:cubicBezTo>
                  <a:cubicBezTo>
                    <a:pt x="18525" y="2752"/>
                    <a:pt x="20022" y="2339"/>
                    <a:pt x="20770" y="2545"/>
                  </a:cubicBezTo>
                  <a:cubicBezTo>
                    <a:pt x="21519" y="2752"/>
                    <a:pt x="21519" y="3577"/>
                    <a:pt x="21519" y="5916"/>
                  </a:cubicBezTo>
                  <a:cubicBezTo>
                    <a:pt x="21519" y="8255"/>
                    <a:pt x="21519" y="12107"/>
                    <a:pt x="20770" y="14927"/>
                  </a:cubicBezTo>
                  <a:cubicBezTo>
                    <a:pt x="20022" y="17748"/>
                    <a:pt x="18525" y="19536"/>
                    <a:pt x="17242" y="20499"/>
                  </a:cubicBezTo>
                  <a:cubicBezTo>
                    <a:pt x="15959" y="21462"/>
                    <a:pt x="14889" y="21600"/>
                    <a:pt x="13820" y="21600"/>
                  </a:cubicBezTo>
                  <a:cubicBezTo>
                    <a:pt x="12751" y="21600"/>
                    <a:pt x="11681" y="21462"/>
                    <a:pt x="11574" y="20155"/>
                  </a:cubicBezTo>
                  <a:cubicBezTo>
                    <a:pt x="11468" y="18848"/>
                    <a:pt x="12323" y="16372"/>
                    <a:pt x="13178" y="13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2990850" y="745490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136900" y="73787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146606" y="7283450"/>
              <a:ext cx="1569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6094"/>
                    <a:pt x="-1582" y="10588"/>
                    <a:pt x="1118" y="6988"/>
                  </a:cubicBezTo>
                  <a:cubicBezTo>
                    <a:pt x="3818" y="3388"/>
                    <a:pt x="11918" y="1694"/>
                    <a:pt x="200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217333" y="7317316"/>
              <a:ext cx="109426" cy="20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95" fill="norm" stroke="1" extrusionOk="0">
                  <a:moveTo>
                    <a:pt x="2908" y="4500"/>
                  </a:moveTo>
                  <a:cubicBezTo>
                    <a:pt x="2492" y="8100"/>
                    <a:pt x="2077" y="11700"/>
                    <a:pt x="1869" y="14175"/>
                  </a:cubicBezTo>
                  <a:cubicBezTo>
                    <a:pt x="1662" y="16650"/>
                    <a:pt x="1662" y="18000"/>
                    <a:pt x="1246" y="19238"/>
                  </a:cubicBezTo>
                  <a:cubicBezTo>
                    <a:pt x="831" y="20475"/>
                    <a:pt x="0" y="21600"/>
                    <a:pt x="0" y="21488"/>
                  </a:cubicBezTo>
                  <a:cubicBezTo>
                    <a:pt x="0" y="21375"/>
                    <a:pt x="831" y="20025"/>
                    <a:pt x="3323" y="16538"/>
                  </a:cubicBezTo>
                  <a:cubicBezTo>
                    <a:pt x="5815" y="13050"/>
                    <a:pt x="9969" y="7425"/>
                    <a:pt x="12669" y="4162"/>
                  </a:cubicBezTo>
                  <a:cubicBezTo>
                    <a:pt x="15369" y="900"/>
                    <a:pt x="16615" y="0"/>
                    <a:pt x="17862" y="0"/>
                  </a:cubicBezTo>
                  <a:cubicBezTo>
                    <a:pt x="19108" y="0"/>
                    <a:pt x="20354" y="900"/>
                    <a:pt x="20977" y="3600"/>
                  </a:cubicBezTo>
                  <a:cubicBezTo>
                    <a:pt x="21600" y="6300"/>
                    <a:pt x="21600" y="10800"/>
                    <a:pt x="21185" y="13725"/>
                  </a:cubicBezTo>
                  <a:cubicBezTo>
                    <a:pt x="20769" y="16650"/>
                    <a:pt x="19938" y="18000"/>
                    <a:pt x="19108" y="19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3632199" y="7330367"/>
              <a:ext cx="139701" cy="17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12664"/>
                  </a:moveTo>
                  <a:cubicBezTo>
                    <a:pt x="4909" y="12918"/>
                    <a:pt x="9818" y="13172"/>
                    <a:pt x="13255" y="11775"/>
                  </a:cubicBezTo>
                  <a:cubicBezTo>
                    <a:pt x="16691" y="10377"/>
                    <a:pt x="18655" y="7328"/>
                    <a:pt x="19473" y="5168"/>
                  </a:cubicBezTo>
                  <a:cubicBezTo>
                    <a:pt x="20291" y="3008"/>
                    <a:pt x="19964" y="1737"/>
                    <a:pt x="18982" y="848"/>
                  </a:cubicBezTo>
                  <a:cubicBezTo>
                    <a:pt x="18000" y="-42"/>
                    <a:pt x="16364" y="-550"/>
                    <a:pt x="13909" y="975"/>
                  </a:cubicBezTo>
                  <a:cubicBezTo>
                    <a:pt x="11455" y="2499"/>
                    <a:pt x="8182" y="6057"/>
                    <a:pt x="6873" y="9488"/>
                  </a:cubicBezTo>
                  <a:cubicBezTo>
                    <a:pt x="5564" y="12918"/>
                    <a:pt x="6218" y="16222"/>
                    <a:pt x="9000" y="18128"/>
                  </a:cubicBezTo>
                  <a:cubicBezTo>
                    <a:pt x="11782" y="20034"/>
                    <a:pt x="16691" y="20542"/>
                    <a:pt x="21600" y="21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3844121" y="7323880"/>
              <a:ext cx="105579" cy="19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41" fill="norm" stroke="1" extrusionOk="0">
                  <a:moveTo>
                    <a:pt x="21126" y="1150"/>
                  </a:moveTo>
                  <a:cubicBezTo>
                    <a:pt x="19008" y="445"/>
                    <a:pt x="16891" y="-259"/>
                    <a:pt x="13714" y="93"/>
                  </a:cubicBezTo>
                  <a:cubicBezTo>
                    <a:pt x="10538" y="445"/>
                    <a:pt x="6302" y="1854"/>
                    <a:pt x="3550" y="3380"/>
                  </a:cubicBezTo>
                  <a:cubicBezTo>
                    <a:pt x="797" y="4906"/>
                    <a:pt x="-474" y="6550"/>
                    <a:pt x="161" y="8311"/>
                  </a:cubicBezTo>
                  <a:cubicBezTo>
                    <a:pt x="797" y="10071"/>
                    <a:pt x="3338" y="11950"/>
                    <a:pt x="6302" y="13476"/>
                  </a:cubicBezTo>
                  <a:cubicBezTo>
                    <a:pt x="9267" y="15002"/>
                    <a:pt x="12655" y="16176"/>
                    <a:pt x="14773" y="17350"/>
                  </a:cubicBezTo>
                  <a:cubicBezTo>
                    <a:pt x="16891" y="18524"/>
                    <a:pt x="17738" y="19698"/>
                    <a:pt x="17102" y="20402"/>
                  </a:cubicBezTo>
                  <a:cubicBezTo>
                    <a:pt x="16467" y="21106"/>
                    <a:pt x="14350" y="21341"/>
                    <a:pt x="12232" y="21341"/>
                  </a:cubicBezTo>
                  <a:cubicBezTo>
                    <a:pt x="10114" y="21341"/>
                    <a:pt x="7997" y="21106"/>
                    <a:pt x="5879" y="20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3998012" y="7140522"/>
              <a:ext cx="180288" cy="39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36" fill="norm" stroke="1" extrusionOk="0">
                  <a:moveTo>
                    <a:pt x="7077" y="1909"/>
                  </a:moveTo>
                  <a:cubicBezTo>
                    <a:pt x="8081" y="985"/>
                    <a:pt x="9086" y="61"/>
                    <a:pt x="9714" y="3"/>
                  </a:cubicBezTo>
                  <a:cubicBezTo>
                    <a:pt x="10342" y="-55"/>
                    <a:pt x="10593" y="754"/>
                    <a:pt x="10091" y="2775"/>
                  </a:cubicBezTo>
                  <a:cubicBezTo>
                    <a:pt x="9588" y="4796"/>
                    <a:pt x="8333" y="8031"/>
                    <a:pt x="7077" y="10918"/>
                  </a:cubicBezTo>
                  <a:cubicBezTo>
                    <a:pt x="5821" y="13806"/>
                    <a:pt x="4565" y="16347"/>
                    <a:pt x="3937" y="18138"/>
                  </a:cubicBezTo>
                  <a:cubicBezTo>
                    <a:pt x="3309" y="19928"/>
                    <a:pt x="3309" y="20967"/>
                    <a:pt x="3812" y="21256"/>
                  </a:cubicBezTo>
                  <a:cubicBezTo>
                    <a:pt x="4314" y="21545"/>
                    <a:pt x="5319" y="21083"/>
                    <a:pt x="6449" y="19350"/>
                  </a:cubicBezTo>
                  <a:cubicBezTo>
                    <a:pt x="7579" y="17618"/>
                    <a:pt x="8835" y="14615"/>
                    <a:pt x="9212" y="12709"/>
                  </a:cubicBezTo>
                  <a:cubicBezTo>
                    <a:pt x="9588" y="10803"/>
                    <a:pt x="9086" y="9994"/>
                    <a:pt x="8207" y="9474"/>
                  </a:cubicBezTo>
                  <a:cubicBezTo>
                    <a:pt x="7328" y="8955"/>
                    <a:pt x="6072" y="8724"/>
                    <a:pt x="4691" y="8666"/>
                  </a:cubicBezTo>
                  <a:cubicBezTo>
                    <a:pt x="3309" y="8608"/>
                    <a:pt x="1802" y="8724"/>
                    <a:pt x="923" y="9128"/>
                  </a:cubicBezTo>
                  <a:cubicBezTo>
                    <a:pt x="44" y="9532"/>
                    <a:pt x="-207" y="10225"/>
                    <a:pt x="170" y="10745"/>
                  </a:cubicBezTo>
                  <a:cubicBezTo>
                    <a:pt x="546" y="11265"/>
                    <a:pt x="1551" y="11611"/>
                    <a:pt x="3435" y="11842"/>
                  </a:cubicBezTo>
                  <a:cubicBezTo>
                    <a:pt x="5319" y="12073"/>
                    <a:pt x="8081" y="12189"/>
                    <a:pt x="10091" y="12247"/>
                  </a:cubicBezTo>
                  <a:cubicBezTo>
                    <a:pt x="12100" y="12304"/>
                    <a:pt x="13356" y="12304"/>
                    <a:pt x="14360" y="12535"/>
                  </a:cubicBezTo>
                  <a:cubicBezTo>
                    <a:pt x="15365" y="12766"/>
                    <a:pt x="16119" y="13228"/>
                    <a:pt x="16998" y="14152"/>
                  </a:cubicBezTo>
                  <a:cubicBezTo>
                    <a:pt x="17877" y="15077"/>
                    <a:pt x="18881" y="16463"/>
                    <a:pt x="19635" y="17502"/>
                  </a:cubicBezTo>
                  <a:cubicBezTo>
                    <a:pt x="20388" y="18542"/>
                    <a:pt x="20891" y="19235"/>
                    <a:pt x="21142" y="19293"/>
                  </a:cubicBezTo>
                  <a:cubicBezTo>
                    <a:pt x="21393" y="19350"/>
                    <a:pt x="21393" y="18773"/>
                    <a:pt x="21393" y="16636"/>
                  </a:cubicBezTo>
                  <a:cubicBezTo>
                    <a:pt x="21393" y="14499"/>
                    <a:pt x="21393" y="10803"/>
                    <a:pt x="21393" y="7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235449" y="7343686"/>
              <a:ext cx="200308" cy="16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31" fill="norm" stroke="1" extrusionOk="0">
                  <a:moveTo>
                    <a:pt x="0" y="1258"/>
                  </a:moveTo>
                  <a:cubicBezTo>
                    <a:pt x="909" y="2088"/>
                    <a:pt x="1819" y="2919"/>
                    <a:pt x="2501" y="5827"/>
                  </a:cubicBezTo>
                  <a:cubicBezTo>
                    <a:pt x="3183" y="8735"/>
                    <a:pt x="3638" y="13719"/>
                    <a:pt x="3638" y="16904"/>
                  </a:cubicBezTo>
                  <a:cubicBezTo>
                    <a:pt x="3638" y="20088"/>
                    <a:pt x="3183" y="21473"/>
                    <a:pt x="2956" y="21196"/>
                  </a:cubicBezTo>
                  <a:cubicBezTo>
                    <a:pt x="2728" y="20919"/>
                    <a:pt x="2728" y="18981"/>
                    <a:pt x="3069" y="16350"/>
                  </a:cubicBezTo>
                  <a:cubicBezTo>
                    <a:pt x="3411" y="13719"/>
                    <a:pt x="4093" y="10396"/>
                    <a:pt x="4661" y="8042"/>
                  </a:cubicBezTo>
                  <a:cubicBezTo>
                    <a:pt x="5229" y="5688"/>
                    <a:pt x="5684" y="4304"/>
                    <a:pt x="6480" y="3473"/>
                  </a:cubicBezTo>
                  <a:cubicBezTo>
                    <a:pt x="7276" y="2642"/>
                    <a:pt x="8413" y="2365"/>
                    <a:pt x="9208" y="3058"/>
                  </a:cubicBezTo>
                  <a:cubicBezTo>
                    <a:pt x="10004" y="3750"/>
                    <a:pt x="10459" y="5411"/>
                    <a:pt x="10800" y="7073"/>
                  </a:cubicBezTo>
                  <a:cubicBezTo>
                    <a:pt x="11141" y="8735"/>
                    <a:pt x="11368" y="10396"/>
                    <a:pt x="11368" y="12058"/>
                  </a:cubicBezTo>
                  <a:cubicBezTo>
                    <a:pt x="11368" y="13719"/>
                    <a:pt x="11141" y="15381"/>
                    <a:pt x="11141" y="15519"/>
                  </a:cubicBezTo>
                  <a:cubicBezTo>
                    <a:pt x="11141" y="15658"/>
                    <a:pt x="11368" y="14273"/>
                    <a:pt x="12505" y="11781"/>
                  </a:cubicBezTo>
                  <a:cubicBezTo>
                    <a:pt x="13642" y="9288"/>
                    <a:pt x="15688" y="5688"/>
                    <a:pt x="17166" y="3335"/>
                  </a:cubicBezTo>
                  <a:cubicBezTo>
                    <a:pt x="18644" y="981"/>
                    <a:pt x="19554" y="-127"/>
                    <a:pt x="20236" y="11"/>
                  </a:cubicBezTo>
                  <a:cubicBezTo>
                    <a:pt x="20918" y="150"/>
                    <a:pt x="21373" y="1535"/>
                    <a:pt x="21486" y="4858"/>
                  </a:cubicBezTo>
                  <a:cubicBezTo>
                    <a:pt x="21600" y="8181"/>
                    <a:pt x="21373" y="13442"/>
                    <a:pt x="21145" y="18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478033" y="7052733"/>
              <a:ext cx="226788" cy="46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60" fill="norm" stroke="1" extrusionOk="0">
                  <a:moveTo>
                    <a:pt x="7079" y="17690"/>
                  </a:moveTo>
                  <a:cubicBezTo>
                    <a:pt x="7279" y="17202"/>
                    <a:pt x="7479" y="16713"/>
                    <a:pt x="7479" y="16127"/>
                  </a:cubicBezTo>
                  <a:cubicBezTo>
                    <a:pt x="7479" y="15540"/>
                    <a:pt x="7279" y="14856"/>
                    <a:pt x="6579" y="14612"/>
                  </a:cubicBezTo>
                  <a:cubicBezTo>
                    <a:pt x="5879" y="14367"/>
                    <a:pt x="4679" y="14563"/>
                    <a:pt x="3479" y="15100"/>
                  </a:cubicBezTo>
                  <a:cubicBezTo>
                    <a:pt x="2279" y="15638"/>
                    <a:pt x="1079" y="16518"/>
                    <a:pt x="479" y="17202"/>
                  </a:cubicBezTo>
                  <a:cubicBezTo>
                    <a:pt x="-121" y="17886"/>
                    <a:pt x="-121" y="18375"/>
                    <a:pt x="279" y="18814"/>
                  </a:cubicBezTo>
                  <a:cubicBezTo>
                    <a:pt x="679" y="19254"/>
                    <a:pt x="1479" y="19645"/>
                    <a:pt x="2779" y="19596"/>
                  </a:cubicBezTo>
                  <a:cubicBezTo>
                    <a:pt x="4079" y="19548"/>
                    <a:pt x="5879" y="19059"/>
                    <a:pt x="7579" y="17788"/>
                  </a:cubicBezTo>
                  <a:cubicBezTo>
                    <a:pt x="9279" y="16518"/>
                    <a:pt x="10879" y="14465"/>
                    <a:pt x="12979" y="11924"/>
                  </a:cubicBezTo>
                  <a:cubicBezTo>
                    <a:pt x="15079" y="9383"/>
                    <a:pt x="17679" y="6353"/>
                    <a:pt x="19179" y="4447"/>
                  </a:cubicBezTo>
                  <a:cubicBezTo>
                    <a:pt x="20679" y="2541"/>
                    <a:pt x="21079" y="1759"/>
                    <a:pt x="21279" y="1124"/>
                  </a:cubicBezTo>
                  <a:cubicBezTo>
                    <a:pt x="21479" y="489"/>
                    <a:pt x="21479" y="0"/>
                    <a:pt x="21279" y="0"/>
                  </a:cubicBezTo>
                  <a:cubicBezTo>
                    <a:pt x="21079" y="0"/>
                    <a:pt x="20679" y="489"/>
                    <a:pt x="19679" y="2199"/>
                  </a:cubicBezTo>
                  <a:cubicBezTo>
                    <a:pt x="18679" y="3910"/>
                    <a:pt x="17079" y="6842"/>
                    <a:pt x="15779" y="9725"/>
                  </a:cubicBezTo>
                  <a:cubicBezTo>
                    <a:pt x="14479" y="12608"/>
                    <a:pt x="13479" y="15443"/>
                    <a:pt x="12879" y="17104"/>
                  </a:cubicBezTo>
                  <a:cubicBezTo>
                    <a:pt x="12279" y="18766"/>
                    <a:pt x="12079" y="19254"/>
                    <a:pt x="11979" y="19841"/>
                  </a:cubicBezTo>
                  <a:cubicBezTo>
                    <a:pt x="11879" y="20427"/>
                    <a:pt x="11879" y="21111"/>
                    <a:pt x="12779" y="21356"/>
                  </a:cubicBezTo>
                  <a:cubicBezTo>
                    <a:pt x="13679" y="21600"/>
                    <a:pt x="15479" y="21405"/>
                    <a:pt x="16679" y="20867"/>
                  </a:cubicBezTo>
                  <a:cubicBezTo>
                    <a:pt x="17879" y="20329"/>
                    <a:pt x="18479" y="19450"/>
                    <a:pt x="19079" y="18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616449" y="734695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21600"/>
                  </a:moveTo>
                  <a:cubicBezTo>
                    <a:pt x="10560" y="16800"/>
                    <a:pt x="8160" y="12000"/>
                    <a:pt x="5520" y="8400"/>
                  </a:cubicBezTo>
                  <a:cubicBezTo>
                    <a:pt x="2880" y="4800"/>
                    <a:pt x="0" y="2400"/>
                    <a:pt x="0" y="1200"/>
                  </a:cubicBezTo>
                  <a:cubicBezTo>
                    <a:pt x="0" y="0"/>
                    <a:pt x="2880" y="0"/>
                    <a:pt x="6960" y="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737099" y="7281926"/>
              <a:ext cx="185838" cy="24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68" fill="norm" stroke="1" extrusionOk="0">
                  <a:moveTo>
                    <a:pt x="0" y="10477"/>
                  </a:moveTo>
                  <a:cubicBezTo>
                    <a:pt x="2912" y="9933"/>
                    <a:pt x="5825" y="9388"/>
                    <a:pt x="7766" y="8662"/>
                  </a:cubicBezTo>
                  <a:cubicBezTo>
                    <a:pt x="9708" y="7936"/>
                    <a:pt x="10679" y="7029"/>
                    <a:pt x="11285" y="6121"/>
                  </a:cubicBezTo>
                  <a:cubicBezTo>
                    <a:pt x="11892" y="5213"/>
                    <a:pt x="12135" y="4306"/>
                    <a:pt x="11528" y="3761"/>
                  </a:cubicBezTo>
                  <a:cubicBezTo>
                    <a:pt x="10921" y="3217"/>
                    <a:pt x="9465" y="3035"/>
                    <a:pt x="7766" y="3761"/>
                  </a:cubicBezTo>
                  <a:cubicBezTo>
                    <a:pt x="6067" y="4487"/>
                    <a:pt x="4126" y="6121"/>
                    <a:pt x="2912" y="8208"/>
                  </a:cubicBezTo>
                  <a:cubicBezTo>
                    <a:pt x="1699" y="10296"/>
                    <a:pt x="1213" y="12837"/>
                    <a:pt x="1213" y="14561"/>
                  </a:cubicBezTo>
                  <a:cubicBezTo>
                    <a:pt x="1213" y="16286"/>
                    <a:pt x="1699" y="17193"/>
                    <a:pt x="3883" y="17193"/>
                  </a:cubicBezTo>
                  <a:cubicBezTo>
                    <a:pt x="6067" y="17193"/>
                    <a:pt x="9951" y="16286"/>
                    <a:pt x="13106" y="13926"/>
                  </a:cubicBezTo>
                  <a:cubicBezTo>
                    <a:pt x="16261" y="11566"/>
                    <a:pt x="18688" y="7755"/>
                    <a:pt x="20022" y="5123"/>
                  </a:cubicBezTo>
                  <a:cubicBezTo>
                    <a:pt x="21357" y="2491"/>
                    <a:pt x="21600" y="1039"/>
                    <a:pt x="20993" y="403"/>
                  </a:cubicBezTo>
                  <a:cubicBezTo>
                    <a:pt x="20387" y="-232"/>
                    <a:pt x="18930" y="-50"/>
                    <a:pt x="18081" y="494"/>
                  </a:cubicBezTo>
                  <a:cubicBezTo>
                    <a:pt x="17231" y="1039"/>
                    <a:pt x="16989" y="1946"/>
                    <a:pt x="17474" y="4578"/>
                  </a:cubicBezTo>
                  <a:cubicBezTo>
                    <a:pt x="17960" y="7210"/>
                    <a:pt x="19173" y="11566"/>
                    <a:pt x="19780" y="14198"/>
                  </a:cubicBezTo>
                  <a:cubicBezTo>
                    <a:pt x="20387" y="16830"/>
                    <a:pt x="20387" y="17738"/>
                    <a:pt x="19294" y="18645"/>
                  </a:cubicBezTo>
                  <a:cubicBezTo>
                    <a:pt x="18202" y="19553"/>
                    <a:pt x="16018" y="20460"/>
                    <a:pt x="13834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300324" y="7317109"/>
              <a:ext cx="128927" cy="20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189" fill="norm" stroke="1" extrusionOk="0">
                  <a:moveTo>
                    <a:pt x="19130" y="4989"/>
                  </a:moveTo>
                  <a:cubicBezTo>
                    <a:pt x="19478" y="3045"/>
                    <a:pt x="19826" y="1101"/>
                    <a:pt x="18955" y="345"/>
                  </a:cubicBezTo>
                  <a:cubicBezTo>
                    <a:pt x="18085" y="-411"/>
                    <a:pt x="15994" y="21"/>
                    <a:pt x="12685" y="2181"/>
                  </a:cubicBezTo>
                  <a:cubicBezTo>
                    <a:pt x="9375" y="4341"/>
                    <a:pt x="4846" y="8229"/>
                    <a:pt x="2407" y="10713"/>
                  </a:cubicBezTo>
                  <a:cubicBezTo>
                    <a:pt x="-32" y="13197"/>
                    <a:pt x="-380" y="14277"/>
                    <a:pt x="317" y="14925"/>
                  </a:cubicBezTo>
                  <a:cubicBezTo>
                    <a:pt x="1014" y="15573"/>
                    <a:pt x="2755" y="15789"/>
                    <a:pt x="4497" y="14925"/>
                  </a:cubicBezTo>
                  <a:cubicBezTo>
                    <a:pt x="6239" y="14061"/>
                    <a:pt x="7981" y="12117"/>
                    <a:pt x="9026" y="10605"/>
                  </a:cubicBezTo>
                  <a:cubicBezTo>
                    <a:pt x="10072" y="9093"/>
                    <a:pt x="10420" y="8013"/>
                    <a:pt x="10768" y="8013"/>
                  </a:cubicBezTo>
                  <a:cubicBezTo>
                    <a:pt x="11117" y="8013"/>
                    <a:pt x="11465" y="9093"/>
                    <a:pt x="13207" y="11469"/>
                  </a:cubicBezTo>
                  <a:cubicBezTo>
                    <a:pt x="14949" y="13845"/>
                    <a:pt x="18085" y="17517"/>
                    <a:pt x="21220" y="21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486399" y="7307718"/>
              <a:ext cx="311151" cy="21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8133"/>
                  </a:moveTo>
                  <a:cubicBezTo>
                    <a:pt x="0" y="7104"/>
                    <a:pt x="0" y="6075"/>
                    <a:pt x="147" y="4944"/>
                  </a:cubicBezTo>
                  <a:cubicBezTo>
                    <a:pt x="294" y="3813"/>
                    <a:pt x="588" y="2578"/>
                    <a:pt x="1176" y="2167"/>
                  </a:cubicBezTo>
                  <a:cubicBezTo>
                    <a:pt x="1763" y="1755"/>
                    <a:pt x="2645" y="2167"/>
                    <a:pt x="3600" y="4327"/>
                  </a:cubicBezTo>
                  <a:cubicBezTo>
                    <a:pt x="4555" y="6487"/>
                    <a:pt x="5584" y="10395"/>
                    <a:pt x="5731" y="13481"/>
                  </a:cubicBezTo>
                  <a:cubicBezTo>
                    <a:pt x="5878" y="16567"/>
                    <a:pt x="5143" y="18830"/>
                    <a:pt x="4408" y="20064"/>
                  </a:cubicBezTo>
                  <a:cubicBezTo>
                    <a:pt x="3673" y="21298"/>
                    <a:pt x="2939" y="21504"/>
                    <a:pt x="2571" y="21093"/>
                  </a:cubicBezTo>
                  <a:cubicBezTo>
                    <a:pt x="2204" y="20681"/>
                    <a:pt x="2204" y="19653"/>
                    <a:pt x="3086" y="16978"/>
                  </a:cubicBezTo>
                  <a:cubicBezTo>
                    <a:pt x="3967" y="14304"/>
                    <a:pt x="5731" y="9984"/>
                    <a:pt x="6906" y="7413"/>
                  </a:cubicBezTo>
                  <a:cubicBezTo>
                    <a:pt x="8082" y="4841"/>
                    <a:pt x="8669" y="4018"/>
                    <a:pt x="9331" y="4430"/>
                  </a:cubicBezTo>
                  <a:cubicBezTo>
                    <a:pt x="9992" y="4841"/>
                    <a:pt x="10727" y="6487"/>
                    <a:pt x="11461" y="7310"/>
                  </a:cubicBezTo>
                  <a:cubicBezTo>
                    <a:pt x="12196" y="8133"/>
                    <a:pt x="12931" y="8133"/>
                    <a:pt x="13665" y="7618"/>
                  </a:cubicBezTo>
                  <a:cubicBezTo>
                    <a:pt x="14400" y="7104"/>
                    <a:pt x="15135" y="6075"/>
                    <a:pt x="15576" y="5047"/>
                  </a:cubicBezTo>
                  <a:cubicBezTo>
                    <a:pt x="16016" y="4018"/>
                    <a:pt x="16163" y="2990"/>
                    <a:pt x="16163" y="1961"/>
                  </a:cubicBezTo>
                  <a:cubicBezTo>
                    <a:pt x="16163" y="933"/>
                    <a:pt x="16016" y="-96"/>
                    <a:pt x="14988" y="7"/>
                  </a:cubicBezTo>
                  <a:cubicBezTo>
                    <a:pt x="13959" y="110"/>
                    <a:pt x="12049" y="1344"/>
                    <a:pt x="10727" y="3915"/>
                  </a:cubicBezTo>
                  <a:cubicBezTo>
                    <a:pt x="9404" y="6487"/>
                    <a:pt x="8669" y="10395"/>
                    <a:pt x="8743" y="13173"/>
                  </a:cubicBezTo>
                  <a:cubicBezTo>
                    <a:pt x="8816" y="15950"/>
                    <a:pt x="9698" y="17595"/>
                    <a:pt x="11976" y="18213"/>
                  </a:cubicBezTo>
                  <a:cubicBezTo>
                    <a:pt x="14253" y="18830"/>
                    <a:pt x="17927" y="18418"/>
                    <a:pt x="21600" y="18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6150738" y="7324672"/>
              <a:ext cx="97662" cy="21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98" fill="norm" stroke="1" extrusionOk="0">
                  <a:moveTo>
                    <a:pt x="21204" y="3534"/>
                  </a:moveTo>
                  <a:cubicBezTo>
                    <a:pt x="21204" y="1823"/>
                    <a:pt x="21204" y="112"/>
                    <a:pt x="19825" y="5"/>
                  </a:cubicBezTo>
                  <a:cubicBezTo>
                    <a:pt x="18447" y="-102"/>
                    <a:pt x="15689" y="1395"/>
                    <a:pt x="12242" y="4175"/>
                  </a:cubicBezTo>
                  <a:cubicBezTo>
                    <a:pt x="8795" y="6955"/>
                    <a:pt x="4659" y="11019"/>
                    <a:pt x="2361" y="13906"/>
                  </a:cubicBezTo>
                  <a:cubicBezTo>
                    <a:pt x="64" y="16793"/>
                    <a:pt x="-396" y="18504"/>
                    <a:pt x="293" y="19680"/>
                  </a:cubicBezTo>
                  <a:cubicBezTo>
                    <a:pt x="983" y="20856"/>
                    <a:pt x="2821" y="21498"/>
                    <a:pt x="5349" y="21498"/>
                  </a:cubicBezTo>
                  <a:cubicBezTo>
                    <a:pt x="7876" y="21498"/>
                    <a:pt x="11093" y="20856"/>
                    <a:pt x="14310" y="20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6310377" y="7360179"/>
              <a:ext cx="85536" cy="14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0898" fill="norm" stroke="1" extrusionOk="0">
                  <a:moveTo>
                    <a:pt x="10910" y="4364"/>
                  </a:moveTo>
                  <a:cubicBezTo>
                    <a:pt x="13422" y="2589"/>
                    <a:pt x="15934" y="814"/>
                    <a:pt x="15934" y="222"/>
                  </a:cubicBezTo>
                  <a:cubicBezTo>
                    <a:pt x="15934" y="-370"/>
                    <a:pt x="13422" y="222"/>
                    <a:pt x="10157" y="1997"/>
                  </a:cubicBezTo>
                  <a:cubicBezTo>
                    <a:pt x="6892" y="3772"/>
                    <a:pt x="2873" y="6731"/>
                    <a:pt x="1115" y="9838"/>
                  </a:cubicBezTo>
                  <a:cubicBezTo>
                    <a:pt x="-643" y="12945"/>
                    <a:pt x="-141" y="16200"/>
                    <a:pt x="1366" y="18271"/>
                  </a:cubicBezTo>
                  <a:cubicBezTo>
                    <a:pt x="2873" y="20342"/>
                    <a:pt x="5385" y="21230"/>
                    <a:pt x="8901" y="20786"/>
                  </a:cubicBezTo>
                  <a:cubicBezTo>
                    <a:pt x="12417" y="20342"/>
                    <a:pt x="16938" y="18567"/>
                    <a:pt x="18948" y="15608"/>
                  </a:cubicBezTo>
                  <a:cubicBezTo>
                    <a:pt x="20957" y="12649"/>
                    <a:pt x="20455" y="8507"/>
                    <a:pt x="19199" y="5992"/>
                  </a:cubicBezTo>
                  <a:cubicBezTo>
                    <a:pt x="17943" y="3477"/>
                    <a:pt x="15934" y="2589"/>
                    <a:pt x="15431" y="2885"/>
                  </a:cubicBezTo>
                  <a:cubicBezTo>
                    <a:pt x="14929" y="3181"/>
                    <a:pt x="15934" y="4660"/>
                    <a:pt x="16938" y="6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6455560" y="7319122"/>
              <a:ext cx="122097" cy="18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24" fill="norm" stroke="1" extrusionOk="0">
                  <a:moveTo>
                    <a:pt x="4806" y="9855"/>
                  </a:moveTo>
                  <a:cubicBezTo>
                    <a:pt x="4440" y="13046"/>
                    <a:pt x="4074" y="16236"/>
                    <a:pt x="3159" y="18323"/>
                  </a:cubicBezTo>
                  <a:cubicBezTo>
                    <a:pt x="2244" y="20409"/>
                    <a:pt x="779" y="21391"/>
                    <a:pt x="230" y="20900"/>
                  </a:cubicBezTo>
                  <a:cubicBezTo>
                    <a:pt x="-319" y="20409"/>
                    <a:pt x="47" y="18446"/>
                    <a:pt x="2061" y="15009"/>
                  </a:cubicBezTo>
                  <a:cubicBezTo>
                    <a:pt x="4074" y="11573"/>
                    <a:pt x="7735" y="6664"/>
                    <a:pt x="10847" y="3718"/>
                  </a:cubicBezTo>
                  <a:cubicBezTo>
                    <a:pt x="13959" y="773"/>
                    <a:pt x="16522" y="-209"/>
                    <a:pt x="18352" y="36"/>
                  </a:cubicBezTo>
                  <a:cubicBezTo>
                    <a:pt x="20183" y="282"/>
                    <a:pt x="21281" y="1755"/>
                    <a:pt x="21098" y="5436"/>
                  </a:cubicBezTo>
                  <a:cubicBezTo>
                    <a:pt x="20915" y="9118"/>
                    <a:pt x="19450" y="15009"/>
                    <a:pt x="17986" y="20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6620372" y="7307570"/>
              <a:ext cx="74524" cy="25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273" fill="norm" stroke="1" extrusionOk="0">
                  <a:moveTo>
                    <a:pt x="16501" y="7129"/>
                  </a:moveTo>
                  <a:cubicBezTo>
                    <a:pt x="17668" y="6229"/>
                    <a:pt x="18836" y="5329"/>
                    <a:pt x="19712" y="4159"/>
                  </a:cubicBezTo>
                  <a:cubicBezTo>
                    <a:pt x="20587" y="2989"/>
                    <a:pt x="21171" y="1549"/>
                    <a:pt x="19420" y="739"/>
                  </a:cubicBezTo>
                  <a:cubicBezTo>
                    <a:pt x="17668" y="-71"/>
                    <a:pt x="13582" y="-251"/>
                    <a:pt x="9787" y="379"/>
                  </a:cubicBezTo>
                  <a:cubicBezTo>
                    <a:pt x="5993" y="1009"/>
                    <a:pt x="2490" y="2449"/>
                    <a:pt x="2490" y="4429"/>
                  </a:cubicBezTo>
                  <a:cubicBezTo>
                    <a:pt x="2490" y="6409"/>
                    <a:pt x="5993" y="8929"/>
                    <a:pt x="9203" y="11269"/>
                  </a:cubicBezTo>
                  <a:cubicBezTo>
                    <a:pt x="12414" y="13609"/>
                    <a:pt x="15333" y="15769"/>
                    <a:pt x="16209" y="17299"/>
                  </a:cubicBezTo>
                  <a:cubicBezTo>
                    <a:pt x="17085" y="18829"/>
                    <a:pt x="15917" y="19729"/>
                    <a:pt x="13874" y="20359"/>
                  </a:cubicBezTo>
                  <a:cubicBezTo>
                    <a:pt x="11830" y="20989"/>
                    <a:pt x="8912" y="21349"/>
                    <a:pt x="6285" y="21259"/>
                  </a:cubicBezTo>
                  <a:cubicBezTo>
                    <a:pt x="3657" y="21169"/>
                    <a:pt x="1322" y="20629"/>
                    <a:pt x="447" y="20179"/>
                  </a:cubicBezTo>
                  <a:cubicBezTo>
                    <a:pt x="-429" y="19729"/>
                    <a:pt x="155" y="19369"/>
                    <a:pt x="739" y="19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6724649" y="7390816"/>
              <a:ext cx="43078" cy="13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027" fill="norm" stroke="1" extrusionOk="0">
                  <a:moveTo>
                    <a:pt x="0" y="2085"/>
                  </a:moveTo>
                  <a:cubicBezTo>
                    <a:pt x="7200" y="756"/>
                    <a:pt x="14400" y="-573"/>
                    <a:pt x="18000" y="258"/>
                  </a:cubicBezTo>
                  <a:cubicBezTo>
                    <a:pt x="21600" y="1089"/>
                    <a:pt x="21600" y="4079"/>
                    <a:pt x="19543" y="7901"/>
                  </a:cubicBezTo>
                  <a:cubicBezTo>
                    <a:pt x="17486" y="11722"/>
                    <a:pt x="13371" y="16375"/>
                    <a:pt x="9257" y="21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6781799" y="7264400"/>
              <a:ext cx="1" cy="825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870699" y="7332358"/>
              <a:ext cx="84124" cy="19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31" fill="norm" stroke="1" extrusionOk="0">
                  <a:moveTo>
                    <a:pt x="4741" y="7706"/>
                  </a:moveTo>
                  <a:cubicBezTo>
                    <a:pt x="5795" y="6569"/>
                    <a:pt x="6849" y="5432"/>
                    <a:pt x="8693" y="4068"/>
                  </a:cubicBezTo>
                  <a:cubicBezTo>
                    <a:pt x="10537" y="2704"/>
                    <a:pt x="13171" y="1112"/>
                    <a:pt x="12907" y="430"/>
                  </a:cubicBezTo>
                  <a:cubicBezTo>
                    <a:pt x="12644" y="-252"/>
                    <a:pt x="9483" y="-25"/>
                    <a:pt x="6849" y="430"/>
                  </a:cubicBezTo>
                  <a:cubicBezTo>
                    <a:pt x="4215" y="885"/>
                    <a:pt x="2107" y="1567"/>
                    <a:pt x="1054" y="3045"/>
                  </a:cubicBezTo>
                  <a:cubicBezTo>
                    <a:pt x="0" y="4523"/>
                    <a:pt x="0" y="6796"/>
                    <a:pt x="3424" y="9070"/>
                  </a:cubicBezTo>
                  <a:cubicBezTo>
                    <a:pt x="6849" y="11344"/>
                    <a:pt x="13698" y="13617"/>
                    <a:pt x="17385" y="15323"/>
                  </a:cubicBezTo>
                  <a:cubicBezTo>
                    <a:pt x="21073" y="17028"/>
                    <a:pt x="21600" y="18165"/>
                    <a:pt x="20283" y="19074"/>
                  </a:cubicBezTo>
                  <a:cubicBezTo>
                    <a:pt x="18966" y="19984"/>
                    <a:pt x="15805" y="20666"/>
                    <a:pt x="12117" y="21007"/>
                  </a:cubicBezTo>
                  <a:cubicBezTo>
                    <a:pt x="8429" y="21348"/>
                    <a:pt x="4215" y="21348"/>
                    <a:pt x="2107" y="20666"/>
                  </a:cubicBezTo>
                  <a:cubicBezTo>
                    <a:pt x="0" y="19984"/>
                    <a:pt x="0" y="18620"/>
                    <a:pt x="0" y="17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011846" y="7134139"/>
              <a:ext cx="90477" cy="43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63" fill="norm" stroke="1" extrusionOk="0">
                  <a:moveTo>
                    <a:pt x="20283" y="2692"/>
                  </a:moveTo>
                  <a:cubicBezTo>
                    <a:pt x="20283" y="2165"/>
                    <a:pt x="20283" y="1638"/>
                    <a:pt x="20529" y="1111"/>
                  </a:cubicBezTo>
                  <a:cubicBezTo>
                    <a:pt x="20774" y="584"/>
                    <a:pt x="21265" y="57"/>
                    <a:pt x="20774" y="5"/>
                  </a:cubicBezTo>
                  <a:cubicBezTo>
                    <a:pt x="20283" y="-48"/>
                    <a:pt x="18810" y="373"/>
                    <a:pt x="16601" y="2165"/>
                  </a:cubicBezTo>
                  <a:cubicBezTo>
                    <a:pt x="14392" y="3956"/>
                    <a:pt x="11447" y="7117"/>
                    <a:pt x="8501" y="10331"/>
                  </a:cubicBezTo>
                  <a:cubicBezTo>
                    <a:pt x="5556" y="13544"/>
                    <a:pt x="2610" y="16811"/>
                    <a:pt x="1138" y="18760"/>
                  </a:cubicBezTo>
                  <a:cubicBezTo>
                    <a:pt x="-335" y="20709"/>
                    <a:pt x="-335" y="21341"/>
                    <a:pt x="892" y="21447"/>
                  </a:cubicBezTo>
                  <a:cubicBezTo>
                    <a:pt x="2120" y="21552"/>
                    <a:pt x="4574" y="21131"/>
                    <a:pt x="7029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978649" y="7328445"/>
              <a:ext cx="369824" cy="21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31" fill="norm" stroke="1" extrusionOk="0">
                  <a:moveTo>
                    <a:pt x="3682" y="7644"/>
                  </a:moveTo>
                  <a:cubicBezTo>
                    <a:pt x="2945" y="7430"/>
                    <a:pt x="2209" y="7216"/>
                    <a:pt x="1473" y="7002"/>
                  </a:cubicBezTo>
                  <a:cubicBezTo>
                    <a:pt x="736" y="6788"/>
                    <a:pt x="0" y="6575"/>
                    <a:pt x="0" y="6788"/>
                  </a:cubicBezTo>
                  <a:cubicBezTo>
                    <a:pt x="0" y="7002"/>
                    <a:pt x="736" y="7644"/>
                    <a:pt x="2393" y="8179"/>
                  </a:cubicBezTo>
                  <a:cubicBezTo>
                    <a:pt x="4050" y="8713"/>
                    <a:pt x="6627" y="9141"/>
                    <a:pt x="8468" y="8927"/>
                  </a:cubicBezTo>
                  <a:cubicBezTo>
                    <a:pt x="10309" y="8713"/>
                    <a:pt x="11414" y="7858"/>
                    <a:pt x="12027" y="6895"/>
                  </a:cubicBezTo>
                  <a:cubicBezTo>
                    <a:pt x="12641" y="5933"/>
                    <a:pt x="12764" y="4864"/>
                    <a:pt x="12518" y="4222"/>
                  </a:cubicBezTo>
                  <a:cubicBezTo>
                    <a:pt x="12273" y="3581"/>
                    <a:pt x="11659" y="3367"/>
                    <a:pt x="11045" y="3260"/>
                  </a:cubicBezTo>
                  <a:cubicBezTo>
                    <a:pt x="10432" y="3153"/>
                    <a:pt x="9818" y="3153"/>
                    <a:pt x="9205" y="4222"/>
                  </a:cubicBezTo>
                  <a:cubicBezTo>
                    <a:pt x="8591" y="5291"/>
                    <a:pt x="7977" y="7430"/>
                    <a:pt x="7670" y="9782"/>
                  </a:cubicBezTo>
                  <a:cubicBezTo>
                    <a:pt x="7364" y="12135"/>
                    <a:pt x="7364" y="14701"/>
                    <a:pt x="7670" y="16198"/>
                  </a:cubicBezTo>
                  <a:cubicBezTo>
                    <a:pt x="7977" y="17695"/>
                    <a:pt x="8591" y="18123"/>
                    <a:pt x="9818" y="17268"/>
                  </a:cubicBezTo>
                  <a:cubicBezTo>
                    <a:pt x="11045" y="16412"/>
                    <a:pt x="12886" y="14274"/>
                    <a:pt x="13991" y="12670"/>
                  </a:cubicBezTo>
                  <a:cubicBezTo>
                    <a:pt x="15095" y="11066"/>
                    <a:pt x="15464" y="9996"/>
                    <a:pt x="15525" y="10103"/>
                  </a:cubicBezTo>
                  <a:cubicBezTo>
                    <a:pt x="15586" y="10210"/>
                    <a:pt x="15341" y="11493"/>
                    <a:pt x="15157" y="13204"/>
                  </a:cubicBezTo>
                  <a:cubicBezTo>
                    <a:pt x="14973" y="14915"/>
                    <a:pt x="14850" y="17054"/>
                    <a:pt x="14789" y="18658"/>
                  </a:cubicBezTo>
                  <a:cubicBezTo>
                    <a:pt x="14727" y="20262"/>
                    <a:pt x="14727" y="21331"/>
                    <a:pt x="14666" y="21331"/>
                  </a:cubicBezTo>
                  <a:cubicBezTo>
                    <a:pt x="14605" y="21331"/>
                    <a:pt x="14482" y="20262"/>
                    <a:pt x="14850" y="17802"/>
                  </a:cubicBezTo>
                  <a:cubicBezTo>
                    <a:pt x="15218" y="15343"/>
                    <a:pt x="16077" y="11493"/>
                    <a:pt x="16936" y="8392"/>
                  </a:cubicBezTo>
                  <a:cubicBezTo>
                    <a:pt x="17795" y="5291"/>
                    <a:pt x="18655" y="2939"/>
                    <a:pt x="19391" y="1549"/>
                  </a:cubicBezTo>
                  <a:cubicBezTo>
                    <a:pt x="20127" y="159"/>
                    <a:pt x="20741" y="-269"/>
                    <a:pt x="21109" y="159"/>
                  </a:cubicBezTo>
                  <a:cubicBezTo>
                    <a:pt x="21477" y="586"/>
                    <a:pt x="21600" y="1870"/>
                    <a:pt x="21170" y="5398"/>
                  </a:cubicBezTo>
                  <a:cubicBezTo>
                    <a:pt x="20741" y="8927"/>
                    <a:pt x="19759" y="14701"/>
                    <a:pt x="18777" y="20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7373200" y="7125696"/>
              <a:ext cx="85157" cy="45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53" fill="norm" stroke="1" extrusionOk="0">
                  <a:moveTo>
                    <a:pt x="20334" y="1153"/>
                  </a:moveTo>
                  <a:cubicBezTo>
                    <a:pt x="20861" y="553"/>
                    <a:pt x="21388" y="-47"/>
                    <a:pt x="21125" y="3"/>
                  </a:cubicBezTo>
                  <a:cubicBezTo>
                    <a:pt x="20861" y="53"/>
                    <a:pt x="19808" y="753"/>
                    <a:pt x="18227" y="2403"/>
                  </a:cubicBezTo>
                  <a:cubicBezTo>
                    <a:pt x="16647" y="4053"/>
                    <a:pt x="14539" y="6653"/>
                    <a:pt x="11905" y="9453"/>
                  </a:cubicBezTo>
                  <a:cubicBezTo>
                    <a:pt x="9271" y="12253"/>
                    <a:pt x="6110" y="15253"/>
                    <a:pt x="4003" y="17103"/>
                  </a:cubicBezTo>
                  <a:cubicBezTo>
                    <a:pt x="1895" y="18953"/>
                    <a:pt x="842" y="19653"/>
                    <a:pt x="315" y="20303"/>
                  </a:cubicBezTo>
                  <a:cubicBezTo>
                    <a:pt x="-212" y="20953"/>
                    <a:pt x="-212" y="21553"/>
                    <a:pt x="1368" y="21553"/>
                  </a:cubicBezTo>
                  <a:cubicBezTo>
                    <a:pt x="2949" y="21553"/>
                    <a:pt x="6110" y="20953"/>
                    <a:pt x="8217" y="20503"/>
                  </a:cubicBezTo>
                  <a:cubicBezTo>
                    <a:pt x="10325" y="20053"/>
                    <a:pt x="11378" y="19753"/>
                    <a:pt x="12432" y="19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7404099" y="731520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1" name="Drawing"/>
          <p:cNvGrpSpPr/>
          <p:nvPr/>
        </p:nvGrpSpPr>
        <p:grpSpPr>
          <a:xfrm>
            <a:off x="1365249" y="2012240"/>
            <a:ext cx="10347843" cy="6865061"/>
            <a:chOff x="0" y="0"/>
            <a:chExt cx="10347840" cy="6865059"/>
          </a:xfrm>
        </p:grpSpPr>
        <p:sp>
          <p:nvSpPr>
            <p:cNvPr id="2127" name="Line"/>
            <p:cNvSpPr/>
            <p:nvPr/>
          </p:nvSpPr>
          <p:spPr>
            <a:xfrm>
              <a:off x="412750" y="0"/>
              <a:ext cx="165982" cy="51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77" fill="norm" stroke="1" extrusionOk="0">
                  <a:moveTo>
                    <a:pt x="0" y="7084"/>
                  </a:moveTo>
                  <a:cubicBezTo>
                    <a:pt x="1890" y="10394"/>
                    <a:pt x="3780" y="13703"/>
                    <a:pt x="4860" y="15837"/>
                  </a:cubicBezTo>
                  <a:cubicBezTo>
                    <a:pt x="5940" y="17971"/>
                    <a:pt x="6210" y="18929"/>
                    <a:pt x="6345" y="19757"/>
                  </a:cubicBezTo>
                  <a:cubicBezTo>
                    <a:pt x="6480" y="20584"/>
                    <a:pt x="6480" y="21281"/>
                    <a:pt x="6345" y="21368"/>
                  </a:cubicBezTo>
                  <a:cubicBezTo>
                    <a:pt x="6210" y="21455"/>
                    <a:pt x="5940" y="20932"/>
                    <a:pt x="5535" y="19408"/>
                  </a:cubicBezTo>
                  <a:cubicBezTo>
                    <a:pt x="5130" y="17884"/>
                    <a:pt x="4590" y="15358"/>
                    <a:pt x="4590" y="12397"/>
                  </a:cubicBezTo>
                  <a:cubicBezTo>
                    <a:pt x="4590" y="9436"/>
                    <a:pt x="5130" y="6039"/>
                    <a:pt x="5400" y="4123"/>
                  </a:cubicBezTo>
                  <a:cubicBezTo>
                    <a:pt x="5670" y="2207"/>
                    <a:pt x="5670" y="1771"/>
                    <a:pt x="6075" y="1336"/>
                  </a:cubicBezTo>
                  <a:cubicBezTo>
                    <a:pt x="6480" y="900"/>
                    <a:pt x="7290" y="465"/>
                    <a:pt x="8640" y="203"/>
                  </a:cubicBezTo>
                  <a:cubicBezTo>
                    <a:pt x="9990" y="-58"/>
                    <a:pt x="11880" y="-145"/>
                    <a:pt x="14175" y="421"/>
                  </a:cubicBezTo>
                  <a:cubicBezTo>
                    <a:pt x="16470" y="987"/>
                    <a:pt x="19170" y="2207"/>
                    <a:pt x="20385" y="3905"/>
                  </a:cubicBezTo>
                  <a:cubicBezTo>
                    <a:pt x="21600" y="5603"/>
                    <a:pt x="21330" y="7781"/>
                    <a:pt x="20115" y="9261"/>
                  </a:cubicBezTo>
                  <a:cubicBezTo>
                    <a:pt x="18900" y="10742"/>
                    <a:pt x="16740" y="11526"/>
                    <a:pt x="13905" y="11918"/>
                  </a:cubicBezTo>
                  <a:cubicBezTo>
                    <a:pt x="11070" y="12310"/>
                    <a:pt x="7560" y="12310"/>
                    <a:pt x="4050" y="12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594239" y="256525"/>
              <a:ext cx="123312" cy="17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379" fill="norm" stroke="1" extrusionOk="0">
                  <a:moveTo>
                    <a:pt x="1508" y="9036"/>
                  </a:moveTo>
                  <a:cubicBezTo>
                    <a:pt x="5049" y="7236"/>
                    <a:pt x="8590" y="5436"/>
                    <a:pt x="10537" y="3893"/>
                  </a:cubicBezTo>
                  <a:cubicBezTo>
                    <a:pt x="12485" y="2350"/>
                    <a:pt x="12839" y="1065"/>
                    <a:pt x="12131" y="422"/>
                  </a:cubicBezTo>
                  <a:cubicBezTo>
                    <a:pt x="11422" y="-221"/>
                    <a:pt x="9652" y="-221"/>
                    <a:pt x="7527" y="1065"/>
                  </a:cubicBezTo>
                  <a:cubicBezTo>
                    <a:pt x="5403" y="2350"/>
                    <a:pt x="2924" y="4922"/>
                    <a:pt x="1331" y="8008"/>
                  </a:cubicBezTo>
                  <a:cubicBezTo>
                    <a:pt x="-263" y="11093"/>
                    <a:pt x="-971" y="14693"/>
                    <a:pt x="2393" y="17008"/>
                  </a:cubicBezTo>
                  <a:cubicBezTo>
                    <a:pt x="5757" y="19322"/>
                    <a:pt x="13193" y="20350"/>
                    <a:pt x="20629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800100" y="216609"/>
              <a:ext cx="171450" cy="19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1394"/>
                  </a:moveTo>
                  <a:cubicBezTo>
                    <a:pt x="4000" y="5806"/>
                    <a:pt x="8000" y="10219"/>
                    <a:pt x="10000" y="13006"/>
                  </a:cubicBezTo>
                  <a:cubicBezTo>
                    <a:pt x="12000" y="15794"/>
                    <a:pt x="12000" y="16955"/>
                    <a:pt x="12000" y="18232"/>
                  </a:cubicBezTo>
                  <a:cubicBezTo>
                    <a:pt x="12000" y="19510"/>
                    <a:pt x="12000" y="20903"/>
                    <a:pt x="11467" y="21252"/>
                  </a:cubicBezTo>
                  <a:cubicBezTo>
                    <a:pt x="10933" y="21600"/>
                    <a:pt x="9867" y="20903"/>
                    <a:pt x="9333" y="18929"/>
                  </a:cubicBezTo>
                  <a:cubicBezTo>
                    <a:pt x="8800" y="16955"/>
                    <a:pt x="8800" y="13703"/>
                    <a:pt x="10933" y="10335"/>
                  </a:cubicBezTo>
                  <a:cubicBezTo>
                    <a:pt x="13067" y="6968"/>
                    <a:pt x="17333" y="34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990933" y="242009"/>
              <a:ext cx="101268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349" fill="norm" stroke="1" extrusionOk="0">
                  <a:moveTo>
                    <a:pt x="14188" y="3014"/>
                  </a:moveTo>
                  <a:cubicBezTo>
                    <a:pt x="12028" y="1507"/>
                    <a:pt x="9868" y="0"/>
                    <a:pt x="7924" y="0"/>
                  </a:cubicBezTo>
                  <a:cubicBezTo>
                    <a:pt x="5980" y="0"/>
                    <a:pt x="4252" y="1507"/>
                    <a:pt x="2524" y="4521"/>
                  </a:cubicBezTo>
                  <a:cubicBezTo>
                    <a:pt x="796" y="7535"/>
                    <a:pt x="-932" y="12056"/>
                    <a:pt x="580" y="15195"/>
                  </a:cubicBezTo>
                  <a:cubicBezTo>
                    <a:pt x="2092" y="18335"/>
                    <a:pt x="6844" y="20093"/>
                    <a:pt x="10732" y="20847"/>
                  </a:cubicBezTo>
                  <a:cubicBezTo>
                    <a:pt x="14620" y="21600"/>
                    <a:pt x="17644" y="21349"/>
                    <a:pt x="20668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146085" y="231197"/>
              <a:ext cx="104866" cy="21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11" fill="norm" stroke="1" extrusionOk="0">
                  <a:moveTo>
                    <a:pt x="4554" y="5529"/>
                  </a:moveTo>
                  <a:cubicBezTo>
                    <a:pt x="2394" y="6164"/>
                    <a:pt x="234" y="6799"/>
                    <a:pt x="18" y="7646"/>
                  </a:cubicBezTo>
                  <a:cubicBezTo>
                    <a:pt x="-198" y="8493"/>
                    <a:pt x="1530" y="9552"/>
                    <a:pt x="3906" y="9976"/>
                  </a:cubicBezTo>
                  <a:cubicBezTo>
                    <a:pt x="6282" y="10399"/>
                    <a:pt x="9306" y="10187"/>
                    <a:pt x="12114" y="8917"/>
                  </a:cubicBezTo>
                  <a:cubicBezTo>
                    <a:pt x="14922" y="7646"/>
                    <a:pt x="17514" y="5317"/>
                    <a:pt x="18378" y="3623"/>
                  </a:cubicBezTo>
                  <a:cubicBezTo>
                    <a:pt x="19242" y="1929"/>
                    <a:pt x="18378" y="870"/>
                    <a:pt x="16866" y="340"/>
                  </a:cubicBezTo>
                  <a:cubicBezTo>
                    <a:pt x="15354" y="-189"/>
                    <a:pt x="13194" y="-189"/>
                    <a:pt x="10818" y="976"/>
                  </a:cubicBezTo>
                  <a:cubicBezTo>
                    <a:pt x="8442" y="2140"/>
                    <a:pt x="5850" y="4470"/>
                    <a:pt x="5850" y="7646"/>
                  </a:cubicBezTo>
                  <a:cubicBezTo>
                    <a:pt x="5850" y="10823"/>
                    <a:pt x="8442" y="14846"/>
                    <a:pt x="11466" y="17282"/>
                  </a:cubicBezTo>
                  <a:cubicBezTo>
                    <a:pt x="14490" y="19717"/>
                    <a:pt x="17946" y="20564"/>
                    <a:pt x="21402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295870" y="200648"/>
              <a:ext cx="101130" cy="2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07" fill="norm" stroke="1" extrusionOk="0">
                  <a:moveTo>
                    <a:pt x="5300" y="8789"/>
                  </a:moveTo>
                  <a:cubicBezTo>
                    <a:pt x="3500" y="9597"/>
                    <a:pt x="1700" y="10404"/>
                    <a:pt x="800" y="12019"/>
                  </a:cubicBezTo>
                  <a:cubicBezTo>
                    <a:pt x="-100" y="13634"/>
                    <a:pt x="-100" y="16057"/>
                    <a:pt x="125" y="17772"/>
                  </a:cubicBezTo>
                  <a:cubicBezTo>
                    <a:pt x="350" y="19488"/>
                    <a:pt x="800" y="20498"/>
                    <a:pt x="1025" y="20498"/>
                  </a:cubicBezTo>
                  <a:cubicBezTo>
                    <a:pt x="1250" y="20498"/>
                    <a:pt x="1250" y="19488"/>
                    <a:pt x="2375" y="16157"/>
                  </a:cubicBezTo>
                  <a:cubicBezTo>
                    <a:pt x="3500" y="12827"/>
                    <a:pt x="5750" y="7174"/>
                    <a:pt x="7775" y="3944"/>
                  </a:cubicBezTo>
                  <a:cubicBezTo>
                    <a:pt x="9800" y="714"/>
                    <a:pt x="11600" y="-93"/>
                    <a:pt x="13175" y="8"/>
                  </a:cubicBezTo>
                  <a:cubicBezTo>
                    <a:pt x="14750" y="109"/>
                    <a:pt x="16100" y="1118"/>
                    <a:pt x="17450" y="4146"/>
                  </a:cubicBezTo>
                  <a:cubicBezTo>
                    <a:pt x="18800" y="7174"/>
                    <a:pt x="20150" y="12221"/>
                    <a:pt x="20825" y="15451"/>
                  </a:cubicBezTo>
                  <a:cubicBezTo>
                    <a:pt x="21500" y="18681"/>
                    <a:pt x="21500" y="20094"/>
                    <a:pt x="2150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427619" y="26109"/>
              <a:ext cx="172582" cy="33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24" fill="norm" stroke="1" extrusionOk="0">
                  <a:moveTo>
                    <a:pt x="12784" y="0"/>
                  </a:moveTo>
                  <a:cubicBezTo>
                    <a:pt x="10940" y="4211"/>
                    <a:pt x="9097" y="8423"/>
                    <a:pt x="8043" y="11751"/>
                  </a:cubicBezTo>
                  <a:cubicBezTo>
                    <a:pt x="6989" y="15079"/>
                    <a:pt x="6726" y="17525"/>
                    <a:pt x="6989" y="19019"/>
                  </a:cubicBezTo>
                  <a:cubicBezTo>
                    <a:pt x="7253" y="20513"/>
                    <a:pt x="8043" y="21057"/>
                    <a:pt x="9228" y="21328"/>
                  </a:cubicBezTo>
                  <a:cubicBezTo>
                    <a:pt x="10414" y="21600"/>
                    <a:pt x="11994" y="21600"/>
                    <a:pt x="13048" y="21260"/>
                  </a:cubicBezTo>
                  <a:cubicBezTo>
                    <a:pt x="14101" y="20921"/>
                    <a:pt x="14628" y="20242"/>
                    <a:pt x="14365" y="19223"/>
                  </a:cubicBezTo>
                  <a:cubicBezTo>
                    <a:pt x="14101" y="18204"/>
                    <a:pt x="13048" y="16845"/>
                    <a:pt x="10940" y="15962"/>
                  </a:cubicBezTo>
                  <a:cubicBezTo>
                    <a:pt x="8833" y="15079"/>
                    <a:pt x="5672" y="14672"/>
                    <a:pt x="3433" y="14468"/>
                  </a:cubicBezTo>
                  <a:cubicBezTo>
                    <a:pt x="1194" y="14264"/>
                    <a:pt x="-123" y="14264"/>
                    <a:pt x="9" y="14128"/>
                  </a:cubicBezTo>
                  <a:cubicBezTo>
                    <a:pt x="140" y="13992"/>
                    <a:pt x="1721" y="13721"/>
                    <a:pt x="4618" y="13245"/>
                  </a:cubicBezTo>
                  <a:cubicBezTo>
                    <a:pt x="7516" y="12770"/>
                    <a:pt x="11731" y="12091"/>
                    <a:pt x="14497" y="11819"/>
                  </a:cubicBezTo>
                  <a:cubicBezTo>
                    <a:pt x="17262" y="11547"/>
                    <a:pt x="18579" y="11683"/>
                    <a:pt x="19501" y="12091"/>
                  </a:cubicBezTo>
                  <a:cubicBezTo>
                    <a:pt x="20423" y="12498"/>
                    <a:pt x="20950" y="13177"/>
                    <a:pt x="21082" y="14128"/>
                  </a:cubicBezTo>
                  <a:cubicBezTo>
                    <a:pt x="21214" y="15079"/>
                    <a:pt x="20950" y="16302"/>
                    <a:pt x="20950" y="15215"/>
                  </a:cubicBezTo>
                  <a:cubicBezTo>
                    <a:pt x="20950" y="14128"/>
                    <a:pt x="21214" y="10732"/>
                    <a:pt x="21477" y="7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708150" y="13409"/>
              <a:ext cx="254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23"/>
                    <a:pt x="14400" y="6846"/>
                    <a:pt x="10800" y="10446"/>
                  </a:cubicBezTo>
                  <a:cubicBezTo>
                    <a:pt x="7200" y="14046"/>
                    <a:pt x="3600" y="178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778000" y="116017"/>
              <a:ext cx="246474" cy="28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24" fill="norm" stroke="1" extrusionOk="0">
                  <a:moveTo>
                    <a:pt x="0" y="9044"/>
                  </a:moveTo>
                  <a:cubicBezTo>
                    <a:pt x="182" y="9844"/>
                    <a:pt x="363" y="10644"/>
                    <a:pt x="908" y="11044"/>
                  </a:cubicBezTo>
                  <a:cubicBezTo>
                    <a:pt x="1452" y="11444"/>
                    <a:pt x="2360" y="11444"/>
                    <a:pt x="3903" y="10644"/>
                  </a:cubicBezTo>
                  <a:cubicBezTo>
                    <a:pt x="5445" y="9844"/>
                    <a:pt x="7624" y="8244"/>
                    <a:pt x="8803" y="7044"/>
                  </a:cubicBezTo>
                  <a:cubicBezTo>
                    <a:pt x="9983" y="5844"/>
                    <a:pt x="10165" y="5044"/>
                    <a:pt x="9711" y="4884"/>
                  </a:cubicBezTo>
                  <a:cubicBezTo>
                    <a:pt x="9257" y="4724"/>
                    <a:pt x="8168" y="5204"/>
                    <a:pt x="6716" y="6724"/>
                  </a:cubicBezTo>
                  <a:cubicBezTo>
                    <a:pt x="5264" y="8244"/>
                    <a:pt x="3449" y="10804"/>
                    <a:pt x="2541" y="12564"/>
                  </a:cubicBezTo>
                  <a:cubicBezTo>
                    <a:pt x="1634" y="14324"/>
                    <a:pt x="1634" y="15284"/>
                    <a:pt x="2450" y="16164"/>
                  </a:cubicBezTo>
                  <a:cubicBezTo>
                    <a:pt x="3267" y="17044"/>
                    <a:pt x="4901" y="17844"/>
                    <a:pt x="7351" y="16884"/>
                  </a:cubicBezTo>
                  <a:cubicBezTo>
                    <a:pt x="9802" y="15924"/>
                    <a:pt x="13069" y="13204"/>
                    <a:pt x="15519" y="10484"/>
                  </a:cubicBezTo>
                  <a:cubicBezTo>
                    <a:pt x="17970" y="7764"/>
                    <a:pt x="19603" y="5044"/>
                    <a:pt x="20420" y="3284"/>
                  </a:cubicBezTo>
                  <a:cubicBezTo>
                    <a:pt x="21237" y="1524"/>
                    <a:pt x="21237" y="724"/>
                    <a:pt x="20692" y="324"/>
                  </a:cubicBezTo>
                  <a:cubicBezTo>
                    <a:pt x="20148" y="-76"/>
                    <a:pt x="19059" y="-76"/>
                    <a:pt x="18061" y="164"/>
                  </a:cubicBezTo>
                  <a:cubicBezTo>
                    <a:pt x="17062" y="404"/>
                    <a:pt x="16155" y="884"/>
                    <a:pt x="15429" y="1444"/>
                  </a:cubicBezTo>
                  <a:cubicBezTo>
                    <a:pt x="14703" y="2004"/>
                    <a:pt x="14158" y="2644"/>
                    <a:pt x="14158" y="3284"/>
                  </a:cubicBezTo>
                  <a:cubicBezTo>
                    <a:pt x="14158" y="3924"/>
                    <a:pt x="14703" y="4564"/>
                    <a:pt x="16155" y="6404"/>
                  </a:cubicBezTo>
                  <a:cubicBezTo>
                    <a:pt x="17607" y="8244"/>
                    <a:pt x="19966" y="11284"/>
                    <a:pt x="20783" y="13684"/>
                  </a:cubicBezTo>
                  <a:cubicBezTo>
                    <a:pt x="21600" y="16084"/>
                    <a:pt x="20874" y="17844"/>
                    <a:pt x="19876" y="19044"/>
                  </a:cubicBezTo>
                  <a:cubicBezTo>
                    <a:pt x="18877" y="20244"/>
                    <a:pt x="17607" y="20884"/>
                    <a:pt x="16336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12750" y="470609"/>
              <a:ext cx="1479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0" y="20800"/>
                    <a:pt x="2039" y="20000"/>
                    <a:pt x="3167" y="18933"/>
                  </a:cubicBezTo>
                  <a:cubicBezTo>
                    <a:pt x="4295" y="17867"/>
                    <a:pt x="5531" y="16533"/>
                    <a:pt x="6783" y="15200"/>
                  </a:cubicBezTo>
                  <a:cubicBezTo>
                    <a:pt x="8034" y="13867"/>
                    <a:pt x="9301" y="12533"/>
                    <a:pt x="10599" y="11067"/>
                  </a:cubicBezTo>
                  <a:cubicBezTo>
                    <a:pt x="11897" y="9600"/>
                    <a:pt x="13226" y="8000"/>
                    <a:pt x="14570" y="6800"/>
                  </a:cubicBezTo>
                  <a:cubicBezTo>
                    <a:pt x="15914" y="5600"/>
                    <a:pt x="17274" y="4800"/>
                    <a:pt x="18448" y="3733"/>
                  </a:cubicBezTo>
                  <a:cubicBezTo>
                    <a:pt x="19622" y="2667"/>
                    <a:pt x="20611" y="13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545827" y="502359"/>
              <a:ext cx="1638574" cy="19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60" fill="norm" stroke="1" extrusionOk="0">
                  <a:moveTo>
                    <a:pt x="255" y="19781"/>
                  </a:moveTo>
                  <a:cubicBezTo>
                    <a:pt x="115" y="20463"/>
                    <a:pt x="-24" y="21145"/>
                    <a:pt x="4" y="21373"/>
                  </a:cubicBezTo>
                  <a:cubicBezTo>
                    <a:pt x="32" y="21600"/>
                    <a:pt x="227" y="21373"/>
                    <a:pt x="812" y="20804"/>
                  </a:cubicBezTo>
                  <a:cubicBezTo>
                    <a:pt x="1397" y="20236"/>
                    <a:pt x="2373" y="19326"/>
                    <a:pt x="3307" y="18189"/>
                  </a:cubicBezTo>
                  <a:cubicBezTo>
                    <a:pt x="4240" y="17053"/>
                    <a:pt x="5132" y="15688"/>
                    <a:pt x="6149" y="14438"/>
                  </a:cubicBezTo>
                  <a:cubicBezTo>
                    <a:pt x="7167" y="13187"/>
                    <a:pt x="8309" y="12051"/>
                    <a:pt x="9313" y="11027"/>
                  </a:cubicBezTo>
                  <a:cubicBezTo>
                    <a:pt x="10316" y="10004"/>
                    <a:pt x="11180" y="9095"/>
                    <a:pt x="12239" y="8072"/>
                  </a:cubicBezTo>
                  <a:cubicBezTo>
                    <a:pt x="13298" y="7048"/>
                    <a:pt x="14553" y="5912"/>
                    <a:pt x="15862" y="4775"/>
                  </a:cubicBezTo>
                  <a:cubicBezTo>
                    <a:pt x="17172" y="3638"/>
                    <a:pt x="18538" y="2501"/>
                    <a:pt x="19500" y="1705"/>
                  </a:cubicBezTo>
                  <a:cubicBezTo>
                    <a:pt x="20461" y="909"/>
                    <a:pt x="21019" y="455"/>
                    <a:pt x="215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31534" y="2050776"/>
              <a:ext cx="243295" cy="36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034" fill="norm" stroke="1" extrusionOk="0">
                  <a:moveTo>
                    <a:pt x="16639" y="420"/>
                  </a:moveTo>
                  <a:cubicBezTo>
                    <a:pt x="14424" y="56"/>
                    <a:pt x="12208" y="-308"/>
                    <a:pt x="9716" y="420"/>
                  </a:cubicBezTo>
                  <a:cubicBezTo>
                    <a:pt x="7224" y="1148"/>
                    <a:pt x="4454" y="2968"/>
                    <a:pt x="2608" y="5638"/>
                  </a:cubicBezTo>
                  <a:cubicBezTo>
                    <a:pt x="762" y="8308"/>
                    <a:pt x="-161" y="11827"/>
                    <a:pt x="24" y="14375"/>
                  </a:cubicBezTo>
                  <a:cubicBezTo>
                    <a:pt x="208" y="16923"/>
                    <a:pt x="1501" y="18501"/>
                    <a:pt x="2977" y="19593"/>
                  </a:cubicBezTo>
                  <a:cubicBezTo>
                    <a:pt x="4454" y="20685"/>
                    <a:pt x="6116" y="21292"/>
                    <a:pt x="8516" y="20928"/>
                  </a:cubicBezTo>
                  <a:cubicBezTo>
                    <a:pt x="10916" y="20564"/>
                    <a:pt x="14054" y="19229"/>
                    <a:pt x="16362" y="16802"/>
                  </a:cubicBezTo>
                  <a:cubicBezTo>
                    <a:pt x="18670" y="14375"/>
                    <a:pt x="20147" y="10856"/>
                    <a:pt x="20793" y="8247"/>
                  </a:cubicBezTo>
                  <a:cubicBezTo>
                    <a:pt x="21439" y="5638"/>
                    <a:pt x="21254" y="3939"/>
                    <a:pt x="20885" y="2847"/>
                  </a:cubicBezTo>
                  <a:cubicBezTo>
                    <a:pt x="20516" y="1755"/>
                    <a:pt x="19962" y="1270"/>
                    <a:pt x="19224" y="966"/>
                  </a:cubicBezTo>
                  <a:cubicBezTo>
                    <a:pt x="18485" y="663"/>
                    <a:pt x="17562" y="541"/>
                    <a:pt x="16639" y="481"/>
                  </a:cubicBezTo>
                  <a:cubicBezTo>
                    <a:pt x="15716" y="420"/>
                    <a:pt x="14793" y="420"/>
                    <a:pt x="13685" y="1148"/>
                  </a:cubicBezTo>
                  <a:cubicBezTo>
                    <a:pt x="12577" y="1876"/>
                    <a:pt x="11285" y="3332"/>
                    <a:pt x="10824" y="4789"/>
                  </a:cubicBezTo>
                  <a:cubicBezTo>
                    <a:pt x="10362" y="6245"/>
                    <a:pt x="10731" y="7701"/>
                    <a:pt x="11101" y="9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65150" y="2267659"/>
              <a:ext cx="635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2400"/>
                    <a:pt x="4320" y="4800"/>
                    <a:pt x="7920" y="8400"/>
                  </a:cubicBezTo>
                  <a:cubicBezTo>
                    <a:pt x="11520" y="12000"/>
                    <a:pt x="1656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717975" y="2236581"/>
              <a:ext cx="164676" cy="18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663" fill="norm" stroke="1" extrusionOk="0">
                  <a:moveTo>
                    <a:pt x="3267" y="3563"/>
                  </a:moveTo>
                  <a:cubicBezTo>
                    <a:pt x="2990" y="1622"/>
                    <a:pt x="2713" y="-320"/>
                    <a:pt x="2159" y="44"/>
                  </a:cubicBezTo>
                  <a:cubicBezTo>
                    <a:pt x="1606" y="408"/>
                    <a:pt x="775" y="3078"/>
                    <a:pt x="359" y="6233"/>
                  </a:cubicBezTo>
                  <a:cubicBezTo>
                    <a:pt x="-56" y="9388"/>
                    <a:pt x="-56" y="13028"/>
                    <a:pt x="82" y="15455"/>
                  </a:cubicBezTo>
                  <a:cubicBezTo>
                    <a:pt x="221" y="17882"/>
                    <a:pt x="498" y="19096"/>
                    <a:pt x="1329" y="19945"/>
                  </a:cubicBezTo>
                  <a:cubicBezTo>
                    <a:pt x="2159" y="20795"/>
                    <a:pt x="3544" y="21280"/>
                    <a:pt x="5621" y="19096"/>
                  </a:cubicBezTo>
                  <a:cubicBezTo>
                    <a:pt x="7698" y="16911"/>
                    <a:pt x="10467" y="12058"/>
                    <a:pt x="11852" y="8781"/>
                  </a:cubicBezTo>
                  <a:cubicBezTo>
                    <a:pt x="13236" y="5505"/>
                    <a:pt x="13236" y="3806"/>
                    <a:pt x="13098" y="4170"/>
                  </a:cubicBezTo>
                  <a:cubicBezTo>
                    <a:pt x="12959" y="4534"/>
                    <a:pt x="12682" y="6961"/>
                    <a:pt x="12682" y="9267"/>
                  </a:cubicBezTo>
                  <a:cubicBezTo>
                    <a:pt x="12682" y="11572"/>
                    <a:pt x="12959" y="13756"/>
                    <a:pt x="14482" y="15334"/>
                  </a:cubicBezTo>
                  <a:cubicBezTo>
                    <a:pt x="16006" y="16911"/>
                    <a:pt x="18775" y="17882"/>
                    <a:pt x="21544" y="18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92455" y="2210902"/>
              <a:ext cx="199746" cy="19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879" fill="norm" stroke="1" extrusionOk="0">
                  <a:moveTo>
                    <a:pt x="7814" y="7541"/>
                  </a:moveTo>
                  <a:cubicBezTo>
                    <a:pt x="7814" y="6392"/>
                    <a:pt x="7814" y="5243"/>
                    <a:pt x="7814" y="4094"/>
                  </a:cubicBezTo>
                  <a:cubicBezTo>
                    <a:pt x="7814" y="2945"/>
                    <a:pt x="7814" y="1796"/>
                    <a:pt x="7245" y="1221"/>
                  </a:cubicBezTo>
                  <a:cubicBezTo>
                    <a:pt x="6677" y="647"/>
                    <a:pt x="5540" y="647"/>
                    <a:pt x="4290" y="2026"/>
                  </a:cubicBezTo>
                  <a:cubicBezTo>
                    <a:pt x="3039" y="3404"/>
                    <a:pt x="1675" y="6162"/>
                    <a:pt x="879" y="9149"/>
                  </a:cubicBezTo>
                  <a:cubicBezTo>
                    <a:pt x="83" y="12136"/>
                    <a:pt x="-144" y="15353"/>
                    <a:pt x="83" y="17421"/>
                  </a:cubicBezTo>
                  <a:cubicBezTo>
                    <a:pt x="311" y="19489"/>
                    <a:pt x="993" y="20409"/>
                    <a:pt x="1902" y="20753"/>
                  </a:cubicBezTo>
                  <a:cubicBezTo>
                    <a:pt x="2812" y="21098"/>
                    <a:pt x="3949" y="20868"/>
                    <a:pt x="5199" y="18341"/>
                  </a:cubicBezTo>
                  <a:cubicBezTo>
                    <a:pt x="6450" y="15813"/>
                    <a:pt x="7814" y="10987"/>
                    <a:pt x="8382" y="8000"/>
                  </a:cubicBezTo>
                  <a:cubicBezTo>
                    <a:pt x="8951" y="5013"/>
                    <a:pt x="8723" y="3864"/>
                    <a:pt x="8496" y="3979"/>
                  </a:cubicBezTo>
                  <a:cubicBezTo>
                    <a:pt x="8269" y="4094"/>
                    <a:pt x="8041" y="5472"/>
                    <a:pt x="7928" y="7770"/>
                  </a:cubicBezTo>
                  <a:cubicBezTo>
                    <a:pt x="7814" y="10068"/>
                    <a:pt x="7814" y="13285"/>
                    <a:pt x="8269" y="15238"/>
                  </a:cubicBezTo>
                  <a:cubicBezTo>
                    <a:pt x="8723" y="17192"/>
                    <a:pt x="9633" y="17881"/>
                    <a:pt x="10429" y="17766"/>
                  </a:cubicBezTo>
                  <a:cubicBezTo>
                    <a:pt x="11224" y="17651"/>
                    <a:pt x="11907" y="16732"/>
                    <a:pt x="12361" y="15698"/>
                  </a:cubicBezTo>
                  <a:cubicBezTo>
                    <a:pt x="12816" y="14664"/>
                    <a:pt x="13043" y="13515"/>
                    <a:pt x="13271" y="12366"/>
                  </a:cubicBezTo>
                  <a:cubicBezTo>
                    <a:pt x="13498" y="11217"/>
                    <a:pt x="13725" y="10068"/>
                    <a:pt x="13839" y="10068"/>
                  </a:cubicBezTo>
                  <a:cubicBezTo>
                    <a:pt x="13953" y="10068"/>
                    <a:pt x="13953" y="11217"/>
                    <a:pt x="13953" y="10987"/>
                  </a:cubicBezTo>
                  <a:cubicBezTo>
                    <a:pt x="13953" y="10758"/>
                    <a:pt x="13953" y="9149"/>
                    <a:pt x="14294" y="7081"/>
                  </a:cubicBezTo>
                  <a:cubicBezTo>
                    <a:pt x="14635" y="5013"/>
                    <a:pt x="15317" y="2485"/>
                    <a:pt x="16340" y="1107"/>
                  </a:cubicBezTo>
                  <a:cubicBezTo>
                    <a:pt x="17363" y="-272"/>
                    <a:pt x="18728" y="-502"/>
                    <a:pt x="19751" y="1221"/>
                  </a:cubicBezTo>
                  <a:cubicBezTo>
                    <a:pt x="20774" y="2945"/>
                    <a:pt x="21456" y="6621"/>
                    <a:pt x="21456" y="9724"/>
                  </a:cubicBezTo>
                  <a:cubicBezTo>
                    <a:pt x="21456" y="12826"/>
                    <a:pt x="20774" y="15353"/>
                    <a:pt x="20092" y="17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145116" y="2032709"/>
              <a:ext cx="182035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13312" y="0"/>
                  </a:moveTo>
                  <a:cubicBezTo>
                    <a:pt x="12056" y="250"/>
                    <a:pt x="10800" y="499"/>
                    <a:pt x="9795" y="1623"/>
                  </a:cubicBezTo>
                  <a:cubicBezTo>
                    <a:pt x="8791" y="2747"/>
                    <a:pt x="8037" y="4745"/>
                    <a:pt x="7284" y="7741"/>
                  </a:cubicBezTo>
                  <a:cubicBezTo>
                    <a:pt x="6530" y="10738"/>
                    <a:pt x="5777" y="14733"/>
                    <a:pt x="5526" y="17168"/>
                  </a:cubicBezTo>
                  <a:cubicBezTo>
                    <a:pt x="5274" y="19602"/>
                    <a:pt x="5526" y="20476"/>
                    <a:pt x="6279" y="20976"/>
                  </a:cubicBezTo>
                  <a:cubicBezTo>
                    <a:pt x="7033" y="21475"/>
                    <a:pt x="8288" y="21600"/>
                    <a:pt x="9293" y="21350"/>
                  </a:cubicBezTo>
                  <a:cubicBezTo>
                    <a:pt x="10298" y="21101"/>
                    <a:pt x="11051" y="20476"/>
                    <a:pt x="11428" y="19477"/>
                  </a:cubicBezTo>
                  <a:cubicBezTo>
                    <a:pt x="11805" y="18479"/>
                    <a:pt x="11805" y="17105"/>
                    <a:pt x="10423" y="16106"/>
                  </a:cubicBezTo>
                  <a:cubicBezTo>
                    <a:pt x="9042" y="15108"/>
                    <a:pt x="6279" y="14483"/>
                    <a:pt x="4019" y="14171"/>
                  </a:cubicBezTo>
                  <a:cubicBezTo>
                    <a:pt x="1758" y="13859"/>
                    <a:pt x="0" y="13859"/>
                    <a:pt x="0" y="13859"/>
                  </a:cubicBezTo>
                  <a:cubicBezTo>
                    <a:pt x="0" y="13859"/>
                    <a:pt x="1758" y="13859"/>
                    <a:pt x="4144" y="13609"/>
                  </a:cubicBezTo>
                  <a:cubicBezTo>
                    <a:pt x="6530" y="13360"/>
                    <a:pt x="9544" y="12860"/>
                    <a:pt x="11679" y="12610"/>
                  </a:cubicBezTo>
                  <a:cubicBezTo>
                    <a:pt x="13814" y="12361"/>
                    <a:pt x="15070" y="12361"/>
                    <a:pt x="16200" y="12548"/>
                  </a:cubicBezTo>
                  <a:cubicBezTo>
                    <a:pt x="17330" y="12735"/>
                    <a:pt x="18335" y="13110"/>
                    <a:pt x="18837" y="13672"/>
                  </a:cubicBezTo>
                  <a:cubicBezTo>
                    <a:pt x="19340" y="14234"/>
                    <a:pt x="19340" y="14983"/>
                    <a:pt x="19088" y="15919"/>
                  </a:cubicBezTo>
                  <a:cubicBezTo>
                    <a:pt x="18837" y="16855"/>
                    <a:pt x="18335" y="17979"/>
                    <a:pt x="17833" y="18853"/>
                  </a:cubicBezTo>
                  <a:cubicBezTo>
                    <a:pt x="17330" y="19727"/>
                    <a:pt x="16828" y="20351"/>
                    <a:pt x="16577" y="20227"/>
                  </a:cubicBezTo>
                  <a:cubicBezTo>
                    <a:pt x="16326" y="20102"/>
                    <a:pt x="16326" y="19228"/>
                    <a:pt x="16577" y="17729"/>
                  </a:cubicBezTo>
                  <a:cubicBezTo>
                    <a:pt x="16828" y="16231"/>
                    <a:pt x="17330" y="14109"/>
                    <a:pt x="18209" y="11924"/>
                  </a:cubicBezTo>
                  <a:cubicBezTo>
                    <a:pt x="19088" y="9739"/>
                    <a:pt x="20344" y="7491"/>
                    <a:pt x="21600" y="5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384300" y="2020009"/>
              <a:ext cx="508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103"/>
                    <a:pt x="18000" y="6207"/>
                    <a:pt x="14400" y="9807"/>
                  </a:cubicBezTo>
                  <a:cubicBezTo>
                    <a:pt x="10800" y="13407"/>
                    <a:pt x="5400" y="175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460500" y="2189506"/>
              <a:ext cx="158751" cy="17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9494"/>
                  </a:moveTo>
                  <a:cubicBezTo>
                    <a:pt x="864" y="10523"/>
                    <a:pt x="1728" y="11552"/>
                    <a:pt x="2880" y="11937"/>
                  </a:cubicBezTo>
                  <a:cubicBezTo>
                    <a:pt x="4032" y="12323"/>
                    <a:pt x="5472" y="12066"/>
                    <a:pt x="8064" y="10523"/>
                  </a:cubicBezTo>
                  <a:cubicBezTo>
                    <a:pt x="10656" y="8980"/>
                    <a:pt x="14400" y="6152"/>
                    <a:pt x="16416" y="4094"/>
                  </a:cubicBezTo>
                  <a:cubicBezTo>
                    <a:pt x="18432" y="2037"/>
                    <a:pt x="18720" y="752"/>
                    <a:pt x="18144" y="237"/>
                  </a:cubicBezTo>
                  <a:cubicBezTo>
                    <a:pt x="17568" y="-277"/>
                    <a:pt x="16128" y="-20"/>
                    <a:pt x="13536" y="1652"/>
                  </a:cubicBezTo>
                  <a:cubicBezTo>
                    <a:pt x="10944" y="3323"/>
                    <a:pt x="7200" y="6409"/>
                    <a:pt x="5040" y="9366"/>
                  </a:cubicBezTo>
                  <a:cubicBezTo>
                    <a:pt x="2880" y="12323"/>
                    <a:pt x="2304" y="15152"/>
                    <a:pt x="4320" y="17209"/>
                  </a:cubicBezTo>
                  <a:cubicBezTo>
                    <a:pt x="6336" y="19266"/>
                    <a:pt x="10944" y="20552"/>
                    <a:pt x="14256" y="20937"/>
                  </a:cubicBezTo>
                  <a:cubicBezTo>
                    <a:pt x="17568" y="21323"/>
                    <a:pt x="19584" y="20809"/>
                    <a:pt x="21600" y="20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71500" y="2496259"/>
              <a:ext cx="730251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19722"/>
                  </a:moveTo>
                  <a:cubicBezTo>
                    <a:pt x="1753" y="20661"/>
                    <a:pt x="3506" y="21600"/>
                    <a:pt x="5447" y="20661"/>
                  </a:cubicBezTo>
                  <a:cubicBezTo>
                    <a:pt x="7388" y="19722"/>
                    <a:pt x="9517" y="16904"/>
                    <a:pt x="11739" y="14087"/>
                  </a:cubicBezTo>
                  <a:cubicBezTo>
                    <a:pt x="13962" y="11270"/>
                    <a:pt x="16278" y="8452"/>
                    <a:pt x="17937" y="6104"/>
                  </a:cubicBezTo>
                  <a:cubicBezTo>
                    <a:pt x="19597" y="3757"/>
                    <a:pt x="20598" y="18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23900" y="2496259"/>
              <a:ext cx="781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2" y="19906"/>
                    <a:pt x="3863" y="18212"/>
                    <a:pt x="5912" y="16094"/>
                  </a:cubicBezTo>
                  <a:cubicBezTo>
                    <a:pt x="7961" y="13976"/>
                    <a:pt x="10127" y="11435"/>
                    <a:pt x="12439" y="9106"/>
                  </a:cubicBezTo>
                  <a:cubicBezTo>
                    <a:pt x="14751" y="6776"/>
                    <a:pt x="17210" y="4659"/>
                    <a:pt x="18761" y="3176"/>
                  </a:cubicBezTo>
                  <a:cubicBezTo>
                    <a:pt x="20312" y="1694"/>
                    <a:pt x="20956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860550" y="219145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885950" y="2305759"/>
              <a:ext cx="38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2503621" y="2170528"/>
              <a:ext cx="207829" cy="50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33" fill="norm" stroke="1" extrusionOk="0">
                  <a:moveTo>
                    <a:pt x="14223" y="3012"/>
                  </a:moveTo>
                  <a:cubicBezTo>
                    <a:pt x="14223" y="2568"/>
                    <a:pt x="14223" y="2123"/>
                    <a:pt x="14441" y="1634"/>
                  </a:cubicBezTo>
                  <a:cubicBezTo>
                    <a:pt x="14659" y="1145"/>
                    <a:pt x="15096" y="612"/>
                    <a:pt x="14768" y="301"/>
                  </a:cubicBezTo>
                  <a:cubicBezTo>
                    <a:pt x="14441" y="-10"/>
                    <a:pt x="13350" y="-99"/>
                    <a:pt x="11168" y="123"/>
                  </a:cubicBezTo>
                  <a:cubicBezTo>
                    <a:pt x="8987" y="345"/>
                    <a:pt x="5714" y="879"/>
                    <a:pt x="3532" y="1945"/>
                  </a:cubicBezTo>
                  <a:cubicBezTo>
                    <a:pt x="1350" y="3012"/>
                    <a:pt x="259" y="4612"/>
                    <a:pt x="41" y="5590"/>
                  </a:cubicBezTo>
                  <a:cubicBezTo>
                    <a:pt x="-177" y="6568"/>
                    <a:pt x="478" y="6923"/>
                    <a:pt x="2114" y="6879"/>
                  </a:cubicBezTo>
                  <a:cubicBezTo>
                    <a:pt x="3750" y="6834"/>
                    <a:pt x="6368" y="6390"/>
                    <a:pt x="8223" y="5945"/>
                  </a:cubicBezTo>
                  <a:cubicBezTo>
                    <a:pt x="10078" y="5501"/>
                    <a:pt x="11168" y="5057"/>
                    <a:pt x="12150" y="4568"/>
                  </a:cubicBezTo>
                  <a:cubicBezTo>
                    <a:pt x="13132" y="4079"/>
                    <a:pt x="14005" y="3545"/>
                    <a:pt x="14550" y="3501"/>
                  </a:cubicBezTo>
                  <a:cubicBezTo>
                    <a:pt x="15096" y="3457"/>
                    <a:pt x="15314" y="3901"/>
                    <a:pt x="14878" y="5368"/>
                  </a:cubicBezTo>
                  <a:cubicBezTo>
                    <a:pt x="14441" y="6834"/>
                    <a:pt x="13350" y="9323"/>
                    <a:pt x="12259" y="11812"/>
                  </a:cubicBezTo>
                  <a:cubicBezTo>
                    <a:pt x="11168" y="14301"/>
                    <a:pt x="10078" y="16790"/>
                    <a:pt x="9205" y="18479"/>
                  </a:cubicBezTo>
                  <a:cubicBezTo>
                    <a:pt x="8332" y="20168"/>
                    <a:pt x="7678" y="21057"/>
                    <a:pt x="7459" y="21279"/>
                  </a:cubicBezTo>
                  <a:cubicBezTo>
                    <a:pt x="7241" y="21501"/>
                    <a:pt x="7459" y="21057"/>
                    <a:pt x="9859" y="19590"/>
                  </a:cubicBezTo>
                  <a:cubicBezTo>
                    <a:pt x="12259" y="18123"/>
                    <a:pt x="16841" y="15634"/>
                    <a:pt x="21423" y="13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825750" y="2274009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060715" y="2166059"/>
              <a:ext cx="650363" cy="43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76" fill="norm" stroke="1" extrusionOk="0">
                  <a:moveTo>
                    <a:pt x="5033" y="3100"/>
                  </a:moveTo>
                  <a:cubicBezTo>
                    <a:pt x="5033" y="2584"/>
                    <a:pt x="5033" y="2067"/>
                    <a:pt x="4858" y="1705"/>
                  </a:cubicBezTo>
                  <a:cubicBezTo>
                    <a:pt x="4683" y="1344"/>
                    <a:pt x="4334" y="1137"/>
                    <a:pt x="3775" y="1395"/>
                  </a:cubicBezTo>
                  <a:cubicBezTo>
                    <a:pt x="3215" y="1654"/>
                    <a:pt x="2447" y="2377"/>
                    <a:pt x="1817" y="3152"/>
                  </a:cubicBezTo>
                  <a:cubicBezTo>
                    <a:pt x="1188" y="3927"/>
                    <a:pt x="699" y="4754"/>
                    <a:pt x="384" y="5478"/>
                  </a:cubicBezTo>
                  <a:cubicBezTo>
                    <a:pt x="70" y="6201"/>
                    <a:pt x="-70" y="6821"/>
                    <a:pt x="35" y="7183"/>
                  </a:cubicBezTo>
                  <a:cubicBezTo>
                    <a:pt x="140" y="7544"/>
                    <a:pt x="489" y="7648"/>
                    <a:pt x="1118" y="6976"/>
                  </a:cubicBezTo>
                  <a:cubicBezTo>
                    <a:pt x="1747" y="6304"/>
                    <a:pt x="2656" y="4857"/>
                    <a:pt x="3320" y="3876"/>
                  </a:cubicBezTo>
                  <a:cubicBezTo>
                    <a:pt x="3984" y="2894"/>
                    <a:pt x="4404" y="2377"/>
                    <a:pt x="4544" y="2532"/>
                  </a:cubicBezTo>
                  <a:cubicBezTo>
                    <a:pt x="4683" y="2687"/>
                    <a:pt x="4544" y="3514"/>
                    <a:pt x="4054" y="5788"/>
                  </a:cubicBezTo>
                  <a:cubicBezTo>
                    <a:pt x="3565" y="8061"/>
                    <a:pt x="2726" y="11782"/>
                    <a:pt x="2167" y="14366"/>
                  </a:cubicBezTo>
                  <a:cubicBezTo>
                    <a:pt x="1608" y="16949"/>
                    <a:pt x="1328" y="18396"/>
                    <a:pt x="1083" y="19481"/>
                  </a:cubicBezTo>
                  <a:cubicBezTo>
                    <a:pt x="839" y="20567"/>
                    <a:pt x="629" y="21290"/>
                    <a:pt x="664" y="21445"/>
                  </a:cubicBezTo>
                  <a:cubicBezTo>
                    <a:pt x="699" y="21600"/>
                    <a:pt x="979" y="21187"/>
                    <a:pt x="1747" y="19740"/>
                  </a:cubicBezTo>
                  <a:cubicBezTo>
                    <a:pt x="2516" y="18293"/>
                    <a:pt x="3775" y="15812"/>
                    <a:pt x="4823" y="13332"/>
                  </a:cubicBezTo>
                  <a:cubicBezTo>
                    <a:pt x="5872" y="10852"/>
                    <a:pt x="6711" y="8371"/>
                    <a:pt x="7165" y="6873"/>
                  </a:cubicBezTo>
                  <a:cubicBezTo>
                    <a:pt x="7619" y="5374"/>
                    <a:pt x="7689" y="4857"/>
                    <a:pt x="7654" y="4857"/>
                  </a:cubicBezTo>
                  <a:cubicBezTo>
                    <a:pt x="7619" y="4857"/>
                    <a:pt x="7480" y="5374"/>
                    <a:pt x="7375" y="6253"/>
                  </a:cubicBezTo>
                  <a:cubicBezTo>
                    <a:pt x="7270" y="7131"/>
                    <a:pt x="7200" y="8371"/>
                    <a:pt x="7235" y="9250"/>
                  </a:cubicBezTo>
                  <a:cubicBezTo>
                    <a:pt x="7270" y="10128"/>
                    <a:pt x="7410" y="10645"/>
                    <a:pt x="7689" y="10852"/>
                  </a:cubicBezTo>
                  <a:cubicBezTo>
                    <a:pt x="7969" y="11058"/>
                    <a:pt x="8388" y="10955"/>
                    <a:pt x="8947" y="10180"/>
                  </a:cubicBezTo>
                  <a:cubicBezTo>
                    <a:pt x="9507" y="9405"/>
                    <a:pt x="10206" y="7958"/>
                    <a:pt x="10660" y="6976"/>
                  </a:cubicBezTo>
                  <a:cubicBezTo>
                    <a:pt x="11114" y="5994"/>
                    <a:pt x="11324" y="5478"/>
                    <a:pt x="11464" y="4961"/>
                  </a:cubicBezTo>
                  <a:cubicBezTo>
                    <a:pt x="11604" y="4444"/>
                    <a:pt x="11674" y="3927"/>
                    <a:pt x="11674" y="3927"/>
                  </a:cubicBezTo>
                  <a:cubicBezTo>
                    <a:pt x="11674" y="3927"/>
                    <a:pt x="11604" y="4444"/>
                    <a:pt x="11639" y="5219"/>
                  </a:cubicBezTo>
                  <a:cubicBezTo>
                    <a:pt x="11674" y="5994"/>
                    <a:pt x="11813" y="7028"/>
                    <a:pt x="12233" y="7700"/>
                  </a:cubicBezTo>
                  <a:cubicBezTo>
                    <a:pt x="12652" y="8371"/>
                    <a:pt x="13351" y="8681"/>
                    <a:pt x="14120" y="8320"/>
                  </a:cubicBezTo>
                  <a:cubicBezTo>
                    <a:pt x="14889" y="7958"/>
                    <a:pt x="15728" y="6924"/>
                    <a:pt x="16252" y="5994"/>
                  </a:cubicBezTo>
                  <a:cubicBezTo>
                    <a:pt x="16777" y="5064"/>
                    <a:pt x="16986" y="4237"/>
                    <a:pt x="16986" y="3566"/>
                  </a:cubicBezTo>
                  <a:cubicBezTo>
                    <a:pt x="16986" y="2894"/>
                    <a:pt x="16777" y="2377"/>
                    <a:pt x="16462" y="2119"/>
                  </a:cubicBezTo>
                  <a:cubicBezTo>
                    <a:pt x="16147" y="1860"/>
                    <a:pt x="15728" y="1860"/>
                    <a:pt x="15239" y="2584"/>
                  </a:cubicBezTo>
                  <a:cubicBezTo>
                    <a:pt x="14749" y="3307"/>
                    <a:pt x="14190" y="4754"/>
                    <a:pt x="13911" y="5788"/>
                  </a:cubicBezTo>
                  <a:cubicBezTo>
                    <a:pt x="13631" y="6821"/>
                    <a:pt x="13631" y="7441"/>
                    <a:pt x="13876" y="7751"/>
                  </a:cubicBezTo>
                  <a:cubicBezTo>
                    <a:pt x="14120" y="8061"/>
                    <a:pt x="14610" y="8061"/>
                    <a:pt x="14959" y="7855"/>
                  </a:cubicBezTo>
                  <a:cubicBezTo>
                    <a:pt x="15309" y="7648"/>
                    <a:pt x="15518" y="7234"/>
                    <a:pt x="15728" y="6769"/>
                  </a:cubicBezTo>
                  <a:cubicBezTo>
                    <a:pt x="15938" y="6304"/>
                    <a:pt x="16147" y="5788"/>
                    <a:pt x="16217" y="5788"/>
                  </a:cubicBezTo>
                  <a:cubicBezTo>
                    <a:pt x="16287" y="5788"/>
                    <a:pt x="16217" y="6304"/>
                    <a:pt x="16182" y="6821"/>
                  </a:cubicBezTo>
                  <a:cubicBezTo>
                    <a:pt x="16147" y="7338"/>
                    <a:pt x="16147" y="7855"/>
                    <a:pt x="16322" y="8113"/>
                  </a:cubicBezTo>
                  <a:cubicBezTo>
                    <a:pt x="16497" y="8371"/>
                    <a:pt x="16847" y="8371"/>
                    <a:pt x="17196" y="7958"/>
                  </a:cubicBezTo>
                  <a:cubicBezTo>
                    <a:pt x="17546" y="7544"/>
                    <a:pt x="17895" y="6718"/>
                    <a:pt x="18140" y="6046"/>
                  </a:cubicBezTo>
                  <a:cubicBezTo>
                    <a:pt x="18384" y="5374"/>
                    <a:pt x="18524" y="4857"/>
                    <a:pt x="18559" y="4909"/>
                  </a:cubicBezTo>
                  <a:cubicBezTo>
                    <a:pt x="18594" y="4961"/>
                    <a:pt x="18524" y="5581"/>
                    <a:pt x="18454" y="6149"/>
                  </a:cubicBezTo>
                  <a:cubicBezTo>
                    <a:pt x="18384" y="6718"/>
                    <a:pt x="18314" y="7234"/>
                    <a:pt x="18210" y="7803"/>
                  </a:cubicBezTo>
                  <a:cubicBezTo>
                    <a:pt x="18105" y="8371"/>
                    <a:pt x="17965" y="8991"/>
                    <a:pt x="17895" y="8940"/>
                  </a:cubicBezTo>
                  <a:cubicBezTo>
                    <a:pt x="17825" y="8888"/>
                    <a:pt x="17825" y="8165"/>
                    <a:pt x="18140" y="6666"/>
                  </a:cubicBezTo>
                  <a:cubicBezTo>
                    <a:pt x="18454" y="5167"/>
                    <a:pt x="19083" y="2894"/>
                    <a:pt x="19573" y="1602"/>
                  </a:cubicBezTo>
                  <a:cubicBezTo>
                    <a:pt x="20062" y="310"/>
                    <a:pt x="20412" y="0"/>
                    <a:pt x="20726" y="0"/>
                  </a:cubicBezTo>
                  <a:cubicBezTo>
                    <a:pt x="21041" y="0"/>
                    <a:pt x="21320" y="310"/>
                    <a:pt x="21425" y="1602"/>
                  </a:cubicBezTo>
                  <a:cubicBezTo>
                    <a:pt x="21530" y="2894"/>
                    <a:pt x="21460" y="5167"/>
                    <a:pt x="21390" y="7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3783468" y="1981909"/>
              <a:ext cx="109083" cy="3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7" fill="norm" stroke="1" extrusionOk="0">
                  <a:moveTo>
                    <a:pt x="21407" y="0"/>
                  </a:moveTo>
                  <a:cubicBezTo>
                    <a:pt x="16007" y="3445"/>
                    <a:pt x="10607" y="6891"/>
                    <a:pt x="7076" y="10204"/>
                  </a:cubicBezTo>
                  <a:cubicBezTo>
                    <a:pt x="3545" y="13517"/>
                    <a:pt x="1884" y="16697"/>
                    <a:pt x="1469" y="18618"/>
                  </a:cubicBezTo>
                  <a:cubicBezTo>
                    <a:pt x="1053" y="20540"/>
                    <a:pt x="1884" y="21202"/>
                    <a:pt x="3338" y="21401"/>
                  </a:cubicBezTo>
                  <a:cubicBezTo>
                    <a:pt x="4792" y="21600"/>
                    <a:pt x="6869" y="21335"/>
                    <a:pt x="8115" y="20805"/>
                  </a:cubicBezTo>
                  <a:cubicBezTo>
                    <a:pt x="9361" y="20275"/>
                    <a:pt x="9776" y="19480"/>
                    <a:pt x="8945" y="18420"/>
                  </a:cubicBezTo>
                  <a:cubicBezTo>
                    <a:pt x="8115" y="17360"/>
                    <a:pt x="6038" y="16034"/>
                    <a:pt x="3961" y="15173"/>
                  </a:cubicBezTo>
                  <a:cubicBezTo>
                    <a:pt x="1884" y="14312"/>
                    <a:pt x="-193" y="13914"/>
                    <a:pt x="15" y="13649"/>
                  </a:cubicBezTo>
                  <a:cubicBezTo>
                    <a:pt x="222" y="13384"/>
                    <a:pt x="2715" y="13252"/>
                    <a:pt x="4999" y="13119"/>
                  </a:cubicBezTo>
                  <a:cubicBezTo>
                    <a:pt x="7284" y="12987"/>
                    <a:pt x="9361" y="12854"/>
                    <a:pt x="11438" y="12854"/>
                  </a:cubicBezTo>
                  <a:cubicBezTo>
                    <a:pt x="13515" y="12854"/>
                    <a:pt x="15592" y="12987"/>
                    <a:pt x="16838" y="13384"/>
                  </a:cubicBezTo>
                  <a:cubicBezTo>
                    <a:pt x="18084" y="13782"/>
                    <a:pt x="18499" y="14444"/>
                    <a:pt x="18707" y="15504"/>
                  </a:cubicBezTo>
                  <a:cubicBezTo>
                    <a:pt x="18915" y="16564"/>
                    <a:pt x="18915" y="18022"/>
                    <a:pt x="19330" y="17890"/>
                  </a:cubicBezTo>
                  <a:cubicBezTo>
                    <a:pt x="19745" y="17757"/>
                    <a:pt x="20576" y="16034"/>
                    <a:pt x="21407" y="14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954109" y="1988259"/>
              <a:ext cx="17974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7765" y="0"/>
                  </a:moveTo>
                  <a:cubicBezTo>
                    <a:pt x="6509" y="3967"/>
                    <a:pt x="5254" y="7935"/>
                    <a:pt x="3998" y="11094"/>
                  </a:cubicBezTo>
                  <a:cubicBezTo>
                    <a:pt x="2742" y="14253"/>
                    <a:pt x="1486" y="16604"/>
                    <a:pt x="733" y="18147"/>
                  </a:cubicBezTo>
                  <a:cubicBezTo>
                    <a:pt x="-21" y="19690"/>
                    <a:pt x="-272" y="20424"/>
                    <a:pt x="356" y="20865"/>
                  </a:cubicBezTo>
                  <a:cubicBezTo>
                    <a:pt x="984" y="21306"/>
                    <a:pt x="2491" y="21453"/>
                    <a:pt x="4626" y="20939"/>
                  </a:cubicBezTo>
                  <a:cubicBezTo>
                    <a:pt x="6761" y="20424"/>
                    <a:pt x="9523" y="19249"/>
                    <a:pt x="11658" y="17927"/>
                  </a:cubicBezTo>
                  <a:cubicBezTo>
                    <a:pt x="13793" y="16604"/>
                    <a:pt x="15300" y="15135"/>
                    <a:pt x="16179" y="14033"/>
                  </a:cubicBezTo>
                  <a:cubicBezTo>
                    <a:pt x="17058" y="12931"/>
                    <a:pt x="17309" y="12196"/>
                    <a:pt x="16807" y="11755"/>
                  </a:cubicBezTo>
                  <a:cubicBezTo>
                    <a:pt x="16305" y="11314"/>
                    <a:pt x="15049" y="11167"/>
                    <a:pt x="13919" y="11388"/>
                  </a:cubicBezTo>
                  <a:cubicBezTo>
                    <a:pt x="12788" y="11608"/>
                    <a:pt x="11784" y="12196"/>
                    <a:pt x="10779" y="13665"/>
                  </a:cubicBezTo>
                  <a:cubicBezTo>
                    <a:pt x="9775" y="15135"/>
                    <a:pt x="8770" y="17486"/>
                    <a:pt x="9775" y="18955"/>
                  </a:cubicBezTo>
                  <a:cubicBezTo>
                    <a:pt x="10779" y="20424"/>
                    <a:pt x="13793" y="21012"/>
                    <a:pt x="16054" y="21306"/>
                  </a:cubicBezTo>
                  <a:cubicBezTo>
                    <a:pt x="18314" y="21600"/>
                    <a:pt x="19821" y="21600"/>
                    <a:pt x="213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530849" y="172159"/>
              <a:ext cx="381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688"/>
                    <a:pt x="2400" y="7376"/>
                    <a:pt x="3600" y="10449"/>
                  </a:cubicBezTo>
                  <a:cubicBezTo>
                    <a:pt x="4800" y="13522"/>
                    <a:pt x="6000" y="15980"/>
                    <a:pt x="9000" y="17737"/>
                  </a:cubicBezTo>
                  <a:cubicBezTo>
                    <a:pt x="12000" y="19493"/>
                    <a:pt x="16800" y="205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514662" y="135810"/>
              <a:ext cx="162417" cy="51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32" fill="norm" stroke="1" extrusionOk="0">
                  <a:moveTo>
                    <a:pt x="450" y="5259"/>
                  </a:moveTo>
                  <a:cubicBezTo>
                    <a:pt x="450" y="3837"/>
                    <a:pt x="450" y="2415"/>
                    <a:pt x="860" y="1526"/>
                  </a:cubicBezTo>
                  <a:cubicBezTo>
                    <a:pt x="1271" y="637"/>
                    <a:pt x="2091" y="282"/>
                    <a:pt x="3184" y="104"/>
                  </a:cubicBezTo>
                  <a:cubicBezTo>
                    <a:pt x="4278" y="-74"/>
                    <a:pt x="5645" y="-74"/>
                    <a:pt x="7969" y="504"/>
                  </a:cubicBezTo>
                  <a:cubicBezTo>
                    <a:pt x="10293" y="1082"/>
                    <a:pt x="13574" y="2237"/>
                    <a:pt x="16308" y="4193"/>
                  </a:cubicBezTo>
                  <a:cubicBezTo>
                    <a:pt x="19043" y="6148"/>
                    <a:pt x="21230" y="8904"/>
                    <a:pt x="20957" y="11526"/>
                  </a:cubicBezTo>
                  <a:cubicBezTo>
                    <a:pt x="20683" y="14148"/>
                    <a:pt x="17949" y="16637"/>
                    <a:pt x="14805" y="18282"/>
                  </a:cubicBezTo>
                  <a:cubicBezTo>
                    <a:pt x="11660" y="19926"/>
                    <a:pt x="8106" y="20726"/>
                    <a:pt x="5372" y="21126"/>
                  </a:cubicBezTo>
                  <a:cubicBezTo>
                    <a:pt x="2638" y="21526"/>
                    <a:pt x="724" y="21526"/>
                    <a:pt x="177" y="21170"/>
                  </a:cubicBezTo>
                  <a:cubicBezTo>
                    <a:pt x="-370" y="20815"/>
                    <a:pt x="450" y="20104"/>
                    <a:pt x="1271" y="19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848349" y="381146"/>
              <a:ext cx="120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26" y="11375"/>
                    <a:pt x="9853" y="2735"/>
                    <a:pt x="13453" y="575"/>
                  </a:cubicBezTo>
                  <a:cubicBezTo>
                    <a:pt x="17053" y="-1585"/>
                    <a:pt x="1932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870484" y="457909"/>
              <a:ext cx="181066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00" fill="norm" stroke="1" extrusionOk="0">
                  <a:moveTo>
                    <a:pt x="1894" y="14087"/>
                  </a:moveTo>
                  <a:cubicBezTo>
                    <a:pt x="890" y="16904"/>
                    <a:pt x="-115" y="19722"/>
                    <a:pt x="11" y="20661"/>
                  </a:cubicBezTo>
                  <a:cubicBezTo>
                    <a:pt x="136" y="21600"/>
                    <a:pt x="1392" y="20661"/>
                    <a:pt x="5159" y="16904"/>
                  </a:cubicBezTo>
                  <a:cubicBezTo>
                    <a:pt x="8927" y="13148"/>
                    <a:pt x="15206" y="6574"/>
                    <a:pt x="214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6430287" y="31261"/>
              <a:ext cx="122914" cy="469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01" fill="norm" stroke="1" extrusionOk="0">
                  <a:moveTo>
                    <a:pt x="21259" y="1212"/>
                  </a:moveTo>
                  <a:cubicBezTo>
                    <a:pt x="20161" y="826"/>
                    <a:pt x="19062" y="441"/>
                    <a:pt x="16866" y="199"/>
                  </a:cubicBezTo>
                  <a:cubicBezTo>
                    <a:pt x="14669" y="-42"/>
                    <a:pt x="11374" y="-138"/>
                    <a:pt x="9361" y="344"/>
                  </a:cubicBezTo>
                  <a:cubicBezTo>
                    <a:pt x="7347" y="826"/>
                    <a:pt x="6615" y="1887"/>
                    <a:pt x="7896" y="3237"/>
                  </a:cubicBezTo>
                  <a:cubicBezTo>
                    <a:pt x="9178" y="4587"/>
                    <a:pt x="12473" y="6226"/>
                    <a:pt x="13571" y="8058"/>
                  </a:cubicBezTo>
                  <a:cubicBezTo>
                    <a:pt x="14669" y="9891"/>
                    <a:pt x="13571" y="11916"/>
                    <a:pt x="11191" y="13700"/>
                  </a:cubicBezTo>
                  <a:cubicBezTo>
                    <a:pt x="8812" y="15483"/>
                    <a:pt x="5151" y="17026"/>
                    <a:pt x="3137" y="18039"/>
                  </a:cubicBezTo>
                  <a:cubicBezTo>
                    <a:pt x="1123" y="19051"/>
                    <a:pt x="757" y="19533"/>
                    <a:pt x="391" y="20016"/>
                  </a:cubicBezTo>
                  <a:cubicBezTo>
                    <a:pt x="25" y="20498"/>
                    <a:pt x="-341" y="20980"/>
                    <a:pt x="574" y="21221"/>
                  </a:cubicBezTo>
                  <a:cubicBezTo>
                    <a:pt x="1490" y="21462"/>
                    <a:pt x="3686" y="21462"/>
                    <a:pt x="6066" y="21221"/>
                  </a:cubicBezTo>
                  <a:cubicBezTo>
                    <a:pt x="8445" y="20980"/>
                    <a:pt x="11008" y="20498"/>
                    <a:pt x="13571" y="20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6635749" y="140409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677"/>
                    <a:pt x="7488" y="7353"/>
                    <a:pt x="11088" y="10953"/>
                  </a:cubicBezTo>
                  <a:cubicBezTo>
                    <a:pt x="14688" y="14553"/>
                    <a:pt x="18144" y="180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6673849" y="134059"/>
              <a:ext cx="1778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554"/>
                    <a:pt x="15943" y="1108"/>
                    <a:pt x="12986" y="3115"/>
                  </a:cubicBezTo>
                  <a:cubicBezTo>
                    <a:pt x="10029" y="5123"/>
                    <a:pt x="6943" y="8585"/>
                    <a:pt x="4757" y="11908"/>
                  </a:cubicBezTo>
                  <a:cubicBezTo>
                    <a:pt x="2571" y="15231"/>
                    <a:pt x="1286" y="184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843183" y="343609"/>
              <a:ext cx="4021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564"/>
                    <a:pt x="5400" y="11127"/>
                    <a:pt x="2160" y="14727"/>
                  </a:cubicBezTo>
                  <a:cubicBezTo>
                    <a:pt x="-1080" y="18327"/>
                    <a:pt x="0" y="19964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959599" y="423165"/>
              <a:ext cx="158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56" y="11918"/>
                    <a:pt x="6912" y="3818"/>
                    <a:pt x="10512" y="1118"/>
                  </a:cubicBezTo>
                  <a:cubicBezTo>
                    <a:pt x="14112" y="-1582"/>
                    <a:pt x="1785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7391399" y="407109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7880349" y="102309"/>
              <a:ext cx="146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2400"/>
                    <a:pt x="6261" y="4800"/>
                    <a:pt x="9861" y="8400"/>
                  </a:cubicBezTo>
                  <a:cubicBezTo>
                    <a:pt x="13461" y="12000"/>
                    <a:pt x="1753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891389" y="89609"/>
              <a:ext cx="18581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6936" y="2581"/>
                    <a:pt x="12568" y="5162"/>
                    <a:pt x="8927" y="8423"/>
                  </a:cubicBezTo>
                  <a:cubicBezTo>
                    <a:pt x="5287" y="11683"/>
                    <a:pt x="2375" y="15623"/>
                    <a:pt x="1040" y="17932"/>
                  </a:cubicBezTo>
                  <a:cubicBezTo>
                    <a:pt x="-295" y="20242"/>
                    <a:pt x="-52" y="20921"/>
                    <a:pt x="1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8052742" y="293412"/>
              <a:ext cx="119175" cy="13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73" fill="norm" stroke="1" extrusionOk="0">
                  <a:moveTo>
                    <a:pt x="6652" y="5887"/>
                  </a:moveTo>
                  <a:cubicBezTo>
                    <a:pt x="5136" y="9210"/>
                    <a:pt x="3620" y="12533"/>
                    <a:pt x="2294" y="15524"/>
                  </a:cubicBezTo>
                  <a:cubicBezTo>
                    <a:pt x="968" y="18515"/>
                    <a:pt x="-169" y="21173"/>
                    <a:pt x="20" y="21173"/>
                  </a:cubicBezTo>
                  <a:cubicBezTo>
                    <a:pt x="210" y="21173"/>
                    <a:pt x="1726" y="18515"/>
                    <a:pt x="4378" y="14693"/>
                  </a:cubicBezTo>
                  <a:cubicBezTo>
                    <a:pt x="7031" y="10871"/>
                    <a:pt x="10820" y="5887"/>
                    <a:pt x="13852" y="3062"/>
                  </a:cubicBezTo>
                  <a:cubicBezTo>
                    <a:pt x="16884" y="238"/>
                    <a:pt x="19157" y="-427"/>
                    <a:pt x="20294" y="238"/>
                  </a:cubicBezTo>
                  <a:cubicBezTo>
                    <a:pt x="21431" y="902"/>
                    <a:pt x="21431" y="2896"/>
                    <a:pt x="21242" y="6551"/>
                  </a:cubicBezTo>
                  <a:cubicBezTo>
                    <a:pt x="21052" y="10207"/>
                    <a:pt x="20673" y="15524"/>
                    <a:pt x="20294" y="20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8197849" y="51509"/>
              <a:ext cx="13067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12343" y="0"/>
                  </a:moveTo>
                  <a:cubicBezTo>
                    <a:pt x="14057" y="0"/>
                    <a:pt x="15771" y="0"/>
                    <a:pt x="17657" y="831"/>
                  </a:cubicBezTo>
                  <a:cubicBezTo>
                    <a:pt x="19543" y="1662"/>
                    <a:pt x="21600" y="3323"/>
                    <a:pt x="21086" y="4929"/>
                  </a:cubicBezTo>
                  <a:cubicBezTo>
                    <a:pt x="20571" y="6535"/>
                    <a:pt x="17486" y="8086"/>
                    <a:pt x="15600" y="9415"/>
                  </a:cubicBezTo>
                  <a:cubicBezTo>
                    <a:pt x="13714" y="10745"/>
                    <a:pt x="13029" y="11852"/>
                    <a:pt x="13886" y="13015"/>
                  </a:cubicBezTo>
                  <a:cubicBezTo>
                    <a:pt x="14743" y="14178"/>
                    <a:pt x="17143" y="15397"/>
                    <a:pt x="18514" y="16283"/>
                  </a:cubicBezTo>
                  <a:cubicBezTo>
                    <a:pt x="19886" y="17169"/>
                    <a:pt x="20229" y="17723"/>
                    <a:pt x="16971" y="18554"/>
                  </a:cubicBezTo>
                  <a:cubicBezTo>
                    <a:pt x="13714" y="19385"/>
                    <a:pt x="6857" y="204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730749" y="1998594"/>
              <a:ext cx="374651" cy="59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6224" y="5830"/>
                  </a:moveTo>
                  <a:cubicBezTo>
                    <a:pt x="6224" y="5371"/>
                    <a:pt x="6224" y="4911"/>
                    <a:pt x="5919" y="4682"/>
                  </a:cubicBezTo>
                  <a:cubicBezTo>
                    <a:pt x="5614" y="4452"/>
                    <a:pt x="5003" y="4452"/>
                    <a:pt x="4088" y="4988"/>
                  </a:cubicBezTo>
                  <a:cubicBezTo>
                    <a:pt x="3173" y="5524"/>
                    <a:pt x="1953" y="6596"/>
                    <a:pt x="1159" y="7554"/>
                  </a:cubicBezTo>
                  <a:cubicBezTo>
                    <a:pt x="366" y="8511"/>
                    <a:pt x="0" y="9354"/>
                    <a:pt x="0" y="10005"/>
                  </a:cubicBezTo>
                  <a:cubicBezTo>
                    <a:pt x="0" y="10656"/>
                    <a:pt x="366" y="11116"/>
                    <a:pt x="1403" y="10886"/>
                  </a:cubicBezTo>
                  <a:cubicBezTo>
                    <a:pt x="2441" y="10656"/>
                    <a:pt x="4149" y="9737"/>
                    <a:pt x="5003" y="8818"/>
                  </a:cubicBezTo>
                  <a:cubicBezTo>
                    <a:pt x="5858" y="7899"/>
                    <a:pt x="5858" y="6979"/>
                    <a:pt x="5614" y="6367"/>
                  </a:cubicBezTo>
                  <a:cubicBezTo>
                    <a:pt x="5369" y="5754"/>
                    <a:pt x="4881" y="5447"/>
                    <a:pt x="4759" y="5103"/>
                  </a:cubicBezTo>
                  <a:cubicBezTo>
                    <a:pt x="4637" y="4758"/>
                    <a:pt x="4881" y="4375"/>
                    <a:pt x="6224" y="3571"/>
                  </a:cubicBezTo>
                  <a:cubicBezTo>
                    <a:pt x="7566" y="2767"/>
                    <a:pt x="10007" y="1541"/>
                    <a:pt x="11593" y="813"/>
                  </a:cubicBezTo>
                  <a:cubicBezTo>
                    <a:pt x="13180" y="86"/>
                    <a:pt x="13912" y="-144"/>
                    <a:pt x="14095" y="86"/>
                  </a:cubicBezTo>
                  <a:cubicBezTo>
                    <a:pt x="14278" y="316"/>
                    <a:pt x="13912" y="1005"/>
                    <a:pt x="13119" y="2537"/>
                  </a:cubicBezTo>
                  <a:cubicBezTo>
                    <a:pt x="12325" y="4069"/>
                    <a:pt x="11105" y="6443"/>
                    <a:pt x="10129" y="9086"/>
                  </a:cubicBezTo>
                  <a:cubicBezTo>
                    <a:pt x="9153" y="11728"/>
                    <a:pt x="8420" y="14639"/>
                    <a:pt x="8054" y="16516"/>
                  </a:cubicBezTo>
                  <a:cubicBezTo>
                    <a:pt x="7688" y="18392"/>
                    <a:pt x="7688" y="19235"/>
                    <a:pt x="7932" y="19886"/>
                  </a:cubicBezTo>
                  <a:cubicBezTo>
                    <a:pt x="8176" y="20537"/>
                    <a:pt x="8664" y="20996"/>
                    <a:pt x="9397" y="21226"/>
                  </a:cubicBezTo>
                  <a:cubicBezTo>
                    <a:pt x="10129" y="21456"/>
                    <a:pt x="11105" y="21456"/>
                    <a:pt x="11959" y="21150"/>
                  </a:cubicBezTo>
                  <a:cubicBezTo>
                    <a:pt x="12814" y="20843"/>
                    <a:pt x="13546" y="20230"/>
                    <a:pt x="13790" y="19503"/>
                  </a:cubicBezTo>
                  <a:cubicBezTo>
                    <a:pt x="14034" y="18775"/>
                    <a:pt x="13790" y="17933"/>
                    <a:pt x="13302" y="17243"/>
                  </a:cubicBezTo>
                  <a:cubicBezTo>
                    <a:pt x="12814" y="16554"/>
                    <a:pt x="12081" y="16018"/>
                    <a:pt x="12264" y="15558"/>
                  </a:cubicBezTo>
                  <a:cubicBezTo>
                    <a:pt x="12447" y="15099"/>
                    <a:pt x="13546" y="14716"/>
                    <a:pt x="15254" y="14141"/>
                  </a:cubicBezTo>
                  <a:cubicBezTo>
                    <a:pt x="16963" y="13567"/>
                    <a:pt x="19281" y="12801"/>
                    <a:pt x="21600" y="12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757333" y="2070809"/>
              <a:ext cx="846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75"/>
                    <a:pt x="0" y="9949"/>
                    <a:pt x="0" y="13549"/>
                  </a:cubicBezTo>
                  <a:cubicBezTo>
                    <a:pt x="0" y="17149"/>
                    <a:pt x="10800" y="193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5725959" y="2004591"/>
              <a:ext cx="178864" cy="42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16" fill="norm" stroke="1" extrusionOk="0">
                  <a:moveTo>
                    <a:pt x="1694" y="10132"/>
                  </a:moveTo>
                  <a:cubicBezTo>
                    <a:pt x="701" y="7446"/>
                    <a:pt x="-292" y="4759"/>
                    <a:pt x="80" y="2986"/>
                  </a:cubicBezTo>
                  <a:cubicBezTo>
                    <a:pt x="453" y="1213"/>
                    <a:pt x="2191" y="353"/>
                    <a:pt x="5294" y="85"/>
                  </a:cubicBezTo>
                  <a:cubicBezTo>
                    <a:pt x="8398" y="-184"/>
                    <a:pt x="12867" y="138"/>
                    <a:pt x="16094" y="1804"/>
                  </a:cubicBezTo>
                  <a:cubicBezTo>
                    <a:pt x="19322" y="3470"/>
                    <a:pt x="21308" y="6479"/>
                    <a:pt x="20936" y="9488"/>
                  </a:cubicBezTo>
                  <a:cubicBezTo>
                    <a:pt x="20563" y="12497"/>
                    <a:pt x="17832" y="15506"/>
                    <a:pt x="14605" y="17440"/>
                  </a:cubicBezTo>
                  <a:cubicBezTo>
                    <a:pt x="11377" y="19374"/>
                    <a:pt x="7653" y="20234"/>
                    <a:pt x="5170" y="20664"/>
                  </a:cubicBezTo>
                  <a:cubicBezTo>
                    <a:pt x="2687" y="21094"/>
                    <a:pt x="1446" y="21094"/>
                    <a:pt x="825" y="21147"/>
                  </a:cubicBezTo>
                  <a:cubicBezTo>
                    <a:pt x="205" y="21201"/>
                    <a:pt x="205" y="21309"/>
                    <a:pt x="205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6572249" y="2197809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141"/>
                    <a:pt x="10800" y="12282"/>
                    <a:pt x="7200" y="15882"/>
                  </a:cubicBezTo>
                  <a:cubicBezTo>
                    <a:pt x="3600" y="19482"/>
                    <a:pt x="1800" y="205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6565899" y="210890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6656567" y="2145486"/>
              <a:ext cx="91771" cy="25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373" fill="norm" stroke="1" extrusionOk="0">
                  <a:moveTo>
                    <a:pt x="15103" y="2783"/>
                  </a:moveTo>
                  <a:cubicBezTo>
                    <a:pt x="13695" y="1898"/>
                    <a:pt x="12286" y="1012"/>
                    <a:pt x="10408" y="481"/>
                  </a:cubicBezTo>
                  <a:cubicBezTo>
                    <a:pt x="8529" y="-50"/>
                    <a:pt x="6181" y="-227"/>
                    <a:pt x="3834" y="393"/>
                  </a:cubicBezTo>
                  <a:cubicBezTo>
                    <a:pt x="1486" y="1012"/>
                    <a:pt x="-862" y="2429"/>
                    <a:pt x="312" y="4642"/>
                  </a:cubicBezTo>
                  <a:cubicBezTo>
                    <a:pt x="1486" y="6855"/>
                    <a:pt x="6181" y="9865"/>
                    <a:pt x="10173" y="12166"/>
                  </a:cubicBezTo>
                  <a:cubicBezTo>
                    <a:pt x="14164" y="14468"/>
                    <a:pt x="17451" y="16062"/>
                    <a:pt x="19095" y="17301"/>
                  </a:cubicBezTo>
                  <a:cubicBezTo>
                    <a:pt x="20738" y="18540"/>
                    <a:pt x="20738" y="19425"/>
                    <a:pt x="19329" y="20045"/>
                  </a:cubicBezTo>
                  <a:cubicBezTo>
                    <a:pt x="17921" y="20665"/>
                    <a:pt x="15103" y="21019"/>
                    <a:pt x="12051" y="21196"/>
                  </a:cubicBezTo>
                  <a:cubicBezTo>
                    <a:pt x="8999" y="21373"/>
                    <a:pt x="5712" y="21373"/>
                    <a:pt x="2425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7271442" y="1931109"/>
              <a:ext cx="285059" cy="46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13192" y="0"/>
                  </a:moveTo>
                  <a:cubicBezTo>
                    <a:pt x="12088" y="1767"/>
                    <a:pt x="10985" y="3535"/>
                    <a:pt x="10039" y="6136"/>
                  </a:cubicBezTo>
                  <a:cubicBezTo>
                    <a:pt x="9093" y="8738"/>
                    <a:pt x="8305" y="12175"/>
                    <a:pt x="7832" y="14433"/>
                  </a:cubicBezTo>
                  <a:cubicBezTo>
                    <a:pt x="7359" y="16691"/>
                    <a:pt x="7201" y="17771"/>
                    <a:pt x="7201" y="18605"/>
                  </a:cubicBezTo>
                  <a:cubicBezTo>
                    <a:pt x="7201" y="19440"/>
                    <a:pt x="7359" y="20029"/>
                    <a:pt x="7595" y="20078"/>
                  </a:cubicBezTo>
                  <a:cubicBezTo>
                    <a:pt x="7832" y="20127"/>
                    <a:pt x="8147" y="19636"/>
                    <a:pt x="7910" y="18704"/>
                  </a:cubicBezTo>
                  <a:cubicBezTo>
                    <a:pt x="7674" y="17771"/>
                    <a:pt x="6886" y="16396"/>
                    <a:pt x="6176" y="15562"/>
                  </a:cubicBezTo>
                  <a:cubicBezTo>
                    <a:pt x="5467" y="14727"/>
                    <a:pt x="4836" y="14433"/>
                    <a:pt x="3653" y="13991"/>
                  </a:cubicBezTo>
                  <a:cubicBezTo>
                    <a:pt x="2471" y="13549"/>
                    <a:pt x="737" y="12960"/>
                    <a:pt x="185" y="12469"/>
                  </a:cubicBezTo>
                  <a:cubicBezTo>
                    <a:pt x="-367" y="11978"/>
                    <a:pt x="264" y="11585"/>
                    <a:pt x="2786" y="10015"/>
                  </a:cubicBezTo>
                  <a:cubicBezTo>
                    <a:pt x="5309" y="8444"/>
                    <a:pt x="9724" y="5695"/>
                    <a:pt x="12167" y="4124"/>
                  </a:cubicBezTo>
                  <a:cubicBezTo>
                    <a:pt x="14611" y="2553"/>
                    <a:pt x="15084" y="2160"/>
                    <a:pt x="15636" y="1767"/>
                  </a:cubicBezTo>
                  <a:cubicBezTo>
                    <a:pt x="16188" y="1375"/>
                    <a:pt x="16818" y="982"/>
                    <a:pt x="17134" y="1129"/>
                  </a:cubicBezTo>
                  <a:cubicBezTo>
                    <a:pt x="17449" y="1276"/>
                    <a:pt x="17449" y="1964"/>
                    <a:pt x="17055" y="4025"/>
                  </a:cubicBezTo>
                  <a:cubicBezTo>
                    <a:pt x="16661" y="6087"/>
                    <a:pt x="15872" y="9524"/>
                    <a:pt x="14926" y="12518"/>
                  </a:cubicBezTo>
                  <a:cubicBezTo>
                    <a:pt x="13980" y="15513"/>
                    <a:pt x="12877" y="18065"/>
                    <a:pt x="12088" y="19587"/>
                  </a:cubicBezTo>
                  <a:cubicBezTo>
                    <a:pt x="11300" y="21109"/>
                    <a:pt x="10827" y="21600"/>
                    <a:pt x="10669" y="21600"/>
                  </a:cubicBezTo>
                  <a:cubicBezTo>
                    <a:pt x="10512" y="21600"/>
                    <a:pt x="10669" y="21109"/>
                    <a:pt x="11458" y="19735"/>
                  </a:cubicBezTo>
                  <a:cubicBezTo>
                    <a:pt x="12246" y="18360"/>
                    <a:pt x="13665" y="16102"/>
                    <a:pt x="14769" y="14825"/>
                  </a:cubicBezTo>
                  <a:cubicBezTo>
                    <a:pt x="15872" y="13549"/>
                    <a:pt x="16661" y="13255"/>
                    <a:pt x="17291" y="13304"/>
                  </a:cubicBezTo>
                  <a:cubicBezTo>
                    <a:pt x="17922" y="13353"/>
                    <a:pt x="18395" y="13745"/>
                    <a:pt x="19026" y="14776"/>
                  </a:cubicBezTo>
                  <a:cubicBezTo>
                    <a:pt x="19656" y="15807"/>
                    <a:pt x="20445" y="17476"/>
                    <a:pt x="21233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7600949" y="2160312"/>
              <a:ext cx="215901" cy="15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16555"/>
                  </a:moveTo>
                  <a:cubicBezTo>
                    <a:pt x="3812" y="12468"/>
                    <a:pt x="7624" y="8382"/>
                    <a:pt x="9741" y="5463"/>
                  </a:cubicBezTo>
                  <a:cubicBezTo>
                    <a:pt x="11859" y="2544"/>
                    <a:pt x="12282" y="793"/>
                    <a:pt x="11965" y="209"/>
                  </a:cubicBezTo>
                  <a:cubicBezTo>
                    <a:pt x="11647" y="-375"/>
                    <a:pt x="10588" y="209"/>
                    <a:pt x="8894" y="2690"/>
                  </a:cubicBezTo>
                  <a:cubicBezTo>
                    <a:pt x="7200" y="5171"/>
                    <a:pt x="4871" y="9549"/>
                    <a:pt x="3600" y="12760"/>
                  </a:cubicBezTo>
                  <a:cubicBezTo>
                    <a:pt x="2329" y="15971"/>
                    <a:pt x="2118" y="18014"/>
                    <a:pt x="3706" y="19328"/>
                  </a:cubicBezTo>
                  <a:cubicBezTo>
                    <a:pt x="5294" y="20641"/>
                    <a:pt x="8682" y="21225"/>
                    <a:pt x="11965" y="20787"/>
                  </a:cubicBezTo>
                  <a:cubicBezTo>
                    <a:pt x="15247" y="20349"/>
                    <a:pt x="18424" y="18890"/>
                    <a:pt x="21600" y="17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8288911" y="2109321"/>
              <a:ext cx="109574" cy="23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0" h="21292" fill="norm" stroke="1" extrusionOk="0">
                  <a:moveTo>
                    <a:pt x="13737" y="2781"/>
                  </a:moveTo>
                  <a:cubicBezTo>
                    <a:pt x="14915" y="2030"/>
                    <a:pt x="16093" y="1279"/>
                    <a:pt x="15701" y="715"/>
                  </a:cubicBezTo>
                  <a:cubicBezTo>
                    <a:pt x="15308" y="152"/>
                    <a:pt x="13344" y="-224"/>
                    <a:pt x="10595" y="152"/>
                  </a:cubicBezTo>
                  <a:cubicBezTo>
                    <a:pt x="7846" y="527"/>
                    <a:pt x="4311" y="1654"/>
                    <a:pt x="2151" y="2687"/>
                  </a:cubicBezTo>
                  <a:cubicBezTo>
                    <a:pt x="-9" y="3720"/>
                    <a:pt x="-794" y="4659"/>
                    <a:pt x="973" y="6256"/>
                  </a:cubicBezTo>
                  <a:cubicBezTo>
                    <a:pt x="2741" y="7853"/>
                    <a:pt x="7061" y="10106"/>
                    <a:pt x="10791" y="12079"/>
                  </a:cubicBezTo>
                  <a:cubicBezTo>
                    <a:pt x="14522" y="14051"/>
                    <a:pt x="17664" y="15741"/>
                    <a:pt x="19235" y="17056"/>
                  </a:cubicBezTo>
                  <a:cubicBezTo>
                    <a:pt x="20806" y="18371"/>
                    <a:pt x="20806" y="19310"/>
                    <a:pt x="18450" y="20061"/>
                  </a:cubicBezTo>
                  <a:cubicBezTo>
                    <a:pt x="16093" y="20813"/>
                    <a:pt x="11381" y="21376"/>
                    <a:pt x="8239" y="21282"/>
                  </a:cubicBezTo>
                  <a:cubicBezTo>
                    <a:pt x="5097" y="21188"/>
                    <a:pt x="3526" y="20437"/>
                    <a:pt x="1955" y="19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8431277" y="1967543"/>
              <a:ext cx="306324" cy="38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42" fill="norm" stroke="1" extrusionOk="0">
                  <a:moveTo>
                    <a:pt x="551" y="14180"/>
                  </a:moveTo>
                  <a:cubicBezTo>
                    <a:pt x="403" y="14767"/>
                    <a:pt x="255" y="15354"/>
                    <a:pt x="625" y="15588"/>
                  </a:cubicBezTo>
                  <a:cubicBezTo>
                    <a:pt x="995" y="15823"/>
                    <a:pt x="1882" y="15706"/>
                    <a:pt x="2770" y="15119"/>
                  </a:cubicBezTo>
                  <a:cubicBezTo>
                    <a:pt x="3658" y="14532"/>
                    <a:pt x="4545" y="13475"/>
                    <a:pt x="5063" y="12595"/>
                  </a:cubicBezTo>
                  <a:cubicBezTo>
                    <a:pt x="5581" y="11715"/>
                    <a:pt x="5729" y="11010"/>
                    <a:pt x="5359" y="10834"/>
                  </a:cubicBezTo>
                  <a:cubicBezTo>
                    <a:pt x="4989" y="10658"/>
                    <a:pt x="4101" y="11010"/>
                    <a:pt x="3066" y="12536"/>
                  </a:cubicBezTo>
                  <a:cubicBezTo>
                    <a:pt x="2030" y="14062"/>
                    <a:pt x="847" y="16762"/>
                    <a:pt x="329" y="18406"/>
                  </a:cubicBezTo>
                  <a:cubicBezTo>
                    <a:pt x="-189" y="20049"/>
                    <a:pt x="-41" y="20636"/>
                    <a:pt x="403" y="20988"/>
                  </a:cubicBezTo>
                  <a:cubicBezTo>
                    <a:pt x="847" y="21341"/>
                    <a:pt x="1586" y="21458"/>
                    <a:pt x="3362" y="20460"/>
                  </a:cubicBezTo>
                  <a:cubicBezTo>
                    <a:pt x="5137" y="19462"/>
                    <a:pt x="7948" y="17349"/>
                    <a:pt x="10241" y="14356"/>
                  </a:cubicBezTo>
                  <a:cubicBezTo>
                    <a:pt x="12534" y="11362"/>
                    <a:pt x="14310" y="7488"/>
                    <a:pt x="15271" y="5258"/>
                  </a:cubicBezTo>
                  <a:cubicBezTo>
                    <a:pt x="16233" y="3028"/>
                    <a:pt x="16381" y="2441"/>
                    <a:pt x="16529" y="1736"/>
                  </a:cubicBezTo>
                  <a:cubicBezTo>
                    <a:pt x="16677" y="1032"/>
                    <a:pt x="16825" y="210"/>
                    <a:pt x="16677" y="34"/>
                  </a:cubicBezTo>
                  <a:cubicBezTo>
                    <a:pt x="16529" y="-142"/>
                    <a:pt x="16085" y="328"/>
                    <a:pt x="15197" y="2499"/>
                  </a:cubicBezTo>
                  <a:cubicBezTo>
                    <a:pt x="14310" y="4671"/>
                    <a:pt x="12978" y="8545"/>
                    <a:pt x="12312" y="11538"/>
                  </a:cubicBezTo>
                  <a:cubicBezTo>
                    <a:pt x="11647" y="14532"/>
                    <a:pt x="11647" y="16645"/>
                    <a:pt x="12682" y="18171"/>
                  </a:cubicBezTo>
                  <a:cubicBezTo>
                    <a:pt x="13718" y="19697"/>
                    <a:pt x="15789" y="20636"/>
                    <a:pt x="17416" y="20636"/>
                  </a:cubicBezTo>
                  <a:cubicBezTo>
                    <a:pt x="19044" y="20636"/>
                    <a:pt x="20227" y="19697"/>
                    <a:pt x="21411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567371" y="2166059"/>
              <a:ext cx="16387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5584" y="21600"/>
                  </a:moveTo>
                  <a:cubicBezTo>
                    <a:pt x="3123" y="21600"/>
                    <a:pt x="663" y="21600"/>
                    <a:pt x="116" y="21600"/>
                  </a:cubicBezTo>
                  <a:cubicBezTo>
                    <a:pt x="-431" y="21600"/>
                    <a:pt x="936" y="21600"/>
                    <a:pt x="4764" y="18000"/>
                  </a:cubicBezTo>
                  <a:cubicBezTo>
                    <a:pt x="8592" y="14400"/>
                    <a:pt x="14880" y="7200"/>
                    <a:pt x="211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9077598" y="2002332"/>
              <a:ext cx="288652" cy="54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90" fill="norm" stroke="1" extrusionOk="0">
                  <a:moveTo>
                    <a:pt x="7728" y="9345"/>
                  </a:moveTo>
                  <a:cubicBezTo>
                    <a:pt x="6945" y="8933"/>
                    <a:pt x="6162" y="8521"/>
                    <a:pt x="5380" y="8315"/>
                  </a:cubicBezTo>
                  <a:cubicBezTo>
                    <a:pt x="4597" y="8109"/>
                    <a:pt x="3815" y="8109"/>
                    <a:pt x="2797" y="8768"/>
                  </a:cubicBezTo>
                  <a:cubicBezTo>
                    <a:pt x="1780" y="9428"/>
                    <a:pt x="528" y="10747"/>
                    <a:pt x="136" y="11571"/>
                  </a:cubicBezTo>
                  <a:cubicBezTo>
                    <a:pt x="-255" y="12396"/>
                    <a:pt x="215" y="12726"/>
                    <a:pt x="1310" y="12808"/>
                  </a:cubicBezTo>
                  <a:cubicBezTo>
                    <a:pt x="2406" y="12891"/>
                    <a:pt x="4128" y="12726"/>
                    <a:pt x="5536" y="12272"/>
                  </a:cubicBezTo>
                  <a:cubicBezTo>
                    <a:pt x="6945" y="11819"/>
                    <a:pt x="8041" y="11077"/>
                    <a:pt x="8275" y="10252"/>
                  </a:cubicBezTo>
                  <a:cubicBezTo>
                    <a:pt x="8510" y="9428"/>
                    <a:pt x="7884" y="8521"/>
                    <a:pt x="7180" y="7985"/>
                  </a:cubicBezTo>
                  <a:cubicBezTo>
                    <a:pt x="6475" y="7449"/>
                    <a:pt x="5693" y="7284"/>
                    <a:pt x="5536" y="6996"/>
                  </a:cubicBezTo>
                  <a:cubicBezTo>
                    <a:pt x="5380" y="6707"/>
                    <a:pt x="5849" y="6295"/>
                    <a:pt x="7415" y="5265"/>
                  </a:cubicBezTo>
                  <a:cubicBezTo>
                    <a:pt x="8980" y="4234"/>
                    <a:pt x="11641" y="2585"/>
                    <a:pt x="13519" y="1596"/>
                  </a:cubicBezTo>
                  <a:cubicBezTo>
                    <a:pt x="15397" y="607"/>
                    <a:pt x="16493" y="277"/>
                    <a:pt x="17432" y="112"/>
                  </a:cubicBezTo>
                  <a:cubicBezTo>
                    <a:pt x="18371" y="-53"/>
                    <a:pt x="19154" y="-53"/>
                    <a:pt x="19467" y="236"/>
                  </a:cubicBezTo>
                  <a:cubicBezTo>
                    <a:pt x="19780" y="524"/>
                    <a:pt x="19623" y="1101"/>
                    <a:pt x="18449" y="2668"/>
                  </a:cubicBezTo>
                  <a:cubicBezTo>
                    <a:pt x="17275" y="4234"/>
                    <a:pt x="15084" y="6790"/>
                    <a:pt x="13128" y="9263"/>
                  </a:cubicBezTo>
                  <a:cubicBezTo>
                    <a:pt x="11171" y="11736"/>
                    <a:pt x="9449" y="14127"/>
                    <a:pt x="8354" y="15735"/>
                  </a:cubicBezTo>
                  <a:cubicBezTo>
                    <a:pt x="7258" y="17342"/>
                    <a:pt x="6788" y="18167"/>
                    <a:pt x="6554" y="18950"/>
                  </a:cubicBezTo>
                  <a:cubicBezTo>
                    <a:pt x="6319" y="19733"/>
                    <a:pt x="6319" y="20475"/>
                    <a:pt x="6788" y="20929"/>
                  </a:cubicBezTo>
                  <a:cubicBezTo>
                    <a:pt x="7258" y="21382"/>
                    <a:pt x="8197" y="21547"/>
                    <a:pt x="9293" y="21217"/>
                  </a:cubicBezTo>
                  <a:cubicBezTo>
                    <a:pt x="10388" y="20887"/>
                    <a:pt x="11641" y="20063"/>
                    <a:pt x="12267" y="19115"/>
                  </a:cubicBezTo>
                  <a:cubicBezTo>
                    <a:pt x="12893" y="18167"/>
                    <a:pt x="12893" y="17095"/>
                    <a:pt x="12345" y="16271"/>
                  </a:cubicBezTo>
                  <a:cubicBezTo>
                    <a:pt x="11797" y="15446"/>
                    <a:pt x="10702" y="14869"/>
                    <a:pt x="10702" y="14498"/>
                  </a:cubicBezTo>
                  <a:cubicBezTo>
                    <a:pt x="10702" y="14127"/>
                    <a:pt x="11797" y="13962"/>
                    <a:pt x="13754" y="13591"/>
                  </a:cubicBezTo>
                  <a:cubicBezTo>
                    <a:pt x="15710" y="13220"/>
                    <a:pt x="18528" y="12643"/>
                    <a:pt x="21345" y="12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9744815" y="2043077"/>
              <a:ext cx="142136" cy="26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14" fill="norm" stroke="1" extrusionOk="0">
                  <a:moveTo>
                    <a:pt x="21330" y="1732"/>
                  </a:moveTo>
                  <a:cubicBezTo>
                    <a:pt x="20377" y="1046"/>
                    <a:pt x="19424" y="360"/>
                    <a:pt x="18154" y="103"/>
                  </a:cubicBezTo>
                  <a:cubicBezTo>
                    <a:pt x="16883" y="-154"/>
                    <a:pt x="15295" y="17"/>
                    <a:pt x="12912" y="1217"/>
                  </a:cubicBezTo>
                  <a:cubicBezTo>
                    <a:pt x="10530" y="2417"/>
                    <a:pt x="7354" y="4646"/>
                    <a:pt x="4812" y="7132"/>
                  </a:cubicBezTo>
                  <a:cubicBezTo>
                    <a:pt x="2271" y="9617"/>
                    <a:pt x="365" y="12360"/>
                    <a:pt x="48" y="14846"/>
                  </a:cubicBezTo>
                  <a:cubicBezTo>
                    <a:pt x="-270" y="17332"/>
                    <a:pt x="1001" y="19560"/>
                    <a:pt x="3859" y="20503"/>
                  </a:cubicBezTo>
                  <a:cubicBezTo>
                    <a:pt x="6718" y="21446"/>
                    <a:pt x="11165" y="21103"/>
                    <a:pt x="15612" y="20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9852649" y="2155475"/>
              <a:ext cx="186701" cy="33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1" fill="norm" stroke="1" extrusionOk="0">
                  <a:moveTo>
                    <a:pt x="10486" y="3125"/>
                  </a:moveTo>
                  <a:cubicBezTo>
                    <a:pt x="10486" y="2445"/>
                    <a:pt x="10486" y="1766"/>
                    <a:pt x="9272" y="1155"/>
                  </a:cubicBezTo>
                  <a:cubicBezTo>
                    <a:pt x="8059" y="543"/>
                    <a:pt x="5632" y="0"/>
                    <a:pt x="3933" y="0"/>
                  </a:cubicBezTo>
                  <a:cubicBezTo>
                    <a:pt x="2234" y="0"/>
                    <a:pt x="1263" y="543"/>
                    <a:pt x="656" y="1155"/>
                  </a:cubicBezTo>
                  <a:cubicBezTo>
                    <a:pt x="50" y="1766"/>
                    <a:pt x="-193" y="2445"/>
                    <a:pt x="171" y="2989"/>
                  </a:cubicBezTo>
                  <a:cubicBezTo>
                    <a:pt x="535" y="3532"/>
                    <a:pt x="1506" y="3940"/>
                    <a:pt x="2598" y="4008"/>
                  </a:cubicBezTo>
                  <a:cubicBezTo>
                    <a:pt x="3690" y="4075"/>
                    <a:pt x="4904" y="3804"/>
                    <a:pt x="6603" y="3328"/>
                  </a:cubicBezTo>
                  <a:cubicBezTo>
                    <a:pt x="8301" y="2853"/>
                    <a:pt x="10486" y="2174"/>
                    <a:pt x="11092" y="2445"/>
                  </a:cubicBezTo>
                  <a:cubicBezTo>
                    <a:pt x="11699" y="2717"/>
                    <a:pt x="10728" y="3940"/>
                    <a:pt x="9151" y="6589"/>
                  </a:cubicBezTo>
                  <a:cubicBezTo>
                    <a:pt x="7573" y="9238"/>
                    <a:pt x="5389" y="13313"/>
                    <a:pt x="4054" y="15691"/>
                  </a:cubicBezTo>
                  <a:cubicBezTo>
                    <a:pt x="2719" y="18068"/>
                    <a:pt x="2234" y="18747"/>
                    <a:pt x="1627" y="19562"/>
                  </a:cubicBezTo>
                  <a:cubicBezTo>
                    <a:pt x="1020" y="20377"/>
                    <a:pt x="292" y="21328"/>
                    <a:pt x="292" y="21464"/>
                  </a:cubicBezTo>
                  <a:cubicBezTo>
                    <a:pt x="292" y="21600"/>
                    <a:pt x="1020" y="20921"/>
                    <a:pt x="4418" y="19358"/>
                  </a:cubicBezTo>
                  <a:cubicBezTo>
                    <a:pt x="7816" y="17796"/>
                    <a:pt x="13883" y="15351"/>
                    <a:pt x="17160" y="13992"/>
                  </a:cubicBezTo>
                  <a:cubicBezTo>
                    <a:pt x="20436" y="12634"/>
                    <a:pt x="20922" y="12362"/>
                    <a:pt x="21407" y="12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0039349" y="222320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0210237" y="2166059"/>
              <a:ext cx="1961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982"/>
                    <a:pt x="2735" y="1964"/>
                    <a:pt x="575" y="5564"/>
                  </a:cubicBezTo>
                  <a:cubicBezTo>
                    <a:pt x="-1585" y="9164"/>
                    <a:pt x="2735" y="15382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0229849" y="2058109"/>
              <a:ext cx="11799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12505" y="0"/>
                  </a:moveTo>
                  <a:cubicBezTo>
                    <a:pt x="15537" y="2225"/>
                    <a:pt x="18568" y="4451"/>
                    <a:pt x="20084" y="7135"/>
                  </a:cubicBezTo>
                  <a:cubicBezTo>
                    <a:pt x="21600" y="9818"/>
                    <a:pt x="21600" y="12960"/>
                    <a:pt x="19137" y="15447"/>
                  </a:cubicBezTo>
                  <a:cubicBezTo>
                    <a:pt x="16674" y="17935"/>
                    <a:pt x="11747" y="19767"/>
                    <a:pt x="8147" y="20684"/>
                  </a:cubicBezTo>
                  <a:cubicBezTo>
                    <a:pt x="4547" y="21600"/>
                    <a:pt x="2274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2533650" y="3142058"/>
              <a:ext cx="139701" cy="20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7249"/>
                  </a:moveTo>
                  <a:cubicBezTo>
                    <a:pt x="4255" y="6608"/>
                    <a:pt x="8509" y="5966"/>
                    <a:pt x="11127" y="5217"/>
                  </a:cubicBezTo>
                  <a:cubicBezTo>
                    <a:pt x="13745" y="4469"/>
                    <a:pt x="14727" y="3614"/>
                    <a:pt x="15218" y="2651"/>
                  </a:cubicBezTo>
                  <a:cubicBezTo>
                    <a:pt x="15709" y="1689"/>
                    <a:pt x="15709" y="619"/>
                    <a:pt x="14727" y="192"/>
                  </a:cubicBezTo>
                  <a:cubicBezTo>
                    <a:pt x="13745" y="-236"/>
                    <a:pt x="11782" y="-22"/>
                    <a:pt x="9164" y="1582"/>
                  </a:cubicBezTo>
                  <a:cubicBezTo>
                    <a:pt x="6545" y="3186"/>
                    <a:pt x="3273" y="6180"/>
                    <a:pt x="1636" y="9495"/>
                  </a:cubicBezTo>
                  <a:cubicBezTo>
                    <a:pt x="0" y="12810"/>
                    <a:pt x="0" y="16445"/>
                    <a:pt x="1473" y="18584"/>
                  </a:cubicBezTo>
                  <a:cubicBezTo>
                    <a:pt x="2945" y="20722"/>
                    <a:pt x="5891" y="21364"/>
                    <a:pt x="9491" y="20936"/>
                  </a:cubicBezTo>
                  <a:cubicBezTo>
                    <a:pt x="13091" y="20509"/>
                    <a:pt x="17345" y="19012"/>
                    <a:pt x="21600" y="1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2762250" y="3061409"/>
              <a:ext cx="6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08"/>
                    <a:pt x="7200" y="9415"/>
                    <a:pt x="3600" y="13015"/>
                  </a:cubicBezTo>
                  <a:cubicBezTo>
                    <a:pt x="0" y="16615"/>
                    <a:pt x="0" y="191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2802056" y="3221193"/>
              <a:ext cx="75957" cy="1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1177" fill="norm" stroke="1" extrusionOk="0">
                  <a:moveTo>
                    <a:pt x="4658" y="9240"/>
                  </a:moveTo>
                  <a:cubicBezTo>
                    <a:pt x="7500" y="8956"/>
                    <a:pt x="10342" y="8672"/>
                    <a:pt x="12900" y="7961"/>
                  </a:cubicBezTo>
                  <a:cubicBezTo>
                    <a:pt x="15458" y="7251"/>
                    <a:pt x="17731" y="6114"/>
                    <a:pt x="19153" y="4551"/>
                  </a:cubicBezTo>
                  <a:cubicBezTo>
                    <a:pt x="20574" y="2988"/>
                    <a:pt x="21142" y="998"/>
                    <a:pt x="18868" y="288"/>
                  </a:cubicBezTo>
                  <a:cubicBezTo>
                    <a:pt x="16595" y="-423"/>
                    <a:pt x="11479" y="145"/>
                    <a:pt x="7500" y="2419"/>
                  </a:cubicBezTo>
                  <a:cubicBezTo>
                    <a:pt x="3521" y="4693"/>
                    <a:pt x="679" y="8672"/>
                    <a:pt x="110" y="12082"/>
                  </a:cubicBezTo>
                  <a:cubicBezTo>
                    <a:pt x="-458" y="15493"/>
                    <a:pt x="1247" y="18335"/>
                    <a:pt x="3521" y="19756"/>
                  </a:cubicBezTo>
                  <a:cubicBezTo>
                    <a:pt x="5795" y="21177"/>
                    <a:pt x="8637" y="21177"/>
                    <a:pt x="11479" y="2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2915291" y="3220159"/>
              <a:ext cx="153876" cy="15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32" fill="norm" stroke="1" extrusionOk="0">
                  <a:moveTo>
                    <a:pt x="2573" y="0"/>
                  </a:moveTo>
                  <a:cubicBezTo>
                    <a:pt x="1685" y="6000"/>
                    <a:pt x="798" y="12000"/>
                    <a:pt x="354" y="15900"/>
                  </a:cubicBezTo>
                  <a:cubicBezTo>
                    <a:pt x="-90" y="19800"/>
                    <a:pt x="-90" y="21600"/>
                    <a:pt x="206" y="21300"/>
                  </a:cubicBezTo>
                  <a:cubicBezTo>
                    <a:pt x="502" y="21000"/>
                    <a:pt x="1094" y="18600"/>
                    <a:pt x="1833" y="15600"/>
                  </a:cubicBezTo>
                  <a:cubicBezTo>
                    <a:pt x="2573" y="12600"/>
                    <a:pt x="3461" y="9000"/>
                    <a:pt x="4348" y="6450"/>
                  </a:cubicBezTo>
                  <a:cubicBezTo>
                    <a:pt x="5236" y="3900"/>
                    <a:pt x="6124" y="2400"/>
                    <a:pt x="7307" y="1650"/>
                  </a:cubicBezTo>
                  <a:cubicBezTo>
                    <a:pt x="8491" y="900"/>
                    <a:pt x="9970" y="900"/>
                    <a:pt x="10710" y="1950"/>
                  </a:cubicBezTo>
                  <a:cubicBezTo>
                    <a:pt x="11450" y="3000"/>
                    <a:pt x="11450" y="5100"/>
                    <a:pt x="11450" y="6900"/>
                  </a:cubicBezTo>
                  <a:cubicBezTo>
                    <a:pt x="11450" y="8700"/>
                    <a:pt x="11450" y="10200"/>
                    <a:pt x="11450" y="11700"/>
                  </a:cubicBezTo>
                  <a:cubicBezTo>
                    <a:pt x="11450" y="13200"/>
                    <a:pt x="11450" y="14700"/>
                    <a:pt x="11598" y="14700"/>
                  </a:cubicBezTo>
                  <a:cubicBezTo>
                    <a:pt x="11746" y="14700"/>
                    <a:pt x="12042" y="13200"/>
                    <a:pt x="12781" y="10950"/>
                  </a:cubicBezTo>
                  <a:cubicBezTo>
                    <a:pt x="13521" y="8700"/>
                    <a:pt x="14705" y="5700"/>
                    <a:pt x="16036" y="3600"/>
                  </a:cubicBezTo>
                  <a:cubicBezTo>
                    <a:pt x="17368" y="1500"/>
                    <a:pt x="18847" y="300"/>
                    <a:pt x="19883" y="1200"/>
                  </a:cubicBezTo>
                  <a:cubicBezTo>
                    <a:pt x="20918" y="2100"/>
                    <a:pt x="21510" y="5100"/>
                    <a:pt x="21510" y="8550"/>
                  </a:cubicBezTo>
                  <a:cubicBezTo>
                    <a:pt x="21510" y="12000"/>
                    <a:pt x="20918" y="15900"/>
                    <a:pt x="20326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3102202" y="3202840"/>
              <a:ext cx="190009" cy="14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093" fill="norm" stroke="1" extrusionOk="0">
                  <a:moveTo>
                    <a:pt x="331" y="15940"/>
                  </a:moveTo>
                  <a:cubicBezTo>
                    <a:pt x="2230" y="13716"/>
                    <a:pt x="4129" y="11493"/>
                    <a:pt x="5197" y="9587"/>
                  </a:cubicBezTo>
                  <a:cubicBezTo>
                    <a:pt x="6265" y="7681"/>
                    <a:pt x="6502" y="6093"/>
                    <a:pt x="5909" y="5140"/>
                  </a:cubicBezTo>
                  <a:cubicBezTo>
                    <a:pt x="5315" y="4187"/>
                    <a:pt x="3891" y="3869"/>
                    <a:pt x="2823" y="4505"/>
                  </a:cubicBezTo>
                  <a:cubicBezTo>
                    <a:pt x="1755" y="5140"/>
                    <a:pt x="1043" y="6728"/>
                    <a:pt x="568" y="9111"/>
                  </a:cubicBezTo>
                  <a:cubicBezTo>
                    <a:pt x="93" y="11493"/>
                    <a:pt x="-144" y="14669"/>
                    <a:pt x="93" y="16893"/>
                  </a:cubicBezTo>
                  <a:cubicBezTo>
                    <a:pt x="331" y="19116"/>
                    <a:pt x="1043" y="20387"/>
                    <a:pt x="1992" y="20864"/>
                  </a:cubicBezTo>
                  <a:cubicBezTo>
                    <a:pt x="2942" y="21340"/>
                    <a:pt x="4129" y="21022"/>
                    <a:pt x="5197" y="20387"/>
                  </a:cubicBezTo>
                  <a:cubicBezTo>
                    <a:pt x="6265" y="19752"/>
                    <a:pt x="7214" y="18799"/>
                    <a:pt x="8164" y="16893"/>
                  </a:cubicBezTo>
                  <a:cubicBezTo>
                    <a:pt x="9113" y="14987"/>
                    <a:pt x="10063" y="12128"/>
                    <a:pt x="10181" y="11969"/>
                  </a:cubicBezTo>
                  <a:cubicBezTo>
                    <a:pt x="10300" y="11811"/>
                    <a:pt x="9588" y="14352"/>
                    <a:pt x="9113" y="16575"/>
                  </a:cubicBezTo>
                  <a:cubicBezTo>
                    <a:pt x="8638" y="18799"/>
                    <a:pt x="8401" y="20705"/>
                    <a:pt x="8520" y="20864"/>
                  </a:cubicBezTo>
                  <a:cubicBezTo>
                    <a:pt x="8638" y="21022"/>
                    <a:pt x="9113" y="19434"/>
                    <a:pt x="10656" y="15940"/>
                  </a:cubicBezTo>
                  <a:cubicBezTo>
                    <a:pt x="12199" y="12446"/>
                    <a:pt x="14810" y="7046"/>
                    <a:pt x="16709" y="3869"/>
                  </a:cubicBezTo>
                  <a:cubicBezTo>
                    <a:pt x="18608" y="693"/>
                    <a:pt x="19794" y="-260"/>
                    <a:pt x="20507" y="58"/>
                  </a:cubicBezTo>
                  <a:cubicBezTo>
                    <a:pt x="21219" y="375"/>
                    <a:pt x="21456" y="1964"/>
                    <a:pt x="21219" y="4981"/>
                  </a:cubicBezTo>
                  <a:cubicBezTo>
                    <a:pt x="20981" y="7999"/>
                    <a:pt x="20269" y="12446"/>
                    <a:pt x="19557" y="16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3322372" y="2985209"/>
              <a:ext cx="84651" cy="36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09" fill="norm" stroke="1" extrusionOk="0">
                  <a:moveTo>
                    <a:pt x="18637" y="1473"/>
                  </a:moveTo>
                  <a:cubicBezTo>
                    <a:pt x="19691" y="736"/>
                    <a:pt x="20744" y="0"/>
                    <a:pt x="21008" y="0"/>
                  </a:cubicBezTo>
                  <a:cubicBezTo>
                    <a:pt x="21271" y="0"/>
                    <a:pt x="20744" y="736"/>
                    <a:pt x="18373" y="2823"/>
                  </a:cubicBezTo>
                  <a:cubicBezTo>
                    <a:pt x="16003" y="4909"/>
                    <a:pt x="11788" y="8345"/>
                    <a:pt x="8364" y="11352"/>
                  </a:cubicBezTo>
                  <a:cubicBezTo>
                    <a:pt x="4939" y="14359"/>
                    <a:pt x="2305" y="16936"/>
                    <a:pt x="988" y="18532"/>
                  </a:cubicBezTo>
                  <a:cubicBezTo>
                    <a:pt x="-329" y="20127"/>
                    <a:pt x="-329" y="20741"/>
                    <a:pt x="988" y="21109"/>
                  </a:cubicBezTo>
                  <a:cubicBezTo>
                    <a:pt x="2305" y="21477"/>
                    <a:pt x="4939" y="21600"/>
                    <a:pt x="8100" y="20925"/>
                  </a:cubicBezTo>
                  <a:cubicBezTo>
                    <a:pt x="11261" y="20250"/>
                    <a:pt x="14949" y="18777"/>
                    <a:pt x="18637" y="17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3313570" y="3207459"/>
              <a:ext cx="153531" cy="25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019" fill="norm" stroke="1" extrusionOk="0">
                  <a:moveTo>
                    <a:pt x="3709" y="19938"/>
                  </a:moveTo>
                  <a:cubicBezTo>
                    <a:pt x="1933" y="18277"/>
                    <a:pt x="158" y="16615"/>
                    <a:pt x="10" y="17446"/>
                  </a:cubicBezTo>
                  <a:cubicBezTo>
                    <a:pt x="-138" y="18277"/>
                    <a:pt x="1341" y="21600"/>
                    <a:pt x="5188" y="19108"/>
                  </a:cubicBezTo>
                  <a:cubicBezTo>
                    <a:pt x="9035" y="16615"/>
                    <a:pt x="15248" y="8308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3409018" y="3190525"/>
              <a:ext cx="82537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17617" y="441"/>
                  </a:moveTo>
                  <a:cubicBezTo>
                    <a:pt x="14456" y="220"/>
                    <a:pt x="11295" y="0"/>
                    <a:pt x="8398" y="0"/>
                  </a:cubicBezTo>
                  <a:cubicBezTo>
                    <a:pt x="5500" y="0"/>
                    <a:pt x="2866" y="220"/>
                    <a:pt x="1285" y="1433"/>
                  </a:cubicBezTo>
                  <a:cubicBezTo>
                    <a:pt x="-295" y="2645"/>
                    <a:pt x="-822" y="4849"/>
                    <a:pt x="2076" y="7273"/>
                  </a:cubicBezTo>
                  <a:cubicBezTo>
                    <a:pt x="4973" y="9698"/>
                    <a:pt x="11295" y="12343"/>
                    <a:pt x="15246" y="14106"/>
                  </a:cubicBezTo>
                  <a:cubicBezTo>
                    <a:pt x="19198" y="15869"/>
                    <a:pt x="20778" y="16751"/>
                    <a:pt x="20515" y="17633"/>
                  </a:cubicBezTo>
                  <a:cubicBezTo>
                    <a:pt x="20251" y="18514"/>
                    <a:pt x="18144" y="19396"/>
                    <a:pt x="14983" y="20057"/>
                  </a:cubicBezTo>
                  <a:cubicBezTo>
                    <a:pt x="11822" y="20718"/>
                    <a:pt x="7607" y="21159"/>
                    <a:pt x="33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4207517" y="3044009"/>
              <a:ext cx="97783" cy="3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97" fill="norm" stroke="1" extrusionOk="0">
                  <a:moveTo>
                    <a:pt x="21231" y="1643"/>
                  </a:moveTo>
                  <a:cubicBezTo>
                    <a:pt x="20312" y="1065"/>
                    <a:pt x="19393" y="488"/>
                    <a:pt x="17554" y="199"/>
                  </a:cubicBezTo>
                  <a:cubicBezTo>
                    <a:pt x="15716" y="-90"/>
                    <a:pt x="12959" y="-90"/>
                    <a:pt x="9742" y="372"/>
                  </a:cubicBezTo>
                  <a:cubicBezTo>
                    <a:pt x="6525" y="834"/>
                    <a:pt x="2848" y="1758"/>
                    <a:pt x="1240" y="2798"/>
                  </a:cubicBezTo>
                  <a:cubicBezTo>
                    <a:pt x="-369" y="3837"/>
                    <a:pt x="91" y="4992"/>
                    <a:pt x="2159" y="6032"/>
                  </a:cubicBezTo>
                  <a:cubicBezTo>
                    <a:pt x="4227" y="7071"/>
                    <a:pt x="7903" y="7996"/>
                    <a:pt x="9971" y="9093"/>
                  </a:cubicBezTo>
                  <a:cubicBezTo>
                    <a:pt x="12040" y="10190"/>
                    <a:pt x="12499" y="11461"/>
                    <a:pt x="11810" y="12269"/>
                  </a:cubicBezTo>
                  <a:cubicBezTo>
                    <a:pt x="11120" y="13078"/>
                    <a:pt x="9282" y="13424"/>
                    <a:pt x="7214" y="13713"/>
                  </a:cubicBezTo>
                  <a:cubicBezTo>
                    <a:pt x="5146" y="14002"/>
                    <a:pt x="2848" y="14233"/>
                    <a:pt x="1699" y="14811"/>
                  </a:cubicBezTo>
                  <a:cubicBezTo>
                    <a:pt x="550" y="15388"/>
                    <a:pt x="550" y="16312"/>
                    <a:pt x="550" y="17236"/>
                  </a:cubicBezTo>
                  <a:cubicBezTo>
                    <a:pt x="550" y="18160"/>
                    <a:pt x="550" y="19084"/>
                    <a:pt x="320" y="19835"/>
                  </a:cubicBezTo>
                  <a:cubicBezTo>
                    <a:pt x="91" y="20586"/>
                    <a:pt x="-369" y="21163"/>
                    <a:pt x="550" y="21337"/>
                  </a:cubicBezTo>
                  <a:cubicBezTo>
                    <a:pt x="1469" y="21510"/>
                    <a:pt x="3767" y="21279"/>
                    <a:pt x="6065" y="21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4331257" y="3097862"/>
              <a:ext cx="176068" cy="31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211" fill="norm" stroke="1" extrusionOk="0">
                  <a:moveTo>
                    <a:pt x="15942" y="5261"/>
                  </a:moveTo>
                  <a:cubicBezTo>
                    <a:pt x="14672" y="4689"/>
                    <a:pt x="13401" y="4116"/>
                    <a:pt x="11622" y="4116"/>
                  </a:cubicBezTo>
                  <a:cubicBezTo>
                    <a:pt x="9844" y="4116"/>
                    <a:pt x="7557" y="4689"/>
                    <a:pt x="5524" y="6763"/>
                  </a:cubicBezTo>
                  <a:cubicBezTo>
                    <a:pt x="3491" y="8837"/>
                    <a:pt x="1712" y="12413"/>
                    <a:pt x="822" y="14702"/>
                  </a:cubicBezTo>
                  <a:cubicBezTo>
                    <a:pt x="-67" y="16991"/>
                    <a:pt x="-67" y="17992"/>
                    <a:pt x="60" y="18850"/>
                  </a:cubicBezTo>
                  <a:cubicBezTo>
                    <a:pt x="187" y="19708"/>
                    <a:pt x="441" y="20424"/>
                    <a:pt x="1331" y="20853"/>
                  </a:cubicBezTo>
                  <a:cubicBezTo>
                    <a:pt x="2220" y="21282"/>
                    <a:pt x="3745" y="21425"/>
                    <a:pt x="6286" y="20710"/>
                  </a:cubicBezTo>
                  <a:cubicBezTo>
                    <a:pt x="8827" y="19995"/>
                    <a:pt x="12385" y="18421"/>
                    <a:pt x="15180" y="15632"/>
                  </a:cubicBezTo>
                  <a:cubicBezTo>
                    <a:pt x="17975" y="12842"/>
                    <a:pt x="20008" y="8837"/>
                    <a:pt x="20771" y="6048"/>
                  </a:cubicBezTo>
                  <a:cubicBezTo>
                    <a:pt x="21533" y="3258"/>
                    <a:pt x="21025" y="1685"/>
                    <a:pt x="20008" y="826"/>
                  </a:cubicBezTo>
                  <a:cubicBezTo>
                    <a:pt x="18992" y="-32"/>
                    <a:pt x="17467" y="-175"/>
                    <a:pt x="15561" y="183"/>
                  </a:cubicBezTo>
                  <a:cubicBezTo>
                    <a:pt x="13655" y="540"/>
                    <a:pt x="11368" y="1399"/>
                    <a:pt x="9335" y="3187"/>
                  </a:cubicBezTo>
                  <a:cubicBezTo>
                    <a:pt x="7302" y="4975"/>
                    <a:pt x="5524" y="7693"/>
                    <a:pt x="5142" y="9767"/>
                  </a:cubicBezTo>
                  <a:cubicBezTo>
                    <a:pt x="4761" y="11841"/>
                    <a:pt x="5778" y="13271"/>
                    <a:pt x="8446" y="14702"/>
                  </a:cubicBezTo>
                  <a:cubicBezTo>
                    <a:pt x="11114" y="16132"/>
                    <a:pt x="15434" y="17563"/>
                    <a:pt x="19754" y="18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4578349" y="3315409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660899" y="3391609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928883" y="3125850"/>
              <a:ext cx="184984" cy="26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24" fill="norm" stroke="1" extrusionOk="0">
                  <a:moveTo>
                    <a:pt x="17524" y="3010"/>
                  </a:moveTo>
                  <a:cubicBezTo>
                    <a:pt x="17033" y="2153"/>
                    <a:pt x="16542" y="1295"/>
                    <a:pt x="15560" y="781"/>
                  </a:cubicBezTo>
                  <a:cubicBezTo>
                    <a:pt x="14578" y="267"/>
                    <a:pt x="13106" y="95"/>
                    <a:pt x="11142" y="867"/>
                  </a:cubicBezTo>
                  <a:cubicBezTo>
                    <a:pt x="9178" y="1638"/>
                    <a:pt x="6724" y="3353"/>
                    <a:pt x="4760" y="6267"/>
                  </a:cubicBezTo>
                  <a:cubicBezTo>
                    <a:pt x="2796" y="9181"/>
                    <a:pt x="1324" y="13295"/>
                    <a:pt x="587" y="15781"/>
                  </a:cubicBezTo>
                  <a:cubicBezTo>
                    <a:pt x="-149" y="18267"/>
                    <a:pt x="-149" y="19124"/>
                    <a:pt x="342" y="19810"/>
                  </a:cubicBezTo>
                  <a:cubicBezTo>
                    <a:pt x="833" y="20495"/>
                    <a:pt x="1815" y="21010"/>
                    <a:pt x="3778" y="20924"/>
                  </a:cubicBezTo>
                  <a:cubicBezTo>
                    <a:pt x="5742" y="20838"/>
                    <a:pt x="8687" y="20153"/>
                    <a:pt x="11633" y="18353"/>
                  </a:cubicBezTo>
                  <a:cubicBezTo>
                    <a:pt x="14578" y="16553"/>
                    <a:pt x="17524" y="13638"/>
                    <a:pt x="19242" y="10981"/>
                  </a:cubicBezTo>
                  <a:cubicBezTo>
                    <a:pt x="20960" y="8324"/>
                    <a:pt x="21451" y="5924"/>
                    <a:pt x="21451" y="4295"/>
                  </a:cubicBezTo>
                  <a:cubicBezTo>
                    <a:pt x="21451" y="2667"/>
                    <a:pt x="20960" y="1810"/>
                    <a:pt x="19978" y="1210"/>
                  </a:cubicBezTo>
                  <a:cubicBezTo>
                    <a:pt x="18996" y="610"/>
                    <a:pt x="17524" y="267"/>
                    <a:pt x="16174" y="95"/>
                  </a:cubicBezTo>
                  <a:cubicBezTo>
                    <a:pt x="14824" y="-76"/>
                    <a:pt x="13596" y="-76"/>
                    <a:pt x="12001" y="610"/>
                  </a:cubicBezTo>
                  <a:cubicBezTo>
                    <a:pt x="10406" y="1295"/>
                    <a:pt x="8442" y="2667"/>
                    <a:pt x="7092" y="5238"/>
                  </a:cubicBezTo>
                  <a:cubicBezTo>
                    <a:pt x="5742" y="7810"/>
                    <a:pt x="5006" y="11581"/>
                    <a:pt x="5374" y="14238"/>
                  </a:cubicBezTo>
                  <a:cubicBezTo>
                    <a:pt x="5742" y="16895"/>
                    <a:pt x="7215" y="18438"/>
                    <a:pt x="8810" y="19467"/>
                  </a:cubicBezTo>
                  <a:cubicBezTo>
                    <a:pt x="10406" y="20495"/>
                    <a:pt x="12124" y="21010"/>
                    <a:pt x="13842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5092699" y="3335905"/>
              <a:ext cx="82551" cy="10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6064"/>
                  </a:moveTo>
                  <a:cubicBezTo>
                    <a:pt x="1662" y="3946"/>
                    <a:pt x="3323" y="1829"/>
                    <a:pt x="5538" y="770"/>
                  </a:cubicBezTo>
                  <a:cubicBezTo>
                    <a:pt x="7754" y="-289"/>
                    <a:pt x="10523" y="-289"/>
                    <a:pt x="12462" y="982"/>
                  </a:cubicBezTo>
                  <a:cubicBezTo>
                    <a:pt x="14400" y="2252"/>
                    <a:pt x="15508" y="4793"/>
                    <a:pt x="15231" y="6911"/>
                  </a:cubicBezTo>
                  <a:cubicBezTo>
                    <a:pt x="14954" y="9029"/>
                    <a:pt x="13292" y="10723"/>
                    <a:pt x="10523" y="13052"/>
                  </a:cubicBezTo>
                  <a:cubicBezTo>
                    <a:pt x="7754" y="15382"/>
                    <a:pt x="3877" y="18346"/>
                    <a:pt x="3600" y="19829"/>
                  </a:cubicBezTo>
                  <a:cubicBezTo>
                    <a:pt x="3323" y="21311"/>
                    <a:pt x="6646" y="21311"/>
                    <a:pt x="10246" y="21099"/>
                  </a:cubicBezTo>
                  <a:cubicBezTo>
                    <a:pt x="13846" y="20887"/>
                    <a:pt x="17723" y="20464"/>
                    <a:pt x="21600" y="20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5200649" y="3429709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5448299" y="3429709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5746749" y="3455109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989604" y="3141878"/>
              <a:ext cx="207997" cy="32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58" fill="norm" stroke="1" extrusionOk="0">
                  <a:moveTo>
                    <a:pt x="21440" y="973"/>
                  </a:moveTo>
                  <a:cubicBezTo>
                    <a:pt x="18604" y="415"/>
                    <a:pt x="15767" y="-142"/>
                    <a:pt x="12931" y="555"/>
                  </a:cubicBezTo>
                  <a:cubicBezTo>
                    <a:pt x="10095" y="1252"/>
                    <a:pt x="7258" y="3203"/>
                    <a:pt x="5076" y="6059"/>
                  </a:cubicBezTo>
                  <a:cubicBezTo>
                    <a:pt x="2895" y="8916"/>
                    <a:pt x="1367" y="12679"/>
                    <a:pt x="604" y="14978"/>
                  </a:cubicBezTo>
                  <a:cubicBezTo>
                    <a:pt x="-160" y="17277"/>
                    <a:pt x="-160" y="18113"/>
                    <a:pt x="385" y="18741"/>
                  </a:cubicBezTo>
                  <a:cubicBezTo>
                    <a:pt x="931" y="19368"/>
                    <a:pt x="2022" y="19786"/>
                    <a:pt x="4313" y="19507"/>
                  </a:cubicBezTo>
                  <a:cubicBezTo>
                    <a:pt x="6604" y="19228"/>
                    <a:pt x="10095" y="18253"/>
                    <a:pt x="12822" y="15814"/>
                  </a:cubicBezTo>
                  <a:cubicBezTo>
                    <a:pt x="15549" y="13375"/>
                    <a:pt x="17513" y="9473"/>
                    <a:pt x="18385" y="6826"/>
                  </a:cubicBezTo>
                  <a:cubicBezTo>
                    <a:pt x="19258" y="4178"/>
                    <a:pt x="19040" y="2784"/>
                    <a:pt x="18495" y="1879"/>
                  </a:cubicBezTo>
                  <a:cubicBezTo>
                    <a:pt x="17949" y="973"/>
                    <a:pt x="17076" y="555"/>
                    <a:pt x="15876" y="276"/>
                  </a:cubicBezTo>
                  <a:cubicBezTo>
                    <a:pt x="14676" y="-3"/>
                    <a:pt x="13149" y="-142"/>
                    <a:pt x="11513" y="206"/>
                  </a:cubicBezTo>
                  <a:cubicBezTo>
                    <a:pt x="9876" y="555"/>
                    <a:pt x="8131" y="1391"/>
                    <a:pt x="7149" y="2645"/>
                  </a:cubicBezTo>
                  <a:cubicBezTo>
                    <a:pt x="6167" y="3899"/>
                    <a:pt x="5949" y="5572"/>
                    <a:pt x="6931" y="7871"/>
                  </a:cubicBezTo>
                  <a:cubicBezTo>
                    <a:pt x="7913" y="10170"/>
                    <a:pt x="10095" y="13097"/>
                    <a:pt x="12167" y="15466"/>
                  </a:cubicBezTo>
                  <a:cubicBezTo>
                    <a:pt x="14240" y="17835"/>
                    <a:pt x="16204" y="19646"/>
                    <a:pt x="18167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6203928" y="3396739"/>
              <a:ext cx="139722" cy="22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23" fill="norm" stroke="1" extrusionOk="0">
                  <a:moveTo>
                    <a:pt x="13544" y="3715"/>
                  </a:moveTo>
                  <a:cubicBezTo>
                    <a:pt x="13544" y="2715"/>
                    <a:pt x="13544" y="1715"/>
                    <a:pt x="12738" y="1015"/>
                  </a:cubicBezTo>
                  <a:cubicBezTo>
                    <a:pt x="11932" y="315"/>
                    <a:pt x="10320" y="-85"/>
                    <a:pt x="8869" y="15"/>
                  </a:cubicBezTo>
                  <a:cubicBezTo>
                    <a:pt x="7418" y="115"/>
                    <a:pt x="6129" y="715"/>
                    <a:pt x="4839" y="1515"/>
                  </a:cubicBezTo>
                  <a:cubicBezTo>
                    <a:pt x="3550" y="2315"/>
                    <a:pt x="2260" y="3315"/>
                    <a:pt x="1293" y="4315"/>
                  </a:cubicBezTo>
                  <a:cubicBezTo>
                    <a:pt x="326" y="5315"/>
                    <a:pt x="-319" y="6315"/>
                    <a:pt x="165" y="6815"/>
                  </a:cubicBezTo>
                  <a:cubicBezTo>
                    <a:pt x="648" y="7315"/>
                    <a:pt x="2260" y="7315"/>
                    <a:pt x="3711" y="7015"/>
                  </a:cubicBezTo>
                  <a:cubicBezTo>
                    <a:pt x="5162" y="6715"/>
                    <a:pt x="6451" y="6115"/>
                    <a:pt x="7902" y="5515"/>
                  </a:cubicBezTo>
                  <a:cubicBezTo>
                    <a:pt x="9353" y="4915"/>
                    <a:pt x="10965" y="4315"/>
                    <a:pt x="12093" y="4515"/>
                  </a:cubicBezTo>
                  <a:cubicBezTo>
                    <a:pt x="13221" y="4715"/>
                    <a:pt x="13866" y="5715"/>
                    <a:pt x="12899" y="8415"/>
                  </a:cubicBezTo>
                  <a:cubicBezTo>
                    <a:pt x="11932" y="11115"/>
                    <a:pt x="9353" y="15515"/>
                    <a:pt x="7580" y="18115"/>
                  </a:cubicBezTo>
                  <a:cubicBezTo>
                    <a:pt x="5806" y="20715"/>
                    <a:pt x="4839" y="21515"/>
                    <a:pt x="4839" y="21415"/>
                  </a:cubicBezTo>
                  <a:cubicBezTo>
                    <a:pt x="4839" y="21315"/>
                    <a:pt x="5806" y="20315"/>
                    <a:pt x="8708" y="18715"/>
                  </a:cubicBezTo>
                  <a:cubicBezTo>
                    <a:pt x="11609" y="17115"/>
                    <a:pt x="16445" y="14915"/>
                    <a:pt x="21281" y="12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6362699" y="3467809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496049" y="341065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610349" y="3136063"/>
              <a:ext cx="97663" cy="43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67" fill="norm" stroke="1" extrusionOk="0">
                  <a:moveTo>
                    <a:pt x="0" y="77"/>
                  </a:moveTo>
                  <a:cubicBezTo>
                    <a:pt x="2757" y="-28"/>
                    <a:pt x="5515" y="-133"/>
                    <a:pt x="8043" y="549"/>
                  </a:cubicBezTo>
                  <a:cubicBezTo>
                    <a:pt x="10570" y="1230"/>
                    <a:pt x="12868" y="2698"/>
                    <a:pt x="12409" y="3904"/>
                  </a:cubicBezTo>
                  <a:cubicBezTo>
                    <a:pt x="11949" y="5110"/>
                    <a:pt x="8732" y="6053"/>
                    <a:pt x="6434" y="6840"/>
                  </a:cubicBezTo>
                  <a:cubicBezTo>
                    <a:pt x="4136" y="7626"/>
                    <a:pt x="2757" y="8255"/>
                    <a:pt x="2528" y="8832"/>
                  </a:cubicBezTo>
                  <a:cubicBezTo>
                    <a:pt x="2298" y="9409"/>
                    <a:pt x="3217" y="9933"/>
                    <a:pt x="5745" y="10719"/>
                  </a:cubicBezTo>
                  <a:cubicBezTo>
                    <a:pt x="8272" y="11506"/>
                    <a:pt x="12409" y="12554"/>
                    <a:pt x="15396" y="13970"/>
                  </a:cubicBezTo>
                  <a:cubicBezTo>
                    <a:pt x="18383" y="15385"/>
                    <a:pt x="20221" y="17168"/>
                    <a:pt x="20911" y="18321"/>
                  </a:cubicBezTo>
                  <a:cubicBezTo>
                    <a:pt x="21600" y="19475"/>
                    <a:pt x="21140" y="19999"/>
                    <a:pt x="18843" y="20418"/>
                  </a:cubicBezTo>
                  <a:cubicBezTo>
                    <a:pt x="16545" y="20838"/>
                    <a:pt x="12409" y="21152"/>
                    <a:pt x="8272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7025180" y="3204087"/>
              <a:ext cx="169370" cy="26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90" fill="norm" stroke="1" extrusionOk="0">
                  <a:moveTo>
                    <a:pt x="16538" y="3783"/>
                  </a:moveTo>
                  <a:cubicBezTo>
                    <a:pt x="17871" y="2443"/>
                    <a:pt x="19205" y="1104"/>
                    <a:pt x="19205" y="434"/>
                  </a:cubicBezTo>
                  <a:cubicBezTo>
                    <a:pt x="19205" y="-236"/>
                    <a:pt x="17871" y="-236"/>
                    <a:pt x="14938" y="1187"/>
                  </a:cubicBezTo>
                  <a:cubicBezTo>
                    <a:pt x="12005" y="2611"/>
                    <a:pt x="7471" y="5457"/>
                    <a:pt x="4671" y="8387"/>
                  </a:cubicBezTo>
                  <a:cubicBezTo>
                    <a:pt x="1871" y="11317"/>
                    <a:pt x="805" y="14331"/>
                    <a:pt x="271" y="16341"/>
                  </a:cubicBezTo>
                  <a:cubicBezTo>
                    <a:pt x="-262" y="18350"/>
                    <a:pt x="-262" y="19355"/>
                    <a:pt x="2671" y="20108"/>
                  </a:cubicBezTo>
                  <a:cubicBezTo>
                    <a:pt x="5605" y="20862"/>
                    <a:pt x="11471" y="21364"/>
                    <a:pt x="15071" y="21280"/>
                  </a:cubicBezTo>
                  <a:cubicBezTo>
                    <a:pt x="18671" y="21197"/>
                    <a:pt x="20005" y="20527"/>
                    <a:pt x="21338" y="19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7092949" y="3366209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7410449" y="3239209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65"/>
                    <a:pt x="0" y="9730"/>
                    <a:pt x="0" y="13330"/>
                  </a:cubicBezTo>
                  <a:cubicBezTo>
                    <a:pt x="0" y="16930"/>
                    <a:pt x="10800" y="192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353299" y="3187199"/>
              <a:ext cx="163164" cy="29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36" fill="norm" stroke="1" extrusionOk="0">
                  <a:moveTo>
                    <a:pt x="7382" y="1006"/>
                  </a:moveTo>
                  <a:cubicBezTo>
                    <a:pt x="8476" y="547"/>
                    <a:pt x="9570" y="87"/>
                    <a:pt x="10800" y="11"/>
                  </a:cubicBezTo>
                  <a:cubicBezTo>
                    <a:pt x="12030" y="-66"/>
                    <a:pt x="13397" y="240"/>
                    <a:pt x="15311" y="1543"/>
                  </a:cubicBezTo>
                  <a:cubicBezTo>
                    <a:pt x="17225" y="2845"/>
                    <a:pt x="19686" y="5143"/>
                    <a:pt x="20643" y="7517"/>
                  </a:cubicBezTo>
                  <a:cubicBezTo>
                    <a:pt x="21600" y="9891"/>
                    <a:pt x="21053" y="12343"/>
                    <a:pt x="18182" y="14717"/>
                  </a:cubicBezTo>
                  <a:cubicBezTo>
                    <a:pt x="15311" y="17091"/>
                    <a:pt x="10116" y="19389"/>
                    <a:pt x="6699" y="20462"/>
                  </a:cubicBezTo>
                  <a:cubicBezTo>
                    <a:pt x="3281" y="21534"/>
                    <a:pt x="1641" y="21381"/>
                    <a:pt x="0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543799" y="3524959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8214510" y="3248998"/>
              <a:ext cx="84941" cy="23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81" fill="norm" stroke="1" extrusionOk="0">
                  <a:moveTo>
                    <a:pt x="21141" y="3186"/>
                  </a:moveTo>
                  <a:cubicBezTo>
                    <a:pt x="20614" y="2213"/>
                    <a:pt x="20087" y="1240"/>
                    <a:pt x="18507" y="656"/>
                  </a:cubicBezTo>
                  <a:cubicBezTo>
                    <a:pt x="16926" y="73"/>
                    <a:pt x="14292" y="-122"/>
                    <a:pt x="11921" y="73"/>
                  </a:cubicBezTo>
                  <a:cubicBezTo>
                    <a:pt x="9551" y="267"/>
                    <a:pt x="7443" y="851"/>
                    <a:pt x="5600" y="2213"/>
                  </a:cubicBezTo>
                  <a:cubicBezTo>
                    <a:pt x="3756" y="3575"/>
                    <a:pt x="2175" y="5716"/>
                    <a:pt x="3492" y="8148"/>
                  </a:cubicBezTo>
                  <a:cubicBezTo>
                    <a:pt x="4809" y="10581"/>
                    <a:pt x="9024" y="13305"/>
                    <a:pt x="11658" y="15446"/>
                  </a:cubicBezTo>
                  <a:cubicBezTo>
                    <a:pt x="14292" y="17586"/>
                    <a:pt x="15346" y="19143"/>
                    <a:pt x="13239" y="20116"/>
                  </a:cubicBezTo>
                  <a:cubicBezTo>
                    <a:pt x="11131" y="21089"/>
                    <a:pt x="5863" y="21478"/>
                    <a:pt x="2965" y="21186"/>
                  </a:cubicBezTo>
                  <a:cubicBezTo>
                    <a:pt x="68" y="20894"/>
                    <a:pt x="-459" y="19921"/>
                    <a:pt x="331" y="19046"/>
                  </a:cubicBezTo>
                  <a:cubicBezTo>
                    <a:pt x="1121" y="18170"/>
                    <a:pt x="3229" y="17392"/>
                    <a:pt x="5336" y="16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8352366" y="3107544"/>
              <a:ext cx="440268" cy="38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388" y="11528"/>
                  </a:moveTo>
                  <a:cubicBezTo>
                    <a:pt x="1869" y="11646"/>
                    <a:pt x="1350" y="11763"/>
                    <a:pt x="987" y="12409"/>
                  </a:cubicBezTo>
                  <a:cubicBezTo>
                    <a:pt x="623" y="13054"/>
                    <a:pt x="415" y="14228"/>
                    <a:pt x="260" y="15402"/>
                  </a:cubicBezTo>
                  <a:cubicBezTo>
                    <a:pt x="104" y="16576"/>
                    <a:pt x="0" y="17750"/>
                    <a:pt x="0" y="18630"/>
                  </a:cubicBezTo>
                  <a:cubicBezTo>
                    <a:pt x="0" y="19511"/>
                    <a:pt x="104" y="20098"/>
                    <a:pt x="415" y="20391"/>
                  </a:cubicBezTo>
                  <a:cubicBezTo>
                    <a:pt x="727" y="20685"/>
                    <a:pt x="1246" y="20685"/>
                    <a:pt x="1869" y="20156"/>
                  </a:cubicBezTo>
                  <a:cubicBezTo>
                    <a:pt x="2492" y="19628"/>
                    <a:pt x="3219" y="18572"/>
                    <a:pt x="3790" y="17339"/>
                  </a:cubicBezTo>
                  <a:cubicBezTo>
                    <a:pt x="4362" y="16106"/>
                    <a:pt x="4777" y="14698"/>
                    <a:pt x="4829" y="14287"/>
                  </a:cubicBezTo>
                  <a:cubicBezTo>
                    <a:pt x="4881" y="13876"/>
                    <a:pt x="4569" y="14463"/>
                    <a:pt x="4362" y="15343"/>
                  </a:cubicBezTo>
                  <a:cubicBezTo>
                    <a:pt x="4154" y="16224"/>
                    <a:pt x="4050" y="17398"/>
                    <a:pt x="4154" y="18219"/>
                  </a:cubicBezTo>
                  <a:cubicBezTo>
                    <a:pt x="4258" y="19041"/>
                    <a:pt x="4569" y="19511"/>
                    <a:pt x="4933" y="19569"/>
                  </a:cubicBezTo>
                  <a:cubicBezTo>
                    <a:pt x="5296" y="19628"/>
                    <a:pt x="5712" y="19276"/>
                    <a:pt x="6387" y="18278"/>
                  </a:cubicBezTo>
                  <a:cubicBezTo>
                    <a:pt x="7062" y="17280"/>
                    <a:pt x="7996" y="15637"/>
                    <a:pt x="8671" y="14522"/>
                  </a:cubicBezTo>
                  <a:cubicBezTo>
                    <a:pt x="9346" y="13406"/>
                    <a:pt x="9762" y="12819"/>
                    <a:pt x="10229" y="12585"/>
                  </a:cubicBezTo>
                  <a:cubicBezTo>
                    <a:pt x="10696" y="12350"/>
                    <a:pt x="11215" y="12467"/>
                    <a:pt x="11215" y="12643"/>
                  </a:cubicBezTo>
                  <a:cubicBezTo>
                    <a:pt x="11215" y="12819"/>
                    <a:pt x="10696" y="13054"/>
                    <a:pt x="9969" y="13465"/>
                  </a:cubicBezTo>
                  <a:cubicBezTo>
                    <a:pt x="9242" y="13876"/>
                    <a:pt x="8308" y="14463"/>
                    <a:pt x="7685" y="15050"/>
                  </a:cubicBezTo>
                  <a:cubicBezTo>
                    <a:pt x="7062" y="15637"/>
                    <a:pt x="6750" y="16224"/>
                    <a:pt x="6594" y="16869"/>
                  </a:cubicBezTo>
                  <a:cubicBezTo>
                    <a:pt x="6438" y="17515"/>
                    <a:pt x="6438" y="18219"/>
                    <a:pt x="6698" y="18689"/>
                  </a:cubicBezTo>
                  <a:cubicBezTo>
                    <a:pt x="6958" y="19159"/>
                    <a:pt x="7477" y="19393"/>
                    <a:pt x="8360" y="19276"/>
                  </a:cubicBezTo>
                  <a:cubicBezTo>
                    <a:pt x="9242" y="19159"/>
                    <a:pt x="10488" y="18689"/>
                    <a:pt x="12098" y="17280"/>
                  </a:cubicBezTo>
                  <a:cubicBezTo>
                    <a:pt x="13708" y="15872"/>
                    <a:pt x="15681" y="13524"/>
                    <a:pt x="17083" y="10882"/>
                  </a:cubicBezTo>
                  <a:cubicBezTo>
                    <a:pt x="18485" y="8241"/>
                    <a:pt x="19315" y="5306"/>
                    <a:pt x="19783" y="3369"/>
                  </a:cubicBezTo>
                  <a:cubicBezTo>
                    <a:pt x="20250" y="1432"/>
                    <a:pt x="20354" y="493"/>
                    <a:pt x="20146" y="141"/>
                  </a:cubicBezTo>
                  <a:cubicBezTo>
                    <a:pt x="19938" y="-211"/>
                    <a:pt x="19419" y="24"/>
                    <a:pt x="18796" y="1667"/>
                  </a:cubicBezTo>
                  <a:cubicBezTo>
                    <a:pt x="18173" y="3311"/>
                    <a:pt x="17446" y="6363"/>
                    <a:pt x="16875" y="9063"/>
                  </a:cubicBezTo>
                  <a:cubicBezTo>
                    <a:pt x="16304" y="11763"/>
                    <a:pt x="15888" y="14111"/>
                    <a:pt x="15681" y="15578"/>
                  </a:cubicBezTo>
                  <a:cubicBezTo>
                    <a:pt x="15473" y="17046"/>
                    <a:pt x="15473" y="17632"/>
                    <a:pt x="15577" y="17632"/>
                  </a:cubicBezTo>
                  <a:cubicBezTo>
                    <a:pt x="15681" y="17632"/>
                    <a:pt x="15888" y="17046"/>
                    <a:pt x="16512" y="15989"/>
                  </a:cubicBezTo>
                  <a:cubicBezTo>
                    <a:pt x="17135" y="14932"/>
                    <a:pt x="18173" y="13406"/>
                    <a:pt x="18952" y="12526"/>
                  </a:cubicBezTo>
                  <a:cubicBezTo>
                    <a:pt x="19731" y="11646"/>
                    <a:pt x="20250" y="11411"/>
                    <a:pt x="20717" y="11469"/>
                  </a:cubicBezTo>
                  <a:cubicBezTo>
                    <a:pt x="21185" y="11528"/>
                    <a:pt x="21600" y="11880"/>
                    <a:pt x="21600" y="13582"/>
                  </a:cubicBezTo>
                  <a:cubicBezTo>
                    <a:pt x="21600" y="15285"/>
                    <a:pt x="21185" y="18337"/>
                    <a:pt x="20769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9607287" y="3060279"/>
              <a:ext cx="576159" cy="41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57" fill="norm" stroke="1" extrusionOk="0">
                  <a:moveTo>
                    <a:pt x="4976" y="3382"/>
                  </a:moveTo>
                  <a:cubicBezTo>
                    <a:pt x="4188" y="7148"/>
                    <a:pt x="3400" y="10914"/>
                    <a:pt x="3005" y="13351"/>
                  </a:cubicBezTo>
                  <a:cubicBezTo>
                    <a:pt x="2611" y="15788"/>
                    <a:pt x="2611" y="16896"/>
                    <a:pt x="2651" y="17726"/>
                  </a:cubicBezTo>
                  <a:cubicBezTo>
                    <a:pt x="2690" y="18557"/>
                    <a:pt x="2769" y="19111"/>
                    <a:pt x="3045" y="19554"/>
                  </a:cubicBezTo>
                  <a:cubicBezTo>
                    <a:pt x="3321" y="19997"/>
                    <a:pt x="3794" y="20330"/>
                    <a:pt x="4070" y="20163"/>
                  </a:cubicBezTo>
                  <a:cubicBezTo>
                    <a:pt x="4346" y="19997"/>
                    <a:pt x="4424" y="19333"/>
                    <a:pt x="4149" y="18502"/>
                  </a:cubicBezTo>
                  <a:cubicBezTo>
                    <a:pt x="3873" y="17671"/>
                    <a:pt x="3242" y="16674"/>
                    <a:pt x="2690" y="16010"/>
                  </a:cubicBezTo>
                  <a:cubicBezTo>
                    <a:pt x="2138" y="15345"/>
                    <a:pt x="1665" y="15013"/>
                    <a:pt x="1153" y="14846"/>
                  </a:cubicBezTo>
                  <a:cubicBezTo>
                    <a:pt x="640" y="14680"/>
                    <a:pt x="89" y="14680"/>
                    <a:pt x="10" y="14570"/>
                  </a:cubicBezTo>
                  <a:cubicBezTo>
                    <a:pt x="-69" y="14459"/>
                    <a:pt x="325" y="14237"/>
                    <a:pt x="1350" y="13406"/>
                  </a:cubicBezTo>
                  <a:cubicBezTo>
                    <a:pt x="2375" y="12576"/>
                    <a:pt x="4030" y="11136"/>
                    <a:pt x="5252" y="9917"/>
                  </a:cubicBezTo>
                  <a:cubicBezTo>
                    <a:pt x="6474" y="8699"/>
                    <a:pt x="7262" y="7702"/>
                    <a:pt x="7775" y="6982"/>
                  </a:cubicBezTo>
                  <a:cubicBezTo>
                    <a:pt x="8287" y="6262"/>
                    <a:pt x="8524" y="5819"/>
                    <a:pt x="8603" y="5874"/>
                  </a:cubicBezTo>
                  <a:cubicBezTo>
                    <a:pt x="8681" y="5930"/>
                    <a:pt x="8603" y="6483"/>
                    <a:pt x="8090" y="8810"/>
                  </a:cubicBezTo>
                  <a:cubicBezTo>
                    <a:pt x="7578" y="11136"/>
                    <a:pt x="6632" y="15234"/>
                    <a:pt x="6040" y="17616"/>
                  </a:cubicBezTo>
                  <a:cubicBezTo>
                    <a:pt x="5449" y="19997"/>
                    <a:pt x="5213" y="20662"/>
                    <a:pt x="5134" y="20717"/>
                  </a:cubicBezTo>
                  <a:cubicBezTo>
                    <a:pt x="5055" y="20773"/>
                    <a:pt x="5134" y="20219"/>
                    <a:pt x="5607" y="19222"/>
                  </a:cubicBezTo>
                  <a:cubicBezTo>
                    <a:pt x="6080" y="18225"/>
                    <a:pt x="6947" y="16785"/>
                    <a:pt x="7578" y="16010"/>
                  </a:cubicBezTo>
                  <a:cubicBezTo>
                    <a:pt x="8208" y="15234"/>
                    <a:pt x="8603" y="15123"/>
                    <a:pt x="8918" y="15290"/>
                  </a:cubicBezTo>
                  <a:cubicBezTo>
                    <a:pt x="9233" y="15456"/>
                    <a:pt x="9470" y="15899"/>
                    <a:pt x="9627" y="16397"/>
                  </a:cubicBezTo>
                  <a:cubicBezTo>
                    <a:pt x="9785" y="16896"/>
                    <a:pt x="9864" y="17450"/>
                    <a:pt x="9903" y="18225"/>
                  </a:cubicBezTo>
                  <a:cubicBezTo>
                    <a:pt x="9943" y="19000"/>
                    <a:pt x="9943" y="19997"/>
                    <a:pt x="10179" y="20440"/>
                  </a:cubicBezTo>
                  <a:cubicBezTo>
                    <a:pt x="10416" y="20883"/>
                    <a:pt x="10889" y="20773"/>
                    <a:pt x="11440" y="20274"/>
                  </a:cubicBezTo>
                  <a:cubicBezTo>
                    <a:pt x="11992" y="19776"/>
                    <a:pt x="12623" y="18890"/>
                    <a:pt x="12978" y="18170"/>
                  </a:cubicBezTo>
                  <a:cubicBezTo>
                    <a:pt x="13332" y="17450"/>
                    <a:pt x="13411" y="16896"/>
                    <a:pt x="13254" y="16453"/>
                  </a:cubicBezTo>
                  <a:cubicBezTo>
                    <a:pt x="13096" y="16010"/>
                    <a:pt x="12702" y="15677"/>
                    <a:pt x="12308" y="15677"/>
                  </a:cubicBezTo>
                  <a:cubicBezTo>
                    <a:pt x="11913" y="15677"/>
                    <a:pt x="11519" y="16010"/>
                    <a:pt x="11283" y="16563"/>
                  </a:cubicBezTo>
                  <a:cubicBezTo>
                    <a:pt x="11046" y="17117"/>
                    <a:pt x="10967" y="17893"/>
                    <a:pt x="11204" y="18114"/>
                  </a:cubicBezTo>
                  <a:cubicBezTo>
                    <a:pt x="11440" y="18336"/>
                    <a:pt x="11992" y="18003"/>
                    <a:pt x="12268" y="18114"/>
                  </a:cubicBezTo>
                  <a:cubicBezTo>
                    <a:pt x="12544" y="18225"/>
                    <a:pt x="12544" y="18779"/>
                    <a:pt x="12623" y="19388"/>
                  </a:cubicBezTo>
                  <a:cubicBezTo>
                    <a:pt x="12702" y="19997"/>
                    <a:pt x="12859" y="20662"/>
                    <a:pt x="13135" y="21050"/>
                  </a:cubicBezTo>
                  <a:cubicBezTo>
                    <a:pt x="13411" y="21437"/>
                    <a:pt x="13805" y="21548"/>
                    <a:pt x="14160" y="21382"/>
                  </a:cubicBezTo>
                  <a:cubicBezTo>
                    <a:pt x="14515" y="21216"/>
                    <a:pt x="14830" y="20773"/>
                    <a:pt x="15579" y="18834"/>
                  </a:cubicBezTo>
                  <a:cubicBezTo>
                    <a:pt x="16328" y="16896"/>
                    <a:pt x="17511" y="13462"/>
                    <a:pt x="18575" y="10250"/>
                  </a:cubicBezTo>
                  <a:cubicBezTo>
                    <a:pt x="19639" y="7037"/>
                    <a:pt x="20585" y="4046"/>
                    <a:pt x="21058" y="2274"/>
                  </a:cubicBezTo>
                  <a:cubicBezTo>
                    <a:pt x="21531" y="502"/>
                    <a:pt x="21531" y="-52"/>
                    <a:pt x="21334" y="3"/>
                  </a:cubicBezTo>
                  <a:cubicBezTo>
                    <a:pt x="21137" y="59"/>
                    <a:pt x="20743" y="723"/>
                    <a:pt x="19954" y="3050"/>
                  </a:cubicBezTo>
                  <a:cubicBezTo>
                    <a:pt x="19166" y="5376"/>
                    <a:pt x="17984" y="9363"/>
                    <a:pt x="17235" y="12243"/>
                  </a:cubicBezTo>
                  <a:cubicBezTo>
                    <a:pt x="16486" y="15123"/>
                    <a:pt x="16170" y="16896"/>
                    <a:pt x="16013" y="18114"/>
                  </a:cubicBezTo>
                  <a:cubicBezTo>
                    <a:pt x="15855" y="19333"/>
                    <a:pt x="15855" y="19997"/>
                    <a:pt x="16249" y="20496"/>
                  </a:cubicBezTo>
                  <a:cubicBezTo>
                    <a:pt x="16643" y="20994"/>
                    <a:pt x="17432" y="21326"/>
                    <a:pt x="18062" y="20883"/>
                  </a:cubicBezTo>
                  <a:cubicBezTo>
                    <a:pt x="18693" y="20440"/>
                    <a:pt x="19166" y="19222"/>
                    <a:pt x="19639" y="18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0007599" y="3264609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675274" y="3926420"/>
              <a:ext cx="196827" cy="36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517" fill="norm" stroke="1" extrusionOk="0">
                  <a:moveTo>
                    <a:pt x="9342" y="6248"/>
                  </a:moveTo>
                  <a:cubicBezTo>
                    <a:pt x="9342" y="5627"/>
                    <a:pt x="9342" y="5007"/>
                    <a:pt x="8774" y="4758"/>
                  </a:cubicBezTo>
                  <a:cubicBezTo>
                    <a:pt x="8206" y="4510"/>
                    <a:pt x="7069" y="4634"/>
                    <a:pt x="5477" y="6000"/>
                  </a:cubicBezTo>
                  <a:cubicBezTo>
                    <a:pt x="3886" y="7365"/>
                    <a:pt x="1839" y="9972"/>
                    <a:pt x="816" y="12455"/>
                  </a:cubicBezTo>
                  <a:cubicBezTo>
                    <a:pt x="-207" y="14938"/>
                    <a:pt x="-207" y="17296"/>
                    <a:pt x="475" y="18848"/>
                  </a:cubicBezTo>
                  <a:cubicBezTo>
                    <a:pt x="1157" y="20400"/>
                    <a:pt x="2521" y="21145"/>
                    <a:pt x="4454" y="21331"/>
                  </a:cubicBezTo>
                  <a:cubicBezTo>
                    <a:pt x="6387" y="21517"/>
                    <a:pt x="8888" y="21145"/>
                    <a:pt x="11730" y="19841"/>
                  </a:cubicBezTo>
                  <a:cubicBezTo>
                    <a:pt x="14572" y="18538"/>
                    <a:pt x="17755" y="16303"/>
                    <a:pt x="19460" y="13634"/>
                  </a:cubicBezTo>
                  <a:cubicBezTo>
                    <a:pt x="21166" y="10965"/>
                    <a:pt x="21393" y="7862"/>
                    <a:pt x="20938" y="5689"/>
                  </a:cubicBezTo>
                  <a:cubicBezTo>
                    <a:pt x="20484" y="3517"/>
                    <a:pt x="19347" y="2276"/>
                    <a:pt x="18324" y="1469"/>
                  </a:cubicBezTo>
                  <a:cubicBezTo>
                    <a:pt x="17300" y="662"/>
                    <a:pt x="16391" y="289"/>
                    <a:pt x="15254" y="103"/>
                  </a:cubicBezTo>
                  <a:cubicBezTo>
                    <a:pt x="14117" y="-83"/>
                    <a:pt x="12753" y="-83"/>
                    <a:pt x="10934" y="662"/>
                  </a:cubicBezTo>
                  <a:cubicBezTo>
                    <a:pt x="9115" y="1407"/>
                    <a:pt x="6841" y="2896"/>
                    <a:pt x="5477" y="4883"/>
                  </a:cubicBezTo>
                  <a:cubicBezTo>
                    <a:pt x="4113" y="6869"/>
                    <a:pt x="3658" y="9351"/>
                    <a:pt x="4795" y="11834"/>
                  </a:cubicBezTo>
                  <a:cubicBezTo>
                    <a:pt x="5932" y="14317"/>
                    <a:pt x="8660" y="16800"/>
                    <a:pt x="10366" y="18289"/>
                  </a:cubicBezTo>
                  <a:cubicBezTo>
                    <a:pt x="12071" y="19779"/>
                    <a:pt x="12753" y="20276"/>
                    <a:pt x="13549" y="20710"/>
                  </a:cubicBezTo>
                  <a:cubicBezTo>
                    <a:pt x="14345" y="21145"/>
                    <a:pt x="15254" y="21517"/>
                    <a:pt x="16164" y="21517"/>
                  </a:cubicBezTo>
                  <a:cubicBezTo>
                    <a:pt x="17073" y="21517"/>
                    <a:pt x="17982" y="21145"/>
                    <a:pt x="18665" y="20772"/>
                  </a:cubicBezTo>
                  <a:cubicBezTo>
                    <a:pt x="19347" y="20400"/>
                    <a:pt x="19801" y="20027"/>
                    <a:pt x="20256" y="19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940050" y="426790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943135" y="4179820"/>
              <a:ext cx="42497" cy="3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0028" fill="norm" stroke="1" extrusionOk="0">
                  <a:moveTo>
                    <a:pt x="7758" y="6386"/>
                  </a:moveTo>
                  <a:cubicBezTo>
                    <a:pt x="3643" y="9796"/>
                    <a:pt x="-471" y="13207"/>
                    <a:pt x="43" y="15481"/>
                  </a:cubicBezTo>
                  <a:cubicBezTo>
                    <a:pt x="558" y="17754"/>
                    <a:pt x="5700" y="18891"/>
                    <a:pt x="10843" y="15481"/>
                  </a:cubicBezTo>
                  <a:cubicBezTo>
                    <a:pt x="15986" y="12070"/>
                    <a:pt x="21129" y="4112"/>
                    <a:pt x="20615" y="1270"/>
                  </a:cubicBezTo>
                  <a:cubicBezTo>
                    <a:pt x="20100" y="-1572"/>
                    <a:pt x="13929" y="702"/>
                    <a:pt x="11358" y="4681"/>
                  </a:cubicBezTo>
                  <a:cubicBezTo>
                    <a:pt x="8786" y="8660"/>
                    <a:pt x="9815" y="14344"/>
                    <a:pt x="10843" y="20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556000" y="4172659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575050" y="4075292"/>
              <a:ext cx="19051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0" y="4320"/>
                    <a:pt x="0" y="0"/>
                    <a:pt x="1200" y="0"/>
                  </a:cubicBezTo>
                  <a:cubicBezTo>
                    <a:pt x="2400" y="0"/>
                    <a:pt x="4800" y="4320"/>
                    <a:pt x="8400" y="8640"/>
                  </a:cubicBezTo>
                  <a:cubicBezTo>
                    <a:pt x="12000" y="12960"/>
                    <a:pt x="1680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638550" y="4106907"/>
              <a:ext cx="84753" cy="19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84" fill="norm" stroke="1" extrusionOk="0">
                  <a:moveTo>
                    <a:pt x="18966" y="3035"/>
                  </a:moveTo>
                  <a:cubicBezTo>
                    <a:pt x="17385" y="2106"/>
                    <a:pt x="15805" y="1177"/>
                    <a:pt x="13434" y="596"/>
                  </a:cubicBezTo>
                  <a:cubicBezTo>
                    <a:pt x="11063" y="15"/>
                    <a:pt x="7902" y="-217"/>
                    <a:pt x="5532" y="248"/>
                  </a:cubicBezTo>
                  <a:cubicBezTo>
                    <a:pt x="3161" y="712"/>
                    <a:pt x="1580" y="1873"/>
                    <a:pt x="2898" y="4080"/>
                  </a:cubicBezTo>
                  <a:cubicBezTo>
                    <a:pt x="4215" y="6286"/>
                    <a:pt x="8429" y="9538"/>
                    <a:pt x="11854" y="11860"/>
                  </a:cubicBezTo>
                  <a:cubicBezTo>
                    <a:pt x="15278" y="14183"/>
                    <a:pt x="17912" y="15577"/>
                    <a:pt x="19493" y="16854"/>
                  </a:cubicBezTo>
                  <a:cubicBezTo>
                    <a:pt x="21073" y="18131"/>
                    <a:pt x="21600" y="19293"/>
                    <a:pt x="20546" y="20106"/>
                  </a:cubicBezTo>
                  <a:cubicBezTo>
                    <a:pt x="19493" y="20918"/>
                    <a:pt x="16859" y="21383"/>
                    <a:pt x="13171" y="21267"/>
                  </a:cubicBezTo>
                  <a:cubicBezTo>
                    <a:pt x="9483" y="21151"/>
                    <a:pt x="4741" y="20454"/>
                    <a:pt x="0" y="19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371888" y="3986392"/>
              <a:ext cx="454112" cy="31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31" fill="norm" stroke="1" extrusionOk="0">
                  <a:moveTo>
                    <a:pt x="4676" y="1459"/>
                  </a:moveTo>
                  <a:cubicBezTo>
                    <a:pt x="4676" y="730"/>
                    <a:pt x="4676" y="0"/>
                    <a:pt x="4626" y="0"/>
                  </a:cubicBezTo>
                  <a:cubicBezTo>
                    <a:pt x="4575" y="0"/>
                    <a:pt x="4475" y="730"/>
                    <a:pt x="4224" y="3211"/>
                  </a:cubicBezTo>
                  <a:cubicBezTo>
                    <a:pt x="3973" y="5692"/>
                    <a:pt x="3571" y="9924"/>
                    <a:pt x="3370" y="12916"/>
                  </a:cubicBezTo>
                  <a:cubicBezTo>
                    <a:pt x="3169" y="15908"/>
                    <a:pt x="3169" y="17659"/>
                    <a:pt x="3320" y="19046"/>
                  </a:cubicBezTo>
                  <a:cubicBezTo>
                    <a:pt x="3470" y="20432"/>
                    <a:pt x="3772" y="21454"/>
                    <a:pt x="3872" y="21527"/>
                  </a:cubicBezTo>
                  <a:cubicBezTo>
                    <a:pt x="3973" y="21600"/>
                    <a:pt x="3872" y="20724"/>
                    <a:pt x="3370" y="19484"/>
                  </a:cubicBezTo>
                  <a:cubicBezTo>
                    <a:pt x="2867" y="18243"/>
                    <a:pt x="1963" y="16638"/>
                    <a:pt x="1260" y="15689"/>
                  </a:cubicBezTo>
                  <a:cubicBezTo>
                    <a:pt x="557" y="14741"/>
                    <a:pt x="54" y="14449"/>
                    <a:pt x="4" y="13865"/>
                  </a:cubicBezTo>
                  <a:cubicBezTo>
                    <a:pt x="-46" y="13281"/>
                    <a:pt x="356" y="12405"/>
                    <a:pt x="1612" y="10362"/>
                  </a:cubicBezTo>
                  <a:cubicBezTo>
                    <a:pt x="2867" y="8319"/>
                    <a:pt x="4977" y="5108"/>
                    <a:pt x="6233" y="3284"/>
                  </a:cubicBezTo>
                  <a:cubicBezTo>
                    <a:pt x="7489" y="1459"/>
                    <a:pt x="7891" y="1022"/>
                    <a:pt x="8092" y="1241"/>
                  </a:cubicBezTo>
                  <a:cubicBezTo>
                    <a:pt x="8293" y="1459"/>
                    <a:pt x="8293" y="2335"/>
                    <a:pt x="8192" y="5108"/>
                  </a:cubicBezTo>
                  <a:cubicBezTo>
                    <a:pt x="8092" y="7881"/>
                    <a:pt x="7891" y="12551"/>
                    <a:pt x="7640" y="15397"/>
                  </a:cubicBezTo>
                  <a:cubicBezTo>
                    <a:pt x="7388" y="18243"/>
                    <a:pt x="7087" y="19265"/>
                    <a:pt x="6936" y="19338"/>
                  </a:cubicBezTo>
                  <a:cubicBezTo>
                    <a:pt x="6786" y="19411"/>
                    <a:pt x="6786" y="18535"/>
                    <a:pt x="6936" y="17659"/>
                  </a:cubicBezTo>
                  <a:cubicBezTo>
                    <a:pt x="7087" y="16784"/>
                    <a:pt x="7388" y="15908"/>
                    <a:pt x="7690" y="15105"/>
                  </a:cubicBezTo>
                  <a:cubicBezTo>
                    <a:pt x="7991" y="14303"/>
                    <a:pt x="8293" y="13573"/>
                    <a:pt x="8694" y="13208"/>
                  </a:cubicBezTo>
                  <a:cubicBezTo>
                    <a:pt x="9096" y="12843"/>
                    <a:pt x="9599" y="12843"/>
                    <a:pt x="9900" y="13208"/>
                  </a:cubicBezTo>
                  <a:cubicBezTo>
                    <a:pt x="10201" y="13573"/>
                    <a:pt x="10302" y="14303"/>
                    <a:pt x="10402" y="15324"/>
                  </a:cubicBezTo>
                  <a:cubicBezTo>
                    <a:pt x="10503" y="16346"/>
                    <a:pt x="10603" y="17659"/>
                    <a:pt x="10704" y="18681"/>
                  </a:cubicBezTo>
                  <a:cubicBezTo>
                    <a:pt x="10804" y="19703"/>
                    <a:pt x="10905" y="20432"/>
                    <a:pt x="11206" y="20651"/>
                  </a:cubicBezTo>
                  <a:cubicBezTo>
                    <a:pt x="11507" y="20870"/>
                    <a:pt x="12010" y="20578"/>
                    <a:pt x="12763" y="19265"/>
                  </a:cubicBezTo>
                  <a:cubicBezTo>
                    <a:pt x="13517" y="17951"/>
                    <a:pt x="14521" y="15616"/>
                    <a:pt x="15074" y="14084"/>
                  </a:cubicBezTo>
                  <a:cubicBezTo>
                    <a:pt x="15627" y="12551"/>
                    <a:pt x="15727" y="11822"/>
                    <a:pt x="15526" y="11603"/>
                  </a:cubicBezTo>
                  <a:cubicBezTo>
                    <a:pt x="15325" y="11384"/>
                    <a:pt x="14823" y="11676"/>
                    <a:pt x="14270" y="12478"/>
                  </a:cubicBezTo>
                  <a:cubicBezTo>
                    <a:pt x="13718" y="13281"/>
                    <a:pt x="13115" y="14595"/>
                    <a:pt x="12713" y="15908"/>
                  </a:cubicBezTo>
                  <a:cubicBezTo>
                    <a:pt x="12311" y="17222"/>
                    <a:pt x="12110" y="18535"/>
                    <a:pt x="12361" y="19411"/>
                  </a:cubicBezTo>
                  <a:cubicBezTo>
                    <a:pt x="12613" y="20286"/>
                    <a:pt x="13316" y="20724"/>
                    <a:pt x="14923" y="20578"/>
                  </a:cubicBezTo>
                  <a:cubicBezTo>
                    <a:pt x="16531" y="20432"/>
                    <a:pt x="19042" y="19703"/>
                    <a:pt x="21554" y="18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518149" y="4115509"/>
              <a:ext cx="1" cy="133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492741" y="3958042"/>
              <a:ext cx="75775" cy="7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9" h="21236" fill="norm" stroke="1" extrusionOk="0">
                  <a:moveTo>
                    <a:pt x="6823" y="3236"/>
                  </a:moveTo>
                  <a:cubicBezTo>
                    <a:pt x="3981" y="2636"/>
                    <a:pt x="1139" y="2036"/>
                    <a:pt x="287" y="3236"/>
                  </a:cubicBezTo>
                  <a:cubicBezTo>
                    <a:pt x="-566" y="4436"/>
                    <a:pt x="571" y="7436"/>
                    <a:pt x="2560" y="9236"/>
                  </a:cubicBezTo>
                  <a:cubicBezTo>
                    <a:pt x="4550" y="11036"/>
                    <a:pt x="7392" y="11636"/>
                    <a:pt x="10234" y="11636"/>
                  </a:cubicBezTo>
                  <a:cubicBezTo>
                    <a:pt x="13076" y="11636"/>
                    <a:pt x="15918" y="11036"/>
                    <a:pt x="17908" y="8936"/>
                  </a:cubicBezTo>
                  <a:cubicBezTo>
                    <a:pt x="19897" y="6836"/>
                    <a:pt x="21034" y="3236"/>
                    <a:pt x="19897" y="1436"/>
                  </a:cubicBezTo>
                  <a:cubicBezTo>
                    <a:pt x="18760" y="-364"/>
                    <a:pt x="15350" y="-364"/>
                    <a:pt x="12508" y="836"/>
                  </a:cubicBezTo>
                  <a:cubicBezTo>
                    <a:pt x="9666" y="2036"/>
                    <a:pt x="7392" y="4436"/>
                    <a:pt x="7108" y="8036"/>
                  </a:cubicBezTo>
                  <a:cubicBezTo>
                    <a:pt x="6823" y="11636"/>
                    <a:pt x="8529" y="16436"/>
                    <a:pt x="10234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378449" y="4306009"/>
              <a:ext cx="2857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4160" y="20329"/>
                    <a:pt x="8320" y="21600"/>
                    <a:pt x="11920" y="18424"/>
                  </a:cubicBezTo>
                  <a:cubicBezTo>
                    <a:pt x="15520" y="15247"/>
                    <a:pt x="18560" y="76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445992" y="4421367"/>
              <a:ext cx="135659" cy="18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80" fill="norm" stroke="1" extrusionOk="0">
                  <a:moveTo>
                    <a:pt x="16313" y="2760"/>
                  </a:moveTo>
                  <a:cubicBezTo>
                    <a:pt x="15316" y="1800"/>
                    <a:pt x="14320" y="840"/>
                    <a:pt x="12160" y="360"/>
                  </a:cubicBezTo>
                  <a:cubicBezTo>
                    <a:pt x="10000" y="-120"/>
                    <a:pt x="6676" y="-120"/>
                    <a:pt x="4516" y="360"/>
                  </a:cubicBezTo>
                  <a:cubicBezTo>
                    <a:pt x="2356" y="840"/>
                    <a:pt x="1360" y="1800"/>
                    <a:pt x="695" y="3000"/>
                  </a:cubicBezTo>
                  <a:cubicBezTo>
                    <a:pt x="30" y="4200"/>
                    <a:pt x="-302" y="5640"/>
                    <a:pt x="363" y="6120"/>
                  </a:cubicBezTo>
                  <a:cubicBezTo>
                    <a:pt x="1027" y="6600"/>
                    <a:pt x="2689" y="6120"/>
                    <a:pt x="4184" y="5520"/>
                  </a:cubicBezTo>
                  <a:cubicBezTo>
                    <a:pt x="5680" y="4920"/>
                    <a:pt x="7009" y="4200"/>
                    <a:pt x="8670" y="3240"/>
                  </a:cubicBezTo>
                  <a:cubicBezTo>
                    <a:pt x="10332" y="2280"/>
                    <a:pt x="12326" y="1080"/>
                    <a:pt x="13156" y="1080"/>
                  </a:cubicBezTo>
                  <a:cubicBezTo>
                    <a:pt x="13987" y="1080"/>
                    <a:pt x="13655" y="2280"/>
                    <a:pt x="12326" y="5400"/>
                  </a:cubicBezTo>
                  <a:cubicBezTo>
                    <a:pt x="10996" y="8520"/>
                    <a:pt x="8670" y="13560"/>
                    <a:pt x="7175" y="16800"/>
                  </a:cubicBezTo>
                  <a:cubicBezTo>
                    <a:pt x="5680" y="20040"/>
                    <a:pt x="5015" y="21480"/>
                    <a:pt x="5680" y="21480"/>
                  </a:cubicBezTo>
                  <a:cubicBezTo>
                    <a:pt x="6344" y="21480"/>
                    <a:pt x="8338" y="20040"/>
                    <a:pt x="11163" y="17640"/>
                  </a:cubicBezTo>
                  <a:cubicBezTo>
                    <a:pt x="13987" y="15240"/>
                    <a:pt x="17643" y="11880"/>
                    <a:pt x="21298" y="8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702299" y="4191709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63"/>
                    <a:pt x="10800" y="12126"/>
                    <a:pt x="14400" y="15726"/>
                  </a:cubicBezTo>
                  <a:cubicBezTo>
                    <a:pt x="18000" y="19326"/>
                    <a:pt x="19800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712797" y="4191709"/>
              <a:ext cx="78404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21055" y="0"/>
                  </a:moveTo>
                  <a:cubicBezTo>
                    <a:pt x="18213" y="0"/>
                    <a:pt x="15371" y="0"/>
                    <a:pt x="13097" y="1117"/>
                  </a:cubicBezTo>
                  <a:cubicBezTo>
                    <a:pt x="10823" y="2234"/>
                    <a:pt x="9118" y="4469"/>
                    <a:pt x="6844" y="7448"/>
                  </a:cubicBezTo>
                  <a:cubicBezTo>
                    <a:pt x="4571" y="10428"/>
                    <a:pt x="1729" y="14152"/>
                    <a:pt x="592" y="16945"/>
                  </a:cubicBezTo>
                  <a:cubicBezTo>
                    <a:pt x="-545" y="19738"/>
                    <a:pt x="23" y="21600"/>
                    <a:pt x="1729" y="21600"/>
                  </a:cubicBezTo>
                  <a:cubicBezTo>
                    <a:pt x="3434" y="21600"/>
                    <a:pt x="6276" y="19738"/>
                    <a:pt x="9118" y="1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921093" y="4115509"/>
              <a:ext cx="98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64"/>
                    <a:pt x="-1585" y="11127"/>
                    <a:pt x="575" y="14727"/>
                  </a:cubicBezTo>
                  <a:cubicBezTo>
                    <a:pt x="2735" y="18327"/>
                    <a:pt x="11375" y="1996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979150" y="4146696"/>
              <a:ext cx="109218" cy="10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735" fill="norm" stroke="1" extrusionOk="0">
                  <a:moveTo>
                    <a:pt x="11495" y="1383"/>
                  </a:moveTo>
                  <a:cubicBezTo>
                    <a:pt x="9457" y="536"/>
                    <a:pt x="7419" y="-311"/>
                    <a:pt x="5585" y="113"/>
                  </a:cubicBezTo>
                  <a:cubicBezTo>
                    <a:pt x="3751" y="536"/>
                    <a:pt x="2121" y="2230"/>
                    <a:pt x="1102" y="4136"/>
                  </a:cubicBezTo>
                  <a:cubicBezTo>
                    <a:pt x="84" y="6042"/>
                    <a:pt x="-324" y="8160"/>
                    <a:pt x="287" y="11124"/>
                  </a:cubicBezTo>
                  <a:cubicBezTo>
                    <a:pt x="899" y="14089"/>
                    <a:pt x="2529" y="17901"/>
                    <a:pt x="5382" y="19595"/>
                  </a:cubicBezTo>
                  <a:cubicBezTo>
                    <a:pt x="8234" y="21289"/>
                    <a:pt x="12310" y="20865"/>
                    <a:pt x="15163" y="19807"/>
                  </a:cubicBezTo>
                  <a:cubicBezTo>
                    <a:pt x="18016" y="18748"/>
                    <a:pt x="19646" y="17054"/>
                    <a:pt x="20461" y="14724"/>
                  </a:cubicBezTo>
                  <a:cubicBezTo>
                    <a:pt x="21276" y="12395"/>
                    <a:pt x="21276" y="9430"/>
                    <a:pt x="20053" y="7524"/>
                  </a:cubicBezTo>
                  <a:cubicBezTo>
                    <a:pt x="18831" y="5618"/>
                    <a:pt x="16385" y="4771"/>
                    <a:pt x="13736" y="4348"/>
                  </a:cubicBezTo>
                  <a:cubicBezTo>
                    <a:pt x="11087" y="3924"/>
                    <a:pt x="8234" y="3924"/>
                    <a:pt x="7623" y="4560"/>
                  </a:cubicBezTo>
                  <a:cubicBezTo>
                    <a:pt x="7012" y="5195"/>
                    <a:pt x="8642" y="6465"/>
                    <a:pt x="10272" y="7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135043" y="4137915"/>
              <a:ext cx="74199" cy="8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951" fill="norm" stroke="1" extrusionOk="0">
                  <a:moveTo>
                    <a:pt x="5133" y="8864"/>
                  </a:moveTo>
                  <a:cubicBezTo>
                    <a:pt x="2733" y="10484"/>
                    <a:pt x="333" y="12104"/>
                    <a:pt x="33" y="13994"/>
                  </a:cubicBezTo>
                  <a:cubicBezTo>
                    <a:pt x="-267" y="15884"/>
                    <a:pt x="1533" y="18044"/>
                    <a:pt x="4233" y="19394"/>
                  </a:cubicBezTo>
                  <a:cubicBezTo>
                    <a:pt x="6933" y="20744"/>
                    <a:pt x="10533" y="21284"/>
                    <a:pt x="13533" y="20744"/>
                  </a:cubicBezTo>
                  <a:cubicBezTo>
                    <a:pt x="16533" y="20204"/>
                    <a:pt x="18933" y="18584"/>
                    <a:pt x="20133" y="16424"/>
                  </a:cubicBezTo>
                  <a:cubicBezTo>
                    <a:pt x="21333" y="14264"/>
                    <a:pt x="21333" y="11564"/>
                    <a:pt x="20133" y="9404"/>
                  </a:cubicBezTo>
                  <a:cubicBezTo>
                    <a:pt x="18933" y="7244"/>
                    <a:pt x="16533" y="5624"/>
                    <a:pt x="13533" y="4004"/>
                  </a:cubicBezTo>
                  <a:cubicBezTo>
                    <a:pt x="10533" y="2384"/>
                    <a:pt x="6933" y="764"/>
                    <a:pt x="6633" y="224"/>
                  </a:cubicBezTo>
                  <a:cubicBezTo>
                    <a:pt x="6333" y="-316"/>
                    <a:pt x="9333" y="224"/>
                    <a:pt x="12333" y="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235699" y="4001209"/>
              <a:ext cx="156953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600" fill="norm" stroke="1" extrusionOk="0">
                  <a:moveTo>
                    <a:pt x="10232" y="0"/>
                  </a:moveTo>
                  <a:cubicBezTo>
                    <a:pt x="13074" y="1882"/>
                    <a:pt x="15916" y="3764"/>
                    <a:pt x="18047" y="6055"/>
                  </a:cubicBezTo>
                  <a:cubicBezTo>
                    <a:pt x="20179" y="8345"/>
                    <a:pt x="21600" y="11045"/>
                    <a:pt x="20889" y="13418"/>
                  </a:cubicBezTo>
                  <a:cubicBezTo>
                    <a:pt x="20179" y="15791"/>
                    <a:pt x="17337" y="17836"/>
                    <a:pt x="13500" y="19145"/>
                  </a:cubicBezTo>
                  <a:cubicBezTo>
                    <a:pt x="9663" y="20455"/>
                    <a:pt x="4832" y="210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181338" y="4016959"/>
              <a:ext cx="159012" cy="57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86" fill="norm" stroke="1" extrusionOk="0">
                  <a:moveTo>
                    <a:pt x="15383" y="1310"/>
                  </a:moveTo>
                  <a:cubicBezTo>
                    <a:pt x="15098" y="756"/>
                    <a:pt x="14814" y="202"/>
                    <a:pt x="14104" y="44"/>
                  </a:cubicBezTo>
                  <a:cubicBezTo>
                    <a:pt x="13393" y="-114"/>
                    <a:pt x="12256" y="123"/>
                    <a:pt x="10551" y="1231"/>
                  </a:cubicBezTo>
                  <a:cubicBezTo>
                    <a:pt x="8846" y="2339"/>
                    <a:pt x="6572" y="4317"/>
                    <a:pt x="4440" y="6493"/>
                  </a:cubicBezTo>
                  <a:cubicBezTo>
                    <a:pt x="2309" y="8668"/>
                    <a:pt x="319" y="11042"/>
                    <a:pt x="35" y="13099"/>
                  </a:cubicBezTo>
                  <a:cubicBezTo>
                    <a:pt x="-249" y="15156"/>
                    <a:pt x="1172" y="16897"/>
                    <a:pt x="5009" y="18242"/>
                  </a:cubicBezTo>
                  <a:cubicBezTo>
                    <a:pt x="8846" y="19587"/>
                    <a:pt x="15098" y="20537"/>
                    <a:pt x="21351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496851" y="3818056"/>
              <a:ext cx="221449" cy="2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03" fill="norm" stroke="1" extrusionOk="0">
                  <a:moveTo>
                    <a:pt x="1135" y="10394"/>
                  </a:moveTo>
                  <a:cubicBezTo>
                    <a:pt x="2750" y="7720"/>
                    <a:pt x="4365" y="5046"/>
                    <a:pt x="5374" y="3092"/>
                  </a:cubicBezTo>
                  <a:cubicBezTo>
                    <a:pt x="6384" y="1137"/>
                    <a:pt x="6787" y="-97"/>
                    <a:pt x="6686" y="6"/>
                  </a:cubicBezTo>
                  <a:cubicBezTo>
                    <a:pt x="6585" y="109"/>
                    <a:pt x="5980" y="1549"/>
                    <a:pt x="5374" y="4326"/>
                  </a:cubicBezTo>
                  <a:cubicBezTo>
                    <a:pt x="4769" y="7103"/>
                    <a:pt x="4163" y="11217"/>
                    <a:pt x="3860" y="13789"/>
                  </a:cubicBezTo>
                  <a:cubicBezTo>
                    <a:pt x="3557" y="16360"/>
                    <a:pt x="3557" y="17389"/>
                    <a:pt x="3961" y="18417"/>
                  </a:cubicBezTo>
                  <a:cubicBezTo>
                    <a:pt x="4365" y="19446"/>
                    <a:pt x="5172" y="20474"/>
                    <a:pt x="5475" y="20474"/>
                  </a:cubicBezTo>
                  <a:cubicBezTo>
                    <a:pt x="5778" y="20474"/>
                    <a:pt x="5576" y="19446"/>
                    <a:pt x="4769" y="18109"/>
                  </a:cubicBezTo>
                  <a:cubicBezTo>
                    <a:pt x="3961" y="16772"/>
                    <a:pt x="2548" y="15126"/>
                    <a:pt x="1438" y="13994"/>
                  </a:cubicBezTo>
                  <a:cubicBezTo>
                    <a:pt x="327" y="12863"/>
                    <a:pt x="-480" y="12246"/>
                    <a:pt x="327" y="10909"/>
                  </a:cubicBezTo>
                  <a:cubicBezTo>
                    <a:pt x="1135" y="9572"/>
                    <a:pt x="3557" y="7514"/>
                    <a:pt x="5677" y="5869"/>
                  </a:cubicBezTo>
                  <a:cubicBezTo>
                    <a:pt x="7797" y="4223"/>
                    <a:pt x="9613" y="2989"/>
                    <a:pt x="10926" y="2063"/>
                  </a:cubicBezTo>
                  <a:cubicBezTo>
                    <a:pt x="12238" y="1137"/>
                    <a:pt x="13045" y="520"/>
                    <a:pt x="13247" y="829"/>
                  </a:cubicBezTo>
                  <a:cubicBezTo>
                    <a:pt x="13449" y="1137"/>
                    <a:pt x="13045" y="2372"/>
                    <a:pt x="12440" y="5457"/>
                  </a:cubicBezTo>
                  <a:cubicBezTo>
                    <a:pt x="11834" y="8543"/>
                    <a:pt x="11027" y="13480"/>
                    <a:pt x="10522" y="16566"/>
                  </a:cubicBezTo>
                  <a:cubicBezTo>
                    <a:pt x="10017" y="19652"/>
                    <a:pt x="9815" y="20886"/>
                    <a:pt x="9815" y="20989"/>
                  </a:cubicBezTo>
                  <a:cubicBezTo>
                    <a:pt x="9815" y="21092"/>
                    <a:pt x="10017" y="20063"/>
                    <a:pt x="10623" y="18623"/>
                  </a:cubicBezTo>
                  <a:cubicBezTo>
                    <a:pt x="11228" y="17183"/>
                    <a:pt x="12238" y="15332"/>
                    <a:pt x="13449" y="13789"/>
                  </a:cubicBezTo>
                  <a:cubicBezTo>
                    <a:pt x="14660" y="12246"/>
                    <a:pt x="16073" y="11012"/>
                    <a:pt x="16982" y="11012"/>
                  </a:cubicBezTo>
                  <a:cubicBezTo>
                    <a:pt x="17890" y="11012"/>
                    <a:pt x="18294" y="12246"/>
                    <a:pt x="18899" y="14200"/>
                  </a:cubicBezTo>
                  <a:cubicBezTo>
                    <a:pt x="19505" y="16154"/>
                    <a:pt x="20313" y="18829"/>
                    <a:pt x="2112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7265041" y="4228455"/>
              <a:ext cx="109210" cy="3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05" fill="norm" stroke="1" extrusionOk="0">
                  <a:moveTo>
                    <a:pt x="8434" y="3987"/>
                  </a:moveTo>
                  <a:cubicBezTo>
                    <a:pt x="7212" y="6069"/>
                    <a:pt x="5989" y="8151"/>
                    <a:pt x="5174" y="10623"/>
                  </a:cubicBezTo>
                  <a:cubicBezTo>
                    <a:pt x="4359" y="13095"/>
                    <a:pt x="3951" y="15958"/>
                    <a:pt x="3136" y="17975"/>
                  </a:cubicBezTo>
                  <a:cubicBezTo>
                    <a:pt x="2321" y="19992"/>
                    <a:pt x="1099" y="21163"/>
                    <a:pt x="487" y="21293"/>
                  </a:cubicBezTo>
                  <a:cubicBezTo>
                    <a:pt x="-124" y="21423"/>
                    <a:pt x="-124" y="20512"/>
                    <a:pt x="284" y="18105"/>
                  </a:cubicBezTo>
                  <a:cubicBezTo>
                    <a:pt x="691" y="15698"/>
                    <a:pt x="1506" y="11794"/>
                    <a:pt x="2525" y="8996"/>
                  </a:cubicBezTo>
                  <a:cubicBezTo>
                    <a:pt x="3544" y="6199"/>
                    <a:pt x="4767" y="4507"/>
                    <a:pt x="5989" y="3206"/>
                  </a:cubicBezTo>
                  <a:cubicBezTo>
                    <a:pt x="7212" y="1905"/>
                    <a:pt x="8434" y="994"/>
                    <a:pt x="10065" y="474"/>
                  </a:cubicBezTo>
                  <a:cubicBezTo>
                    <a:pt x="11695" y="-47"/>
                    <a:pt x="13733" y="-177"/>
                    <a:pt x="15770" y="278"/>
                  </a:cubicBezTo>
                  <a:cubicBezTo>
                    <a:pt x="17808" y="734"/>
                    <a:pt x="19846" y="1775"/>
                    <a:pt x="20661" y="3076"/>
                  </a:cubicBezTo>
                  <a:cubicBezTo>
                    <a:pt x="21476" y="4377"/>
                    <a:pt x="21068" y="5939"/>
                    <a:pt x="18012" y="7240"/>
                  </a:cubicBezTo>
                  <a:cubicBezTo>
                    <a:pt x="14955" y="8541"/>
                    <a:pt x="9250" y="9582"/>
                    <a:pt x="3544" y="10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7394486" y="4244880"/>
              <a:ext cx="92165" cy="14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550" fill="norm" stroke="1" extrusionOk="0">
                  <a:moveTo>
                    <a:pt x="757" y="10464"/>
                  </a:moveTo>
                  <a:cubicBezTo>
                    <a:pt x="4193" y="8364"/>
                    <a:pt x="7630" y="6264"/>
                    <a:pt x="9348" y="4314"/>
                  </a:cubicBezTo>
                  <a:cubicBezTo>
                    <a:pt x="11066" y="2364"/>
                    <a:pt x="11066" y="564"/>
                    <a:pt x="10084" y="114"/>
                  </a:cubicBezTo>
                  <a:cubicBezTo>
                    <a:pt x="9102" y="-336"/>
                    <a:pt x="7139" y="564"/>
                    <a:pt x="4930" y="2514"/>
                  </a:cubicBezTo>
                  <a:cubicBezTo>
                    <a:pt x="2720" y="4464"/>
                    <a:pt x="266" y="7464"/>
                    <a:pt x="20" y="10914"/>
                  </a:cubicBezTo>
                  <a:cubicBezTo>
                    <a:pt x="-225" y="14364"/>
                    <a:pt x="1739" y="18264"/>
                    <a:pt x="5175" y="19764"/>
                  </a:cubicBezTo>
                  <a:cubicBezTo>
                    <a:pt x="8611" y="21264"/>
                    <a:pt x="13520" y="20364"/>
                    <a:pt x="16466" y="19164"/>
                  </a:cubicBezTo>
                  <a:cubicBezTo>
                    <a:pt x="19411" y="17964"/>
                    <a:pt x="20393" y="16464"/>
                    <a:pt x="21375" y="14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7512049" y="4210759"/>
              <a:ext cx="101601" cy="16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8800"/>
                  </a:moveTo>
                  <a:cubicBezTo>
                    <a:pt x="0" y="7467"/>
                    <a:pt x="0" y="6133"/>
                    <a:pt x="1125" y="5467"/>
                  </a:cubicBezTo>
                  <a:cubicBezTo>
                    <a:pt x="2250" y="4800"/>
                    <a:pt x="4500" y="4800"/>
                    <a:pt x="6300" y="5467"/>
                  </a:cubicBezTo>
                  <a:cubicBezTo>
                    <a:pt x="8100" y="6133"/>
                    <a:pt x="9450" y="7467"/>
                    <a:pt x="10575" y="9600"/>
                  </a:cubicBezTo>
                  <a:cubicBezTo>
                    <a:pt x="11700" y="11733"/>
                    <a:pt x="12600" y="14667"/>
                    <a:pt x="12600" y="16933"/>
                  </a:cubicBezTo>
                  <a:cubicBezTo>
                    <a:pt x="12600" y="19200"/>
                    <a:pt x="11700" y="20800"/>
                    <a:pt x="10350" y="21200"/>
                  </a:cubicBezTo>
                  <a:cubicBezTo>
                    <a:pt x="9000" y="21600"/>
                    <a:pt x="7200" y="20800"/>
                    <a:pt x="6975" y="18133"/>
                  </a:cubicBezTo>
                  <a:cubicBezTo>
                    <a:pt x="6750" y="15467"/>
                    <a:pt x="8100" y="10933"/>
                    <a:pt x="10800" y="7600"/>
                  </a:cubicBezTo>
                  <a:cubicBezTo>
                    <a:pt x="13500" y="4267"/>
                    <a:pt x="17550" y="21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641066" y="4244063"/>
              <a:ext cx="266802" cy="132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419" fill="norm" stroke="1" extrusionOk="0">
                  <a:moveTo>
                    <a:pt x="7492" y="741"/>
                  </a:moveTo>
                  <a:cubicBezTo>
                    <a:pt x="6641" y="87"/>
                    <a:pt x="5791" y="-568"/>
                    <a:pt x="4515" y="1068"/>
                  </a:cubicBezTo>
                  <a:cubicBezTo>
                    <a:pt x="3240" y="2705"/>
                    <a:pt x="1539" y="6632"/>
                    <a:pt x="688" y="10232"/>
                  </a:cubicBezTo>
                  <a:cubicBezTo>
                    <a:pt x="-162" y="13832"/>
                    <a:pt x="-162" y="17105"/>
                    <a:pt x="348" y="18905"/>
                  </a:cubicBezTo>
                  <a:cubicBezTo>
                    <a:pt x="858" y="20705"/>
                    <a:pt x="1879" y="21032"/>
                    <a:pt x="4005" y="19068"/>
                  </a:cubicBezTo>
                  <a:cubicBezTo>
                    <a:pt x="6131" y="17105"/>
                    <a:pt x="9362" y="12850"/>
                    <a:pt x="11233" y="10068"/>
                  </a:cubicBezTo>
                  <a:cubicBezTo>
                    <a:pt x="13104" y="7287"/>
                    <a:pt x="13614" y="5977"/>
                    <a:pt x="13955" y="4505"/>
                  </a:cubicBezTo>
                  <a:cubicBezTo>
                    <a:pt x="14295" y="3032"/>
                    <a:pt x="14465" y="1396"/>
                    <a:pt x="13955" y="577"/>
                  </a:cubicBezTo>
                  <a:cubicBezTo>
                    <a:pt x="13444" y="-241"/>
                    <a:pt x="12254" y="-241"/>
                    <a:pt x="10978" y="905"/>
                  </a:cubicBezTo>
                  <a:cubicBezTo>
                    <a:pt x="9703" y="2050"/>
                    <a:pt x="8342" y="4341"/>
                    <a:pt x="7492" y="6468"/>
                  </a:cubicBezTo>
                  <a:cubicBezTo>
                    <a:pt x="6641" y="8596"/>
                    <a:pt x="6301" y="10559"/>
                    <a:pt x="6131" y="12359"/>
                  </a:cubicBezTo>
                  <a:cubicBezTo>
                    <a:pt x="5961" y="14159"/>
                    <a:pt x="5961" y="15796"/>
                    <a:pt x="6981" y="16287"/>
                  </a:cubicBezTo>
                  <a:cubicBezTo>
                    <a:pt x="8002" y="16777"/>
                    <a:pt x="10043" y="16123"/>
                    <a:pt x="11658" y="14487"/>
                  </a:cubicBezTo>
                  <a:cubicBezTo>
                    <a:pt x="13274" y="12850"/>
                    <a:pt x="14465" y="10232"/>
                    <a:pt x="15315" y="8268"/>
                  </a:cubicBezTo>
                  <a:cubicBezTo>
                    <a:pt x="16166" y="6305"/>
                    <a:pt x="16676" y="4996"/>
                    <a:pt x="16761" y="5159"/>
                  </a:cubicBezTo>
                  <a:cubicBezTo>
                    <a:pt x="16846" y="5323"/>
                    <a:pt x="16506" y="6959"/>
                    <a:pt x="16166" y="9087"/>
                  </a:cubicBezTo>
                  <a:cubicBezTo>
                    <a:pt x="15825" y="11214"/>
                    <a:pt x="15485" y="13832"/>
                    <a:pt x="15145" y="15959"/>
                  </a:cubicBezTo>
                  <a:cubicBezTo>
                    <a:pt x="14805" y="18087"/>
                    <a:pt x="14465" y="19723"/>
                    <a:pt x="14380" y="19723"/>
                  </a:cubicBezTo>
                  <a:cubicBezTo>
                    <a:pt x="14295" y="19723"/>
                    <a:pt x="14465" y="18087"/>
                    <a:pt x="14890" y="15468"/>
                  </a:cubicBezTo>
                  <a:cubicBezTo>
                    <a:pt x="15315" y="12850"/>
                    <a:pt x="15995" y="9250"/>
                    <a:pt x="16676" y="6796"/>
                  </a:cubicBezTo>
                  <a:cubicBezTo>
                    <a:pt x="17356" y="4341"/>
                    <a:pt x="18036" y="3032"/>
                    <a:pt x="18717" y="1887"/>
                  </a:cubicBezTo>
                  <a:cubicBezTo>
                    <a:pt x="19397" y="741"/>
                    <a:pt x="20077" y="-241"/>
                    <a:pt x="20588" y="250"/>
                  </a:cubicBezTo>
                  <a:cubicBezTo>
                    <a:pt x="21098" y="741"/>
                    <a:pt x="21438" y="2705"/>
                    <a:pt x="21438" y="5814"/>
                  </a:cubicBezTo>
                  <a:cubicBezTo>
                    <a:pt x="21438" y="8923"/>
                    <a:pt x="21098" y="13177"/>
                    <a:pt x="20758" y="16123"/>
                  </a:cubicBezTo>
                  <a:cubicBezTo>
                    <a:pt x="20418" y="19068"/>
                    <a:pt x="20077" y="20705"/>
                    <a:pt x="19992" y="20377"/>
                  </a:cubicBezTo>
                  <a:cubicBezTo>
                    <a:pt x="19907" y="20050"/>
                    <a:pt x="20077" y="17759"/>
                    <a:pt x="20247" y="15959"/>
                  </a:cubicBezTo>
                  <a:cubicBezTo>
                    <a:pt x="20418" y="14159"/>
                    <a:pt x="20588" y="12850"/>
                    <a:pt x="20758" y="1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7904620" y="4071059"/>
              <a:ext cx="426581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26" fill="norm" stroke="1" extrusionOk="0">
                  <a:moveTo>
                    <a:pt x="5831" y="0"/>
                  </a:moveTo>
                  <a:cubicBezTo>
                    <a:pt x="4869" y="4288"/>
                    <a:pt x="3906" y="8576"/>
                    <a:pt x="3318" y="11674"/>
                  </a:cubicBezTo>
                  <a:cubicBezTo>
                    <a:pt x="2730" y="14771"/>
                    <a:pt x="2516" y="16676"/>
                    <a:pt x="2409" y="18026"/>
                  </a:cubicBezTo>
                  <a:cubicBezTo>
                    <a:pt x="2302" y="19376"/>
                    <a:pt x="2302" y="20171"/>
                    <a:pt x="2570" y="20726"/>
                  </a:cubicBezTo>
                  <a:cubicBezTo>
                    <a:pt x="2837" y="21282"/>
                    <a:pt x="3372" y="21600"/>
                    <a:pt x="3746" y="21282"/>
                  </a:cubicBezTo>
                  <a:cubicBezTo>
                    <a:pt x="4120" y="20965"/>
                    <a:pt x="4334" y="20012"/>
                    <a:pt x="4174" y="18662"/>
                  </a:cubicBezTo>
                  <a:cubicBezTo>
                    <a:pt x="4013" y="17312"/>
                    <a:pt x="3479" y="15565"/>
                    <a:pt x="2944" y="14453"/>
                  </a:cubicBezTo>
                  <a:cubicBezTo>
                    <a:pt x="2409" y="13341"/>
                    <a:pt x="1875" y="12865"/>
                    <a:pt x="1287" y="12626"/>
                  </a:cubicBezTo>
                  <a:cubicBezTo>
                    <a:pt x="699" y="12388"/>
                    <a:pt x="57" y="12388"/>
                    <a:pt x="3" y="12468"/>
                  </a:cubicBezTo>
                  <a:cubicBezTo>
                    <a:pt x="-50" y="12547"/>
                    <a:pt x="485" y="12706"/>
                    <a:pt x="1928" y="13103"/>
                  </a:cubicBezTo>
                  <a:cubicBezTo>
                    <a:pt x="3372" y="13500"/>
                    <a:pt x="5724" y="14135"/>
                    <a:pt x="7114" y="14850"/>
                  </a:cubicBezTo>
                  <a:cubicBezTo>
                    <a:pt x="8504" y="15565"/>
                    <a:pt x="8932" y="16359"/>
                    <a:pt x="9093" y="17232"/>
                  </a:cubicBezTo>
                  <a:cubicBezTo>
                    <a:pt x="9253" y="18106"/>
                    <a:pt x="9146" y="19059"/>
                    <a:pt x="8932" y="19932"/>
                  </a:cubicBezTo>
                  <a:cubicBezTo>
                    <a:pt x="8718" y="20806"/>
                    <a:pt x="8398" y="21600"/>
                    <a:pt x="8237" y="21521"/>
                  </a:cubicBezTo>
                  <a:cubicBezTo>
                    <a:pt x="8077" y="21441"/>
                    <a:pt x="8077" y="20488"/>
                    <a:pt x="8344" y="17629"/>
                  </a:cubicBezTo>
                  <a:cubicBezTo>
                    <a:pt x="8611" y="14771"/>
                    <a:pt x="9146" y="10006"/>
                    <a:pt x="9520" y="7147"/>
                  </a:cubicBezTo>
                  <a:cubicBezTo>
                    <a:pt x="9895" y="4288"/>
                    <a:pt x="10108" y="3335"/>
                    <a:pt x="10429" y="2541"/>
                  </a:cubicBezTo>
                  <a:cubicBezTo>
                    <a:pt x="10750" y="1747"/>
                    <a:pt x="11178" y="1112"/>
                    <a:pt x="11445" y="1191"/>
                  </a:cubicBezTo>
                  <a:cubicBezTo>
                    <a:pt x="11712" y="1271"/>
                    <a:pt x="11819" y="2065"/>
                    <a:pt x="11712" y="4368"/>
                  </a:cubicBezTo>
                  <a:cubicBezTo>
                    <a:pt x="11605" y="6671"/>
                    <a:pt x="11285" y="10482"/>
                    <a:pt x="11124" y="13103"/>
                  </a:cubicBezTo>
                  <a:cubicBezTo>
                    <a:pt x="10964" y="15724"/>
                    <a:pt x="10964" y="17153"/>
                    <a:pt x="11017" y="18344"/>
                  </a:cubicBezTo>
                  <a:cubicBezTo>
                    <a:pt x="11071" y="19535"/>
                    <a:pt x="11178" y="20488"/>
                    <a:pt x="11445" y="20726"/>
                  </a:cubicBezTo>
                  <a:cubicBezTo>
                    <a:pt x="11712" y="20965"/>
                    <a:pt x="12140" y="20488"/>
                    <a:pt x="12728" y="19615"/>
                  </a:cubicBezTo>
                  <a:cubicBezTo>
                    <a:pt x="13316" y="18741"/>
                    <a:pt x="14065" y="17471"/>
                    <a:pt x="14600" y="16200"/>
                  </a:cubicBezTo>
                  <a:cubicBezTo>
                    <a:pt x="15134" y="14929"/>
                    <a:pt x="15455" y="13659"/>
                    <a:pt x="15348" y="13103"/>
                  </a:cubicBezTo>
                  <a:cubicBezTo>
                    <a:pt x="15241" y="12547"/>
                    <a:pt x="14706" y="12706"/>
                    <a:pt x="14172" y="13659"/>
                  </a:cubicBezTo>
                  <a:cubicBezTo>
                    <a:pt x="13637" y="14612"/>
                    <a:pt x="13102" y="16359"/>
                    <a:pt x="12889" y="17629"/>
                  </a:cubicBezTo>
                  <a:cubicBezTo>
                    <a:pt x="12675" y="18900"/>
                    <a:pt x="12782" y="19694"/>
                    <a:pt x="13102" y="20171"/>
                  </a:cubicBezTo>
                  <a:cubicBezTo>
                    <a:pt x="13423" y="20647"/>
                    <a:pt x="13958" y="20806"/>
                    <a:pt x="15401" y="20409"/>
                  </a:cubicBezTo>
                  <a:cubicBezTo>
                    <a:pt x="16845" y="20012"/>
                    <a:pt x="19198" y="19059"/>
                    <a:pt x="21550" y="18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591001" y="4117839"/>
              <a:ext cx="286300" cy="51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30" fill="norm" stroke="1" extrusionOk="0">
                  <a:moveTo>
                    <a:pt x="11393" y="6035"/>
                  </a:moveTo>
                  <a:cubicBezTo>
                    <a:pt x="11393" y="5502"/>
                    <a:pt x="11393" y="4969"/>
                    <a:pt x="11314" y="4480"/>
                  </a:cubicBezTo>
                  <a:cubicBezTo>
                    <a:pt x="11235" y="3991"/>
                    <a:pt x="11078" y="3546"/>
                    <a:pt x="10211" y="3324"/>
                  </a:cubicBezTo>
                  <a:cubicBezTo>
                    <a:pt x="9344" y="3102"/>
                    <a:pt x="7767" y="3102"/>
                    <a:pt x="5875" y="3902"/>
                  </a:cubicBezTo>
                  <a:cubicBezTo>
                    <a:pt x="3983" y="4702"/>
                    <a:pt x="1776" y="6302"/>
                    <a:pt x="751" y="7324"/>
                  </a:cubicBezTo>
                  <a:cubicBezTo>
                    <a:pt x="-274" y="8346"/>
                    <a:pt x="-116" y="8791"/>
                    <a:pt x="435" y="9058"/>
                  </a:cubicBezTo>
                  <a:cubicBezTo>
                    <a:pt x="987" y="9324"/>
                    <a:pt x="1933" y="9413"/>
                    <a:pt x="3510" y="9235"/>
                  </a:cubicBezTo>
                  <a:cubicBezTo>
                    <a:pt x="5087" y="9058"/>
                    <a:pt x="7294" y="8613"/>
                    <a:pt x="8476" y="7858"/>
                  </a:cubicBezTo>
                  <a:cubicBezTo>
                    <a:pt x="9659" y="7102"/>
                    <a:pt x="9817" y="6035"/>
                    <a:pt x="10841" y="4880"/>
                  </a:cubicBezTo>
                  <a:cubicBezTo>
                    <a:pt x="11866" y="3724"/>
                    <a:pt x="13758" y="2480"/>
                    <a:pt x="15019" y="1724"/>
                  </a:cubicBezTo>
                  <a:cubicBezTo>
                    <a:pt x="16281" y="969"/>
                    <a:pt x="16911" y="702"/>
                    <a:pt x="17621" y="435"/>
                  </a:cubicBezTo>
                  <a:cubicBezTo>
                    <a:pt x="18330" y="169"/>
                    <a:pt x="19119" y="-98"/>
                    <a:pt x="19434" y="35"/>
                  </a:cubicBezTo>
                  <a:cubicBezTo>
                    <a:pt x="19749" y="169"/>
                    <a:pt x="19592" y="702"/>
                    <a:pt x="18330" y="2569"/>
                  </a:cubicBezTo>
                  <a:cubicBezTo>
                    <a:pt x="17069" y="4435"/>
                    <a:pt x="14704" y="7635"/>
                    <a:pt x="12970" y="10613"/>
                  </a:cubicBezTo>
                  <a:cubicBezTo>
                    <a:pt x="11235" y="13591"/>
                    <a:pt x="10132" y="16346"/>
                    <a:pt x="9580" y="18035"/>
                  </a:cubicBezTo>
                  <a:cubicBezTo>
                    <a:pt x="9028" y="19724"/>
                    <a:pt x="9028" y="20346"/>
                    <a:pt x="9344" y="20791"/>
                  </a:cubicBezTo>
                  <a:cubicBezTo>
                    <a:pt x="9659" y="21235"/>
                    <a:pt x="10290" y="21502"/>
                    <a:pt x="10999" y="21413"/>
                  </a:cubicBezTo>
                  <a:cubicBezTo>
                    <a:pt x="11708" y="21324"/>
                    <a:pt x="12497" y="20880"/>
                    <a:pt x="13758" y="19813"/>
                  </a:cubicBezTo>
                  <a:cubicBezTo>
                    <a:pt x="15019" y="18746"/>
                    <a:pt x="16754" y="17058"/>
                    <a:pt x="17700" y="15991"/>
                  </a:cubicBezTo>
                  <a:cubicBezTo>
                    <a:pt x="18646" y="14924"/>
                    <a:pt x="18803" y="14480"/>
                    <a:pt x="18646" y="14035"/>
                  </a:cubicBezTo>
                  <a:cubicBezTo>
                    <a:pt x="18488" y="13591"/>
                    <a:pt x="18015" y="13146"/>
                    <a:pt x="18409" y="12835"/>
                  </a:cubicBezTo>
                  <a:cubicBezTo>
                    <a:pt x="18803" y="12524"/>
                    <a:pt x="20065" y="12346"/>
                    <a:pt x="21326" y="12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9226549" y="4153609"/>
              <a:ext cx="38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830"/>
                    <a:pt x="9600" y="7660"/>
                    <a:pt x="6000" y="11260"/>
                  </a:cubicBezTo>
                  <a:cubicBezTo>
                    <a:pt x="2400" y="14860"/>
                    <a:pt x="1200" y="182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9137649" y="4064225"/>
              <a:ext cx="228779" cy="34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96" fill="norm" stroke="1" extrusionOk="0">
                  <a:moveTo>
                    <a:pt x="6539" y="6626"/>
                  </a:moveTo>
                  <a:cubicBezTo>
                    <a:pt x="6539" y="4686"/>
                    <a:pt x="6539" y="2746"/>
                    <a:pt x="6936" y="1517"/>
                  </a:cubicBezTo>
                  <a:cubicBezTo>
                    <a:pt x="7332" y="288"/>
                    <a:pt x="8125" y="-229"/>
                    <a:pt x="9908" y="94"/>
                  </a:cubicBezTo>
                  <a:cubicBezTo>
                    <a:pt x="11692" y="418"/>
                    <a:pt x="14466" y="1582"/>
                    <a:pt x="16844" y="3522"/>
                  </a:cubicBezTo>
                  <a:cubicBezTo>
                    <a:pt x="19222" y="5462"/>
                    <a:pt x="21204" y="8178"/>
                    <a:pt x="21402" y="10894"/>
                  </a:cubicBezTo>
                  <a:cubicBezTo>
                    <a:pt x="21600" y="13611"/>
                    <a:pt x="20015" y="16327"/>
                    <a:pt x="17538" y="18137"/>
                  </a:cubicBezTo>
                  <a:cubicBezTo>
                    <a:pt x="15061" y="19948"/>
                    <a:pt x="11692" y="20854"/>
                    <a:pt x="8620" y="21112"/>
                  </a:cubicBezTo>
                  <a:cubicBezTo>
                    <a:pt x="5549" y="21371"/>
                    <a:pt x="2774" y="20983"/>
                    <a:pt x="0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9442449" y="4483809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819" y="5223060"/>
              <a:ext cx="245832" cy="38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52" fill="norm" stroke="1" extrusionOk="0">
                  <a:moveTo>
                    <a:pt x="15505" y="5518"/>
                  </a:moveTo>
                  <a:cubicBezTo>
                    <a:pt x="15505" y="4337"/>
                    <a:pt x="15505" y="3157"/>
                    <a:pt x="15505" y="2213"/>
                  </a:cubicBezTo>
                  <a:cubicBezTo>
                    <a:pt x="15505" y="1268"/>
                    <a:pt x="15505" y="560"/>
                    <a:pt x="14605" y="206"/>
                  </a:cubicBezTo>
                  <a:cubicBezTo>
                    <a:pt x="13705" y="-148"/>
                    <a:pt x="11905" y="-148"/>
                    <a:pt x="9475" y="1032"/>
                  </a:cubicBezTo>
                  <a:cubicBezTo>
                    <a:pt x="7045" y="2213"/>
                    <a:pt x="3985" y="4573"/>
                    <a:pt x="2095" y="7524"/>
                  </a:cubicBezTo>
                  <a:cubicBezTo>
                    <a:pt x="205" y="10475"/>
                    <a:pt x="-515" y="14016"/>
                    <a:pt x="385" y="16377"/>
                  </a:cubicBezTo>
                  <a:cubicBezTo>
                    <a:pt x="1285" y="18737"/>
                    <a:pt x="3805" y="19918"/>
                    <a:pt x="6595" y="20213"/>
                  </a:cubicBezTo>
                  <a:cubicBezTo>
                    <a:pt x="9385" y="20508"/>
                    <a:pt x="12445" y="19918"/>
                    <a:pt x="15055" y="17911"/>
                  </a:cubicBezTo>
                  <a:cubicBezTo>
                    <a:pt x="17665" y="15904"/>
                    <a:pt x="19825" y="12482"/>
                    <a:pt x="20455" y="9531"/>
                  </a:cubicBezTo>
                  <a:cubicBezTo>
                    <a:pt x="21085" y="6580"/>
                    <a:pt x="20185" y="4101"/>
                    <a:pt x="19285" y="2685"/>
                  </a:cubicBezTo>
                  <a:cubicBezTo>
                    <a:pt x="18385" y="1268"/>
                    <a:pt x="17485" y="914"/>
                    <a:pt x="16405" y="737"/>
                  </a:cubicBezTo>
                  <a:cubicBezTo>
                    <a:pt x="15325" y="560"/>
                    <a:pt x="14065" y="560"/>
                    <a:pt x="12715" y="1268"/>
                  </a:cubicBezTo>
                  <a:cubicBezTo>
                    <a:pt x="11365" y="1977"/>
                    <a:pt x="9925" y="3393"/>
                    <a:pt x="9205" y="5341"/>
                  </a:cubicBezTo>
                  <a:cubicBezTo>
                    <a:pt x="8485" y="7288"/>
                    <a:pt x="8485" y="9767"/>
                    <a:pt x="10195" y="12363"/>
                  </a:cubicBezTo>
                  <a:cubicBezTo>
                    <a:pt x="11905" y="14960"/>
                    <a:pt x="15325" y="17675"/>
                    <a:pt x="17395" y="19209"/>
                  </a:cubicBezTo>
                  <a:cubicBezTo>
                    <a:pt x="19465" y="20744"/>
                    <a:pt x="20185" y="21098"/>
                    <a:pt x="20905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299508" y="5455359"/>
              <a:ext cx="16404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3185" y="0"/>
                  </a:moveTo>
                  <a:cubicBezTo>
                    <a:pt x="2077" y="1271"/>
                    <a:pt x="970" y="2541"/>
                    <a:pt x="416" y="5294"/>
                  </a:cubicBezTo>
                  <a:cubicBezTo>
                    <a:pt x="-138" y="8047"/>
                    <a:pt x="-138" y="12282"/>
                    <a:pt x="416" y="15459"/>
                  </a:cubicBezTo>
                  <a:cubicBezTo>
                    <a:pt x="970" y="18635"/>
                    <a:pt x="2077" y="20753"/>
                    <a:pt x="3185" y="21176"/>
                  </a:cubicBezTo>
                  <a:cubicBezTo>
                    <a:pt x="4293" y="21600"/>
                    <a:pt x="5400" y="20329"/>
                    <a:pt x="6785" y="17365"/>
                  </a:cubicBezTo>
                  <a:cubicBezTo>
                    <a:pt x="8170" y="14400"/>
                    <a:pt x="9831" y="9741"/>
                    <a:pt x="11077" y="6141"/>
                  </a:cubicBezTo>
                  <a:cubicBezTo>
                    <a:pt x="12324" y="2541"/>
                    <a:pt x="13154" y="0"/>
                    <a:pt x="13570" y="212"/>
                  </a:cubicBezTo>
                  <a:cubicBezTo>
                    <a:pt x="13985" y="424"/>
                    <a:pt x="13985" y="3388"/>
                    <a:pt x="14539" y="6988"/>
                  </a:cubicBezTo>
                  <a:cubicBezTo>
                    <a:pt x="15093" y="10588"/>
                    <a:pt x="16200" y="14824"/>
                    <a:pt x="17447" y="17365"/>
                  </a:cubicBezTo>
                  <a:cubicBezTo>
                    <a:pt x="18693" y="19906"/>
                    <a:pt x="20077" y="20753"/>
                    <a:pt x="214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497115" y="5424121"/>
              <a:ext cx="112486" cy="13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00" fill="norm" stroke="1" extrusionOk="0">
                  <a:moveTo>
                    <a:pt x="11657" y="9594"/>
                  </a:moveTo>
                  <a:cubicBezTo>
                    <a:pt x="11657" y="7982"/>
                    <a:pt x="11657" y="6370"/>
                    <a:pt x="11657" y="4597"/>
                  </a:cubicBezTo>
                  <a:cubicBezTo>
                    <a:pt x="11657" y="2824"/>
                    <a:pt x="11657" y="890"/>
                    <a:pt x="10657" y="245"/>
                  </a:cubicBezTo>
                  <a:cubicBezTo>
                    <a:pt x="9657" y="-400"/>
                    <a:pt x="7657" y="245"/>
                    <a:pt x="5657" y="2018"/>
                  </a:cubicBezTo>
                  <a:cubicBezTo>
                    <a:pt x="3657" y="3791"/>
                    <a:pt x="1657" y="6693"/>
                    <a:pt x="657" y="8949"/>
                  </a:cubicBezTo>
                  <a:cubicBezTo>
                    <a:pt x="-343" y="11206"/>
                    <a:pt x="-343" y="12818"/>
                    <a:pt x="1657" y="13463"/>
                  </a:cubicBezTo>
                  <a:cubicBezTo>
                    <a:pt x="3657" y="14107"/>
                    <a:pt x="7657" y="13785"/>
                    <a:pt x="11257" y="14913"/>
                  </a:cubicBezTo>
                  <a:cubicBezTo>
                    <a:pt x="14857" y="16042"/>
                    <a:pt x="18057" y="18621"/>
                    <a:pt x="21257" y="2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609600" y="5341059"/>
              <a:ext cx="133351" cy="24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7821"/>
                  </a:moveTo>
                  <a:cubicBezTo>
                    <a:pt x="1714" y="7634"/>
                    <a:pt x="3429" y="7448"/>
                    <a:pt x="5829" y="8193"/>
                  </a:cubicBezTo>
                  <a:cubicBezTo>
                    <a:pt x="8229" y="8938"/>
                    <a:pt x="11314" y="10614"/>
                    <a:pt x="13543" y="12662"/>
                  </a:cubicBezTo>
                  <a:cubicBezTo>
                    <a:pt x="15771" y="14710"/>
                    <a:pt x="17143" y="17131"/>
                    <a:pt x="17486" y="18807"/>
                  </a:cubicBezTo>
                  <a:cubicBezTo>
                    <a:pt x="17829" y="20483"/>
                    <a:pt x="17143" y="21414"/>
                    <a:pt x="16114" y="21507"/>
                  </a:cubicBezTo>
                  <a:cubicBezTo>
                    <a:pt x="15086" y="21600"/>
                    <a:pt x="13714" y="20855"/>
                    <a:pt x="12514" y="18900"/>
                  </a:cubicBezTo>
                  <a:cubicBezTo>
                    <a:pt x="11314" y="16945"/>
                    <a:pt x="10286" y="13779"/>
                    <a:pt x="11829" y="10428"/>
                  </a:cubicBezTo>
                  <a:cubicBezTo>
                    <a:pt x="13371" y="7076"/>
                    <a:pt x="17486" y="35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27331" y="5226759"/>
              <a:ext cx="225170" cy="32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7" fill="norm" stroke="1" extrusionOk="0">
                  <a:moveTo>
                    <a:pt x="11076" y="0"/>
                  </a:moveTo>
                  <a:cubicBezTo>
                    <a:pt x="10276" y="3046"/>
                    <a:pt x="9476" y="6092"/>
                    <a:pt x="9076" y="9415"/>
                  </a:cubicBezTo>
                  <a:cubicBezTo>
                    <a:pt x="8676" y="12738"/>
                    <a:pt x="8676" y="16338"/>
                    <a:pt x="8676" y="18485"/>
                  </a:cubicBezTo>
                  <a:cubicBezTo>
                    <a:pt x="8676" y="20631"/>
                    <a:pt x="8676" y="21323"/>
                    <a:pt x="9076" y="21462"/>
                  </a:cubicBezTo>
                  <a:cubicBezTo>
                    <a:pt x="9476" y="21600"/>
                    <a:pt x="10276" y="21185"/>
                    <a:pt x="10476" y="20146"/>
                  </a:cubicBezTo>
                  <a:cubicBezTo>
                    <a:pt x="10676" y="19108"/>
                    <a:pt x="10276" y="17446"/>
                    <a:pt x="9176" y="15992"/>
                  </a:cubicBezTo>
                  <a:cubicBezTo>
                    <a:pt x="8076" y="14538"/>
                    <a:pt x="6276" y="13292"/>
                    <a:pt x="4376" y="12669"/>
                  </a:cubicBezTo>
                  <a:cubicBezTo>
                    <a:pt x="2476" y="12046"/>
                    <a:pt x="476" y="12046"/>
                    <a:pt x="76" y="12115"/>
                  </a:cubicBezTo>
                  <a:cubicBezTo>
                    <a:pt x="-324" y="12185"/>
                    <a:pt x="876" y="12323"/>
                    <a:pt x="3276" y="12254"/>
                  </a:cubicBezTo>
                  <a:cubicBezTo>
                    <a:pt x="5676" y="12185"/>
                    <a:pt x="9276" y="11908"/>
                    <a:pt x="11576" y="11769"/>
                  </a:cubicBezTo>
                  <a:cubicBezTo>
                    <a:pt x="13876" y="11631"/>
                    <a:pt x="14876" y="11631"/>
                    <a:pt x="15676" y="11908"/>
                  </a:cubicBezTo>
                  <a:cubicBezTo>
                    <a:pt x="16476" y="12185"/>
                    <a:pt x="17076" y="12738"/>
                    <a:pt x="17476" y="13777"/>
                  </a:cubicBezTo>
                  <a:cubicBezTo>
                    <a:pt x="17876" y="14815"/>
                    <a:pt x="18076" y="16338"/>
                    <a:pt x="18176" y="17446"/>
                  </a:cubicBezTo>
                  <a:cubicBezTo>
                    <a:pt x="18276" y="18554"/>
                    <a:pt x="18276" y="19246"/>
                    <a:pt x="18276" y="19246"/>
                  </a:cubicBezTo>
                  <a:cubicBezTo>
                    <a:pt x="18276" y="19246"/>
                    <a:pt x="18276" y="18554"/>
                    <a:pt x="18776" y="15992"/>
                  </a:cubicBezTo>
                  <a:cubicBezTo>
                    <a:pt x="19276" y="13431"/>
                    <a:pt x="20276" y="9000"/>
                    <a:pt x="21276" y="4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977900" y="5226759"/>
              <a:ext cx="2286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" y="2850"/>
                    <a:pt x="800" y="5700"/>
                    <a:pt x="800" y="8625"/>
                  </a:cubicBezTo>
                  <a:cubicBezTo>
                    <a:pt x="800" y="11550"/>
                    <a:pt x="400" y="14550"/>
                    <a:pt x="200" y="16500"/>
                  </a:cubicBezTo>
                  <a:cubicBezTo>
                    <a:pt x="0" y="18450"/>
                    <a:pt x="0" y="19350"/>
                    <a:pt x="500" y="19875"/>
                  </a:cubicBezTo>
                  <a:cubicBezTo>
                    <a:pt x="1000" y="20400"/>
                    <a:pt x="2000" y="20550"/>
                    <a:pt x="3500" y="19800"/>
                  </a:cubicBezTo>
                  <a:cubicBezTo>
                    <a:pt x="5000" y="19050"/>
                    <a:pt x="7000" y="17400"/>
                    <a:pt x="8500" y="16200"/>
                  </a:cubicBezTo>
                  <a:cubicBezTo>
                    <a:pt x="10000" y="15000"/>
                    <a:pt x="11000" y="14250"/>
                    <a:pt x="11700" y="13425"/>
                  </a:cubicBezTo>
                  <a:cubicBezTo>
                    <a:pt x="12400" y="12600"/>
                    <a:pt x="12800" y="11700"/>
                    <a:pt x="12300" y="11550"/>
                  </a:cubicBezTo>
                  <a:cubicBezTo>
                    <a:pt x="11800" y="11400"/>
                    <a:pt x="10400" y="12000"/>
                    <a:pt x="9200" y="13425"/>
                  </a:cubicBezTo>
                  <a:cubicBezTo>
                    <a:pt x="8000" y="14850"/>
                    <a:pt x="7000" y="17100"/>
                    <a:pt x="7100" y="18600"/>
                  </a:cubicBezTo>
                  <a:cubicBezTo>
                    <a:pt x="7200" y="20100"/>
                    <a:pt x="8400" y="20850"/>
                    <a:pt x="11000" y="21225"/>
                  </a:cubicBezTo>
                  <a:cubicBezTo>
                    <a:pt x="13600" y="21600"/>
                    <a:pt x="17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0" y="5686075"/>
              <a:ext cx="1041400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5" y="17446"/>
                    <a:pt x="2371" y="13292"/>
                    <a:pt x="3820" y="10385"/>
                  </a:cubicBezTo>
                  <a:cubicBezTo>
                    <a:pt x="5268" y="7477"/>
                    <a:pt x="6980" y="5815"/>
                    <a:pt x="8737" y="4569"/>
                  </a:cubicBezTo>
                  <a:cubicBezTo>
                    <a:pt x="10493" y="3323"/>
                    <a:pt x="12293" y="2492"/>
                    <a:pt x="14224" y="1662"/>
                  </a:cubicBezTo>
                  <a:cubicBezTo>
                    <a:pt x="16156" y="831"/>
                    <a:pt x="18220" y="0"/>
                    <a:pt x="19471" y="0"/>
                  </a:cubicBezTo>
                  <a:cubicBezTo>
                    <a:pt x="20722" y="0"/>
                    <a:pt x="21161" y="831"/>
                    <a:pt x="21600" y="1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32336" y="5747459"/>
              <a:ext cx="432865" cy="4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70" fill="norm" stroke="1" extrusionOk="0">
                  <a:moveTo>
                    <a:pt x="5400" y="0"/>
                  </a:moveTo>
                  <a:cubicBezTo>
                    <a:pt x="3827" y="3757"/>
                    <a:pt x="2255" y="7513"/>
                    <a:pt x="1259" y="10800"/>
                  </a:cubicBezTo>
                  <a:cubicBezTo>
                    <a:pt x="262" y="14087"/>
                    <a:pt x="-157" y="16904"/>
                    <a:pt x="53" y="18783"/>
                  </a:cubicBezTo>
                  <a:cubicBezTo>
                    <a:pt x="262" y="20661"/>
                    <a:pt x="1101" y="21600"/>
                    <a:pt x="3513" y="20191"/>
                  </a:cubicBezTo>
                  <a:cubicBezTo>
                    <a:pt x="5925" y="18783"/>
                    <a:pt x="9909" y="15026"/>
                    <a:pt x="13160" y="11270"/>
                  </a:cubicBezTo>
                  <a:cubicBezTo>
                    <a:pt x="16410" y="7513"/>
                    <a:pt x="18926" y="3757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390650" y="5341059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409065" y="5493459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861685" y="5395338"/>
              <a:ext cx="227465" cy="47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50" fill="norm" stroke="1" extrusionOk="0">
                  <a:moveTo>
                    <a:pt x="10001" y="4126"/>
                  </a:moveTo>
                  <a:cubicBezTo>
                    <a:pt x="10595" y="3745"/>
                    <a:pt x="11190" y="3365"/>
                    <a:pt x="10892" y="2651"/>
                  </a:cubicBezTo>
                  <a:cubicBezTo>
                    <a:pt x="10595" y="1937"/>
                    <a:pt x="9406" y="891"/>
                    <a:pt x="8118" y="367"/>
                  </a:cubicBezTo>
                  <a:cubicBezTo>
                    <a:pt x="6830" y="-156"/>
                    <a:pt x="5443" y="-156"/>
                    <a:pt x="3957" y="605"/>
                  </a:cubicBezTo>
                  <a:cubicBezTo>
                    <a:pt x="2470" y="1366"/>
                    <a:pt x="885" y="2889"/>
                    <a:pt x="290" y="4126"/>
                  </a:cubicBezTo>
                  <a:cubicBezTo>
                    <a:pt x="-304" y="5363"/>
                    <a:pt x="92" y="6314"/>
                    <a:pt x="786" y="6838"/>
                  </a:cubicBezTo>
                  <a:cubicBezTo>
                    <a:pt x="1479" y="7361"/>
                    <a:pt x="2470" y="7456"/>
                    <a:pt x="3957" y="7266"/>
                  </a:cubicBezTo>
                  <a:cubicBezTo>
                    <a:pt x="5443" y="7076"/>
                    <a:pt x="7424" y="6600"/>
                    <a:pt x="9010" y="5886"/>
                  </a:cubicBezTo>
                  <a:cubicBezTo>
                    <a:pt x="10595" y="5173"/>
                    <a:pt x="11784" y="4221"/>
                    <a:pt x="12478" y="4031"/>
                  </a:cubicBezTo>
                  <a:cubicBezTo>
                    <a:pt x="13171" y="3840"/>
                    <a:pt x="13369" y="4411"/>
                    <a:pt x="12874" y="6029"/>
                  </a:cubicBezTo>
                  <a:cubicBezTo>
                    <a:pt x="12379" y="7647"/>
                    <a:pt x="11190" y="10311"/>
                    <a:pt x="10100" y="12404"/>
                  </a:cubicBezTo>
                  <a:cubicBezTo>
                    <a:pt x="9010" y="14498"/>
                    <a:pt x="8019" y="16020"/>
                    <a:pt x="7424" y="17019"/>
                  </a:cubicBezTo>
                  <a:cubicBezTo>
                    <a:pt x="6830" y="18018"/>
                    <a:pt x="6632" y="18494"/>
                    <a:pt x="6335" y="19208"/>
                  </a:cubicBezTo>
                  <a:cubicBezTo>
                    <a:pt x="6037" y="19922"/>
                    <a:pt x="5641" y="20873"/>
                    <a:pt x="5740" y="21159"/>
                  </a:cubicBezTo>
                  <a:cubicBezTo>
                    <a:pt x="5839" y="21444"/>
                    <a:pt x="6434" y="21063"/>
                    <a:pt x="8019" y="20064"/>
                  </a:cubicBezTo>
                  <a:cubicBezTo>
                    <a:pt x="9604" y="19065"/>
                    <a:pt x="12180" y="17448"/>
                    <a:pt x="14558" y="16163"/>
                  </a:cubicBezTo>
                  <a:cubicBezTo>
                    <a:pt x="16936" y="14878"/>
                    <a:pt x="19116" y="13927"/>
                    <a:pt x="21296" y="12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2190750" y="5484431"/>
              <a:ext cx="152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00" y="12302"/>
                    <a:pt x="11400" y="4448"/>
                    <a:pt x="15000" y="1502"/>
                  </a:cubicBezTo>
                  <a:cubicBezTo>
                    <a:pt x="18600" y="-1443"/>
                    <a:pt x="201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2203450" y="5576009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571210" y="5296609"/>
              <a:ext cx="152940" cy="21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71" fill="norm" stroke="1" extrusionOk="0">
                  <a:moveTo>
                    <a:pt x="11616" y="0"/>
                  </a:moveTo>
                  <a:cubicBezTo>
                    <a:pt x="9840" y="1646"/>
                    <a:pt x="8065" y="3291"/>
                    <a:pt x="6290" y="5966"/>
                  </a:cubicBezTo>
                  <a:cubicBezTo>
                    <a:pt x="4514" y="8640"/>
                    <a:pt x="2739" y="12343"/>
                    <a:pt x="1555" y="14914"/>
                  </a:cubicBezTo>
                  <a:cubicBezTo>
                    <a:pt x="372" y="17486"/>
                    <a:pt x="-220" y="18926"/>
                    <a:pt x="76" y="19954"/>
                  </a:cubicBezTo>
                  <a:cubicBezTo>
                    <a:pt x="372" y="20983"/>
                    <a:pt x="1555" y="21600"/>
                    <a:pt x="5254" y="21086"/>
                  </a:cubicBezTo>
                  <a:cubicBezTo>
                    <a:pt x="8953" y="20571"/>
                    <a:pt x="15166" y="18926"/>
                    <a:pt x="2138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2667000" y="5429959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5257799" y="5607759"/>
              <a:ext cx="25401" cy="44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0"/>
                  </a:moveTo>
                  <a:cubicBezTo>
                    <a:pt x="0" y="2790"/>
                    <a:pt x="0" y="5581"/>
                    <a:pt x="0" y="8991"/>
                  </a:cubicBezTo>
                  <a:cubicBezTo>
                    <a:pt x="0" y="12402"/>
                    <a:pt x="0" y="16433"/>
                    <a:pt x="900" y="18706"/>
                  </a:cubicBezTo>
                  <a:cubicBezTo>
                    <a:pt x="1800" y="20980"/>
                    <a:pt x="3600" y="21497"/>
                    <a:pt x="7200" y="21548"/>
                  </a:cubicBezTo>
                  <a:cubicBezTo>
                    <a:pt x="10800" y="21600"/>
                    <a:pt x="16200" y="21187"/>
                    <a:pt x="21600" y="20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229940" y="5564855"/>
              <a:ext cx="277424" cy="535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14" fill="norm" stroke="1" extrusionOk="0">
                  <a:moveTo>
                    <a:pt x="3572" y="4258"/>
                  </a:moveTo>
                  <a:cubicBezTo>
                    <a:pt x="2444" y="3496"/>
                    <a:pt x="1316" y="2733"/>
                    <a:pt x="671" y="2140"/>
                  </a:cubicBezTo>
                  <a:cubicBezTo>
                    <a:pt x="26" y="1547"/>
                    <a:pt x="-135" y="1124"/>
                    <a:pt x="107" y="785"/>
                  </a:cubicBezTo>
                  <a:cubicBezTo>
                    <a:pt x="349" y="446"/>
                    <a:pt x="993" y="192"/>
                    <a:pt x="3089" y="65"/>
                  </a:cubicBezTo>
                  <a:cubicBezTo>
                    <a:pt x="5184" y="-62"/>
                    <a:pt x="8731" y="-62"/>
                    <a:pt x="11874" y="616"/>
                  </a:cubicBezTo>
                  <a:cubicBezTo>
                    <a:pt x="15017" y="1293"/>
                    <a:pt x="17758" y="2649"/>
                    <a:pt x="19369" y="4512"/>
                  </a:cubicBezTo>
                  <a:cubicBezTo>
                    <a:pt x="20981" y="6376"/>
                    <a:pt x="21465" y="8747"/>
                    <a:pt x="20901" y="11077"/>
                  </a:cubicBezTo>
                  <a:cubicBezTo>
                    <a:pt x="20337" y="13406"/>
                    <a:pt x="18725" y="15693"/>
                    <a:pt x="16387" y="17430"/>
                  </a:cubicBezTo>
                  <a:cubicBezTo>
                    <a:pt x="14050" y="19166"/>
                    <a:pt x="10987" y="20352"/>
                    <a:pt x="8972" y="20945"/>
                  </a:cubicBezTo>
                  <a:cubicBezTo>
                    <a:pt x="6958" y="21538"/>
                    <a:pt x="5990" y="21538"/>
                    <a:pt x="5346" y="21114"/>
                  </a:cubicBezTo>
                  <a:cubicBezTo>
                    <a:pt x="4701" y="20691"/>
                    <a:pt x="4378" y="19844"/>
                    <a:pt x="4056" y="18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500806" y="6044688"/>
              <a:ext cx="85606" cy="20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276" fill="norm" stroke="1" extrusionOk="0">
                  <a:moveTo>
                    <a:pt x="16556" y="1480"/>
                  </a:moveTo>
                  <a:cubicBezTo>
                    <a:pt x="14499" y="805"/>
                    <a:pt x="12442" y="130"/>
                    <a:pt x="10128" y="17"/>
                  </a:cubicBezTo>
                  <a:cubicBezTo>
                    <a:pt x="7814" y="-95"/>
                    <a:pt x="5242" y="355"/>
                    <a:pt x="3185" y="1030"/>
                  </a:cubicBezTo>
                  <a:cubicBezTo>
                    <a:pt x="1128" y="1705"/>
                    <a:pt x="-415" y="2605"/>
                    <a:pt x="99" y="4067"/>
                  </a:cubicBezTo>
                  <a:cubicBezTo>
                    <a:pt x="614" y="5530"/>
                    <a:pt x="3185" y="7555"/>
                    <a:pt x="7042" y="9467"/>
                  </a:cubicBezTo>
                  <a:cubicBezTo>
                    <a:pt x="10899" y="11380"/>
                    <a:pt x="16042" y="13180"/>
                    <a:pt x="18614" y="14755"/>
                  </a:cubicBezTo>
                  <a:cubicBezTo>
                    <a:pt x="21185" y="16330"/>
                    <a:pt x="21185" y="17680"/>
                    <a:pt x="20156" y="18692"/>
                  </a:cubicBezTo>
                  <a:cubicBezTo>
                    <a:pt x="19128" y="19705"/>
                    <a:pt x="17071" y="20380"/>
                    <a:pt x="14756" y="20830"/>
                  </a:cubicBezTo>
                  <a:cubicBezTo>
                    <a:pt x="12442" y="21280"/>
                    <a:pt x="9871" y="21505"/>
                    <a:pt x="8585" y="20942"/>
                  </a:cubicBezTo>
                  <a:cubicBezTo>
                    <a:pt x="7299" y="20380"/>
                    <a:pt x="7299" y="19030"/>
                    <a:pt x="7299" y="17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633458" y="6122109"/>
              <a:ext cx="47676" cy="1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39" fill="norm" stroke="1" extrusionOk="0">
                  <a:moveTo>
                    <a:pt x="8005" y="0"/>
                  </a:moveTo>
                  <a:cubicBezTo>
                    <a:pt x="5188" y="3960"/>
                    <a:pt x="2370" y="7920"/>
                    <a:pt x="962" y="10980"/>
                  </a:cubicBezTo>
                  <a:cubicBezTo>
                    <a:pt x="-447" y="14040"/>
                    <a:pt x="-447" y="16200"/>
                    <a:pt x="1901" y="18000"/>
                  </a:cubicBezTo>
                  <a:cubicBezTo>
                    <a:pt x="4249" y="19800"/>
                    <a:pt x="8944" y="21240"/>
                    <a:pt x="13170" y="21420"/>
                  </a:cubicBezTo>
                  <a:cubicBezTo>
                    <a:pt x="17396" y="21600"/>
                    <a:pt x="21153" y="20520"/>
                    <a:pt x="21153" y="17280"/>
                  </a:cubicBezTo>
                  <a:cubicBezTo>
                    <a:pt x="21153" y="14040"/>
                    <a:pt x="17396" y="8640"/>
                    <a:pt x="13640" y="3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689599" y="5960921"/>
              <a:ext cx="254001" cy="28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11919"/>
                  </a:moveTo>
                  <a:cubicBezTo>
                    <a:pt x="900" y="11606"/>
                    <a:pt x="1800" y="11293"/>
                    <a:pt x="3150" y="11606"/>
                  </a:cubicBezTo>
                  <a:cubicBezTo>
                    <a:pt x="4500" y="11919"/>
                    <a:pt x="6300" y="12858"/>
                    <a:pt x="7290" y="13797"/>
                  </a:cubicBezTo>
                  <a:cubicBezTo>
                    <a:pt x="8280" y="14737"/>
                    <a:pt x="8460" y="15676"/>
                    <a:pt x="8370" y="16615"/>
                  </a:cubicBezTo>
                  <a:cubicBezTo>
                    <a:pt x="8280" y="17554"/>
                    <a:pt x="7920" y="18493"/>
                    <a:pt x="7290" y="18806"/>
                  </a:cubicBezTo>
                  <a:cubicBezTo>
                    <a:pt x="6660" y="19119"/>
                    <a:pt x="5760" y="18806"/>
                    <a:pt x="5310" y="18258"/>
                  </a:cubicBezTo>
                  <a:cubicBezTo>
                    <a:pt x="4860" y="17710"/>
                    <a:pt x="4860" y="16928"/>
                    <a:pt x="5940" y="14893"/>
                  </a:cubicBezTo>
                  <a:cubicBezTo>
                    <a:pt x="7020" y="12858"/>
                    <a:pt x="9180" y="9571"/>
                    <a:pt x="10800" y="7067"/>
                  </a:cubicBezTo>
                  <a:cubicBezTo>
                    <a:pt x="12420" y="4563"/>
                    <a:pt x="13500" y="2841"/>
                    <a:pt x="14400" y="1667"/>
                  </a:cubicBezTo>
                  <a:cubicBezTo>
                    <a:pt x="15300" y="493"/>
                    <a:pt x="16020" y="-133"/>
                    <a:pt x="16380" y="24"/>
                  </a:cubicBezTo>
                  <a:cubicBezTo>
                    <a:pt x="16740" y="180"/>
                    <a:pt x="16740" y="1119"/>
                    <a:pt x="16200" y="3858"/>
                  </a:cubicBezTo>
                  <a:cubicBezTo>
                    <a:pt x="15660" y="6597"/>
                    <a:pt x="14580" y="11137"/>
                    <a:pt x="14040" y="14267"/>
                  </a:cubicBezTo>
                  <a:cubicBezTo>
                    <a:pt x="13500" y="17397"/>
                    <a:pt x="13500" y="19119"/>
                    <a:pt x="13950" y="20137"/>
                  </a:cubicBezTo>
                  <a:cubicBezTo>
                    <a:pt x="14400" y="21154"/>
                    <a:pt x="15300" y="21467"/>
                    <a:pt x="16650" y="20606"/>
                  </a:cubicBezTo>
                  <a:cubicBezTo>
                    <a:pt x="18000" y="19745"/>
                    <a:pt x="19800" y="17710"/>
                    <a:pt x="21600" y="15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840892" y="6103059"/>
              <a:ext cx="121759" cy="4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99" fill="norm" stroke="1" extrusionOk="0">
                  <a:moveTo>
                    <a:pt x="10076" y="5400"/>
                  </a:moveTo>
                  <a:cubicBezTo>
                    <a:pt x="7513" y="8100"/>
                    <a:pt x="4951" y="10800"/>
                    <a:pt x="2937" y="13950"/>
                  </a:cubicBezTo>
                  <a:cubicBezTo>
                    <a:pt x="923" y="17100"/>
                    <a:pt x="-541" y="20700"/>
                    <a:pt x="191" y="21150"/>
                  </a:cubicBezTo>
                  <a:cubicBezTo>
                    <a:pt x="923" y="21600"/>
                    <a:pt x="3852" y="18900"/>
                    <a:pt x="7696" y="14850"/>
                  </a:cubicBezTo>
                  <a:cubicBezTo>
                    <a:pt x="11540" y="10800"/>
                    <a:pt x="16300" y="5400"/>
                    <a:pt x="210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197599" y="5855409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0800"/>
                    <a:pt x="7754" y="0"/>
                    <a:pt x="11354" y="0"/>
                  </a:cubicBezTo>
                  <a:cubicBezTo>
                    <a:pt x="14954" y="0"/>
                    <a:pt x="1827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6216649" y="5950659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7100"/>
                    <a:pt x="11200" y="12600"/>
                    <a:pt x="14800" y="9000"/>
                  </a:cubicBezTo>
                  <a:cubicBezTo>
                    <a:pt x="18400" y="5400"/>
                    <a:pt x="200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6960766" y="5552357"/>
              <a:ext cx="115594" cy="696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3" h="21546" fill="norm" stroke="1" extrusionOk="0">
                  <a:moveTo>
                    <a:pt x="11880" y="2695"/>
                  </a:moveTo>
                  <a:cubicBezTo>
                    <a:pt x="14442" y="2041"/>
                    <a:pt x="17005" y="1386"/>
                    <a:pt x="18469" y="895"/>
                  </a:cubicBezTo>
                  <a:cubicBezTo>
                    <a:pt x="19934" y="404"/>
                    <a:pt x="20300" y="77"/>
                    <a:pt x="19751" y="11"/>
                  </a:cubicBezTo>
                  <a:cubicBezTo>
                    <a:pt x="19202" y="-54"/>
                    <a:pt x="17737" y="142"/>
                    <a:pt x="13710" y="1124"/>
                  </a:cubicBezTo>
                  <a:cubicBezTo>
                    <a:pt x="9683" y="2106"/>
                    <a:pt x="3093" y="3873"/>
                    <a:pt x="897" y="5379"/>
                  </a:cubicBezTo>
                  <a:cubicBezTo>
                    <a:pt x="-1300" y="6884"/>
                    <a:pt x="897" y="8128"/>
                    <a:pt x="3642" y="8979"/>
                  </a:cubicBezTo>
                  <a:cubicBezTo>
                    <a:pt x="6388" y="9830"/>
                    <a:pt x="9683" y="10288"/>
                    <a:pt x="12246" y="10681"/>
                  </a:cubicBezTo>
                  <a:cubicBezTo>
                    <a:pt x="14808" y="11073"/>
                    <a:pt x="16639" y="11401"/>
                    <a:pt x="16639" y="11761"/>
                  </a:cubicBezTo>
                  <a:cubicBezTo>
                    <a:pt x="16639" y="12121"/>
                    <a:pt x="14808" y="12513"/>
                    <a:pt x="11697" y="13201"/>
                  </a:cubicBezTo>
                  <a:cubicBezTo>
                    <a:pt x="8585" y="13888"/>
                    <a:pt x="4192" y="14870"/>
                    <a:pt x="1995" y="15721"/>
                  </a:cubicBezTo>
                  <a:cubicBezTo>
                    <a:pt x="-202" y="16571"/>
                    <a:pt x="-202" y="17291"/>
                    <a:pt x="2178" y="18241"/>
                  </a:cubicBezTo>
                  <a:cubicBezTo>
                    <a:pt x="4558" y="19190"/>
                    <a:pt x="9317" y="20368"/>
                    <a:pt x="14076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9950449" y="5484992"/>
              <a:ext cx="270935" cy="64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1"/>
                  </a:moveTo>
                  <a:cubicBezTo>
                    <a:pt x="2362" y="355"/>
                    <a:pt x="4725" y="0"/>
                    <a:pt x="6666" y="0"/>
                  </a:cubicBezTo>
                  <a:cubicBezTo>
                    <a:pt x="8606" y="0"/>
                    <a:pt x="10125" y="355"/>
                    <a:pt x="11475" y="1314"/>
                  </a:cubicBezTo>
                  <a:cubicBezTo>
                    <a:pt x="12825" y="2274"/>
                    <a:pt x="14006" y="3837"/>
                    <a:pt x="14175" y="5116"/>
                  </a:cubicBezTo>
                  <a:cubicBezTo>
                    <a:pt x="14344" y="6395"/>
                    <a:pt x="13500" y="7389"/>
                    <a:pt x="13500" y="8384"/>
                  </a:cubicBezTo>
                  <a:cubicBezTo>
                    <a:pt x="13500" y="9379"/>
                    <a:pt x="14344" y="10374"/>
                    <a:pt x="15609" y="11297"/>
                  </a:cubicBezTo>
                  <a:cubicBezTo>
                    <a:pt x="16875" y="12221"/>
                    <a:pt x="18563" y="13074"/>
                    <a:pt x="19744" y="14104"/>
                  </a:cubicBezTo>
                  <a:cubicBezTo>
                    <a:pt x="20925" y="15134"/>
                    <a:pt x="21600" y="16342"/>
                    <a:pt x="21600" y="17372"/>
                  </a:cubicBezTo>
                  <a:cubicBezTo>
                    <a:pt x="21600" y="18403"/>
                    <a:pt x="20925" y="19255"/>
                    <a:pt x="19406" y="19859"/>
                  </a:cubicBezTo>
                  <a:cubicBezTo>
                    <a:pt x="17887" y="20463"/>
                    <a:pt x="15525" y="20818"/>
                    <a:pt x="14175" y="21067"/>
                  </a:cubicBezTo>
                  <a:cubicBezTo>
                    <a:pt x="12825" y="21316"/>
                    <a:pt x="12487" y="21458"/>
                    <a:pt x="121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976779" y="5540252"/>
              <a:ext cx="38141" cy="93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546" fill="norm" stroke="1" extrusionOk="0">
                  <a:moveTo>
                    <a:pt x="19829" y="968"/>
                  </a:moveTo>
                  <a:cubicBezTo>
                    <a:pt x="17555" y="724"/>
                    <a:pt x="15282" y="481"/>
                    <a:pt x="11871" y="287"/>
                  </a:cubicBezTo>
                  <a:cubicBezTo>
                    <a:pt x="8461" y="92"/>
                    <a:pt x="3913" y="-54"/>
                    <a:pt x="1640" y="19"/>
                  </a:cubicBezTo>
                  <a:cubicBezTo>
                    <a:pt x="-634" y="92"/>
                    <a:pt x="-634" y="384"/>
                    <a:pt x="2208" y="1430"/>
                  </a:cubicBezTo>
                  <a:cubicBezTo>
                    <a:pt x="5050" y="2476"/>
                    <a:pt x="10734" y="4276"/>
                    <a:pt x="14713" y="6222"/>
                  </a:cubicBezTo>
                  <a:cubicBezTo>
                    <a:pt x="18692" y="8168"/>
                    <a:pt x="20966" y="10260"/>
                    <a:pt x="20398" y="12181"/>
                  </a:cubicBezTo>
                  <a:cubicBezTo>
                    <a:pt x="19829" y="14103"/>
                    <a:pt x="16419" y="15854"/>
                    <a:pt x="15282" y="17387"/>
                  </a:cubicBezTo>
                  <a:cubicBezTo>
                    <a:pt x="14145" y="18919"/>
                    <a:pt x="15282" y="20232"/>
                    <a:pt x="16419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7746999" y="6656454"/>
              <a:ext cx="146051" cy="13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2843"/>
                  </a:moveTo>
                  <a:cubicBezTo>
                    <a:pt x="4383" y="1514"/>
                    <a:pt x="8765" y="184"/>
                    <a:pt x="11739" y="18"/>
                  </a:cubicBezTo>
                  <a:cubicBezTo>
                    <a:pt x="14713" y="-148"/>
                    <a:pt x="16278" y="849"/>
                    <a:pt x="16904" y="3009"/>
                  </a:cubicBezTo>
                  <a:cubicBezTo>
                    <a:pt x="17530" y="5169"/>
                    <a:pt x="17217" y="8492"/>
                    <a:pt x="15183" y="11317"/>
                  </a:cubicBezTo>
                  <a:cubicBezTo>
                    <a:pt x="13148" y="14141"/>
                    <a:pt x="9391" y="16467"/>
                    <a:pt x="6574" y="17963"/>
                  </a:cubicBezTo>
                  <a:cubicBezTo>
                    <a:pt x="3757" y="19458"/>
                    <a:pt x="1878" y="20123"/>
                    <a:pt x="1722" y="20621"/>
                  </a:cubicBezTo>
                  <a:cubicBezTo>
                    <a:pt x="1565" y="21120"/>
                    <a:pt x="3130" y="21452"/>
                    <a:pt x="6730" y="21452"/>
                  </a:cubicBezTo>
                  <a:cubicBezTo>
                    <a:pt x="10330" y="21452"/>
                    <a:pt x="15965" y="21120"/>
                    <a:pt x="21600" y="20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950199" y="6584600"/>
              <a:ext cx="88901" cy="23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21600" y="2990"/>
                  </a:moveTo>
                  <a:cubicBezTo>
                    <a:pt x="20571" y="2025"/>
                    <a:pt x="19543" y="1061"/>
                    <a:pt x="17743" y="482"/>
                  </a:cubicBezTo>
                  <a:cubicBezTo>
                    <a:pt x="15943" y="-96"/>
                    <a:pt x="13371" y="-289"/>
                    <a:pt x="10543" y="675"/>
                  </a:cubicBezTo>
                  <a:cubicBezTo>
                    <a:pt x="7714" y="1640"/>
                    <a:pt x="4629" y="3761"/>
                    <a:pt x="3343" y="5882"/>
                  </a:cubicBezTo>
                  <a:cubicBezTo>
                    <a:pt x="2057" y="8004"/>
                    <a:pt x="2571" y="10125"/>
                    <a:pt x="5400" y="12150"/>
                  </a:cubicBezTo>
                  <a:cubicBezTo>
                    <a:pt x="8229" y="14175"/>
                    <a:pt x="13371" y="16104"/>
                    <a:pt x="15686" y="17550"/>
                  </a:cubicBezTo>
                  <a:cubicBezTo>
                    <a:pt x="18000" y="18997"/>
                    <a:pt x="17486" y="19961"/>
                    <a:pt x="15429" y="20540"/>
                  </a:cubicBezTo>
                  <a:cubicBezTo>
                    <a:pt x="13371" y="21118"/>
                    <a:pt x="9771" y="21311"/>
                    <a:pt x="6943" y="21118"/>
                  </a:cubicBezTo>
                  <a:cubicBezTo>
                    <a:pt x="4114" y="20925"/>
                    <a:pt x="2057" y="20347"/>
                    <a:pt x="0" y="19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8070958" y="6424792"/>
              <a:ext cx="229032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5881" y="237"/>
                  </a:moveTo>
                  <a:cubicBezTo>
                    <a:pt x="5292" y="6171"/>
                    <a:pt x="4703" y="12105"/>
                    <a:pt x="4114" y="15547"/>
                  </a:cubicBezTo>
                  <a:cubicBezTo>
                    <a:pt x="3525" y="18989"/>
                    <a:pt x="2936" y="19938"/>
                    <a:pt x="2150" y="19938"/>
                  </a:cubicBezTo>
                  <a:cubicBezTo>
                    <a:pt x="1365" y="19938"/>
                    <a:pt x="383" y="18989"/>
                    <a:pt x="89" y="17921"/>
                  </a:cubicBezTo>
                  <a:cubicBezTo>
                    <a:pt x="-206" y="16853"/>
                    <a:pt x="187" y="15666"/>
                    <a:pt x="2052" y="13648"/>
                  </a:cubicBezTo>
                  <a:cubicBezTo>
                    <a:pt x="3918" y="11631"/>
                    <a:pt x="7256" y="8782"/>
                    <a:pt x="9318" y="6765"/>
                  </a:cubicBezTo>
                  <a:cubicBezTo>
                    <a:pt x="11379" y="4747"/>
                    <a:pt x="12165" y="3560"/>
                    <a:pt x="12852" y="2374"/>
                  </a:cubicBezTo>
                  <a:cubicBezTo>
                    <a:pt x="13539" y="1187"/>
                    <a:pt x="14129" y="0"/>
                    <a:pt x="14325" y="0"/>
                  </a:cubicBezTo>
                  <a:cubicBezTo>
                    <a:pt x="14521" y="0"/>
                    <a:pt x="14325" y="1187"/>
                    <a:pt x="13638" y="4035"/>
                  </a:cubicBezTo>
                  <a:cubicBezTo>
                    <a:pt x="12950" y="6884"/>
                    <a:pt x="11772" y="11393"/>
                    <a:pt x="10889" y="14123"/>
                  </a:cubicBezTo>
                  <a:cubicBezTo>
                    <a:pt x="10005" y="16853"/>
                    <a:pt x="9416" y="17802"/>
                    <a:pt x="9318" y="17684"/>
                  </a:cubicBezTo>
                  <a:cubicBezTo>
                    <a:pt x="9219" y="17565"/>
                    <a:pt x="9612" y="16378"/>
                    <a:pt x="10987" y="14598"/>
                  </a:cubicBezTo>
                  <a:cubicBezTo>
                    <a:pt x="12361" y="12818"/>
                    <a:pt x="14718" y="10444"/>
                    <a:pt x="16485" y="9020"/>
                  </a:cubicBezTo>
                  <a:cubicBezTo>
                    <a:pt x="18252" y="7596"/>
                    <a:pt x="19430" y="7121"/>
                    <a:pt x="20216" y="7477"/>
                  </a:cubicBezTo>
                  <a:cubicBezTo>
                    <a:pt x="21001" y="7833"/>
                    <a:pt x="21394" y="9020"/>
                    <a:pt x="21198" y="11512"/>
                  </a:cubicBezTo>
                  <a:cubicBezTo>
                    <a:pt x="21001" y="14004"/>
                    <a:pt x="20216" y="17802"/>
                    <a:pt x="194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8851899" y="5506159"/>
              <a:ext cx="101601" cy="86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104"/>
                    <a:pt x="7200" y="2207"/>
                    <a:pt x="9225" y="3653"/>
                  </a:cubicBezTo>
                  <a:cubicBezTo>
                    <a:pt x="11250" y="5098"/>
                    <a:pt x="11700" y="6885"/>
                    <a:pt x="11925" y="8829"/>
                  </a:cubicBezTo>
                  <a:cubicBezTo>
                    <a:pt x="12150" y="10774"/>
                    <a:pt x="12150" y="12876"/>
                    <a:pt x="12375" y="14794"/>
                  </a:cubicBezTo>
                  <a:cubicBezTo>
                    <a:pt x="12600" y="16712"/>
                    <a:pt x="13050" y="18447"/>
                    <a:pt x="14625" y="19550"/>
                  </a:cubicBezTo>
                  <a:cubicBezTo>
                    <a:pt x="16200" y="20654"/>
                    <a:pt x="18900" y="211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8865075" y="6549675"/>
              <a:ext cx="63026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20747" y="382"/>
                  </a:moveTo>
                  <a:cubicBezTo>
                    <a:pt x="17263" y="191"/>
                    <a:pt x="13779" y="0"/>
                    <a:pt x="9947" y="0"/>
                  </a:cubicBezTo>
                  <a:cubicBezTo>
                    <a:pt x="6115" y="0"/>
                    <a:pt x="1934" y="191"/>
                    <a:pt x="541" y="1338"/>
                  </a:cubicBezTo>
                  <a:cubicBezTo>
                    <a:pt x="-853" y="2485"/>
                    <a:pt x="541" y="4588"/>
                    <a:pt x="3676" y="6499"/>
                  </a:cubicBezTo>
                  <a:cubicBezTo>
                    <a:pt x="6812" y="8411"/>
                    <a:pt x="11689" y="10131"/>
                    <a:pt x="15173" y="12425"/>
                  </a:cubicBezTo>
                  <a:cubicBezTo>
                    <a:pt x="18657" y="14719"/>
                    <a:pt x="20747" y="17586"/>
                    <a:pt x="20050" y="19306"/>
                  </a:cubicBezTo>
                  <a:cubicBezTo>
                    <a:pt x="19353" y="21027"/>
                    <a:pt x="15870" y="21600"/>
                    <a:pt x="12734" y="21600"/>
                  </a:cubicBezTo>
                  <a:cubicBezTo>
                    <a:pt x="9599" y="21600"/>
                    <a:pt x="6812" y="21027"/>
                    <a:pt x="4024" y="20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8896349" y="6547559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9002777" y="6592009"/>
              <a:ext cx="110669" cy="200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126" fill="norm" stroke="1" extrusionOk="0">
                  <a:moveTo>
                    <a:pt x="17635" y="0"/>
                  </a:moveTo>
                  <a:cubicBezTo>
                    <a:pt x="14549" y="1336"/>
                    <a:pt x="11463" y="2672"/>
                    <a:pt x="8377" y="5456"/>
                  </a:cubicBezTo>
                  <a:cubicBezTo>
                    <a:pt x="5292" y="8239"/>
                    <a:pt x="2206" y="12470"/>
                    <a:pt x="856" y="15254"/>
                  </a:cubicBezTo>
                  <a:cubicBezTo>
                    <a:pt x="-494" y="18037"/>
                    <a:pt x="-108" y="19373"/>
                    <a:pt x="1049" y="20264"/>
                  </a:cubicBezTo>
                  <a:cubicBezTo>
                    <a:pt x="2206" y="21155"/>
                    <a:pt x="4135" y="21600"/>
                    <a:pt x="7799" y="20375"/>
                  </a:cubicBezTo>
                  <a:cubicBezTo>
                    <a:pt x="11463" y="19151"/>
                    <a:pt x="16863" y="16256"/>
                    <a:pt x="18985" y="13249"/>
                  </a:cubicBezTo>
                  <a:cubicBezTo>
                    <a:pt x="21106" y="10243"/>
                    <a:pt x="19949" y="7126"/>
                    <a:pt x="18792" y="4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9121684" y="6315013"/>
              <a:ext cx="212816" cy="21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453" fill="norm" stroke="1" extrusionOk="0">
                  <a:moveTo>
                    <a:pt x="6104" y="3973"/>
                  </a:moveTo>
                  <a:cubicBezTo>
                    <a:pt x="6318" y="2973"/>
                    <a:pt x="6532" y="1973"/>
                    <a:pt x="6639" y="2373"/>
                  </a:cubicBezTo>
                  <a:cubicBezTo>
                    <a:pt x="6746" y="2773"/>
                    <a:pt x="6746" y="4573"/>
                    <a:pt x="6639" y="8673"/>
                  </a:cubicBezTo>
                  <a:cubicBezTo>
                    <a:pt x="6532" y="12773"/>
                    <a:pt x="6318" y="19173"/>
                    <a:pt x="5569" y="20273"/>
                  </a:cubicBezTo>
                  <a:cubicBezTo>
                    <a:pt x="4821" y="21373"/>
                    <a:pt x="3538" y="17173"/>
                    <a:pt x="2361" y="14873"/>
                  </a:cubicBezTo>
                  <a:cubicBezTo>
                    <a:pt x="1185" y="12573"/>
                    <a:pt x="116" y="12173"/>
                    <a:pt x="9" y="12273"/>
                  </a:cubicBezTo>
                  <a:cubicBezTo>
                    <a:pt x="-98" y="12373"/>
                    <a:pt x="757" y="12973"/>
                    <a:pt x="1613" y="12873"/>
                  </a:cubicBezTo>
                  <a:cubicBezTo>
                    <a:pt x="2468" y="12773"/>
                    <a:pt x="3324" y="11973"/>
                    <a:pt x="5142" y="9873"/>
                  </a:cubicBezTo>
                  <a:cubicBezTo>
                    <a:pt x="6959" y="7773"/>
                    <a:pt x="9740" y="4373"/>
                    <a:pt x="11557" y="2373"/>
                  </a:cubicBezTo>
                  <a:cubicBezTo>
                    <a:pt x="13375" y="373"/>
                    <a:pt x="14231" y="-227"/>
                    <a:pt x="14765" y="73"/>
                  </a:cubicBezTo>
                  <a:cubicBezTo>
                    <a:pt x="15300" y="373"/>
                    <a:pt x="15514" y="1573"/>
                    <a:pt x="15086" y="3873"/>
                  </a:cubicBezTo>
                  <a:cubicBezTo>
                    <a:pt x="14658" y="6173"/>
                    <a:pt x="13589" y="9573"/>
                    <a:pt x="12734" y="12173"/>
                  </a:cubicBezTo>
                  <a:cubicBezTo>
                    <a:pt x="11878" y="14773"/>
                    <a:pt x="11237" y="16573"/>
                    <a:pt x="11344" y="16973"/>
                  </a:cubicBezTo>
                  <a:cubicBezTo>
                    <a:pt x="11451" y="17373"/>
                    <a:pt x="12306" y="16373"/>
                    <a:pt x="13161" y="15573"/>
                  </a:cubicBezTo>
                  <a:cubicBezTo>
                    <a:pt x="14017" y="14773"/>
                    <a:pt x="14872" y="14173"/>
                    <a:pt x="15835" y="13773"/>
                  </a:cubicBezTo>
                  <a:cubicBezTo>
                    <a:pt x="16797" y="13373"/>
                    <a:pt x="17866" y="13173"/>
                    <a:pt x="18829" y="14273"/>
                  </a:cubicBezTo>
                  <a:cubicBezTo>
                    <a:pt x="19791" y="15373"/>
                    <a:pt x="20647" y="17773"/>
                    <a:pt x="21502" y="20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9693184" y="5468059"/>
              <a:ext cx="33310" cy="97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4" h="21600" fill="norm" stroke="1" extrusionOk="0">
                  <a:moveTo>
                    <a:pt x="9584" y="0"/>
                  </a:moveTo>
                  <a:cubicBezTo>
                    <a:pt x="4501" y="888"/>
                    <a:pt x="-581" y="1777"/>
                    <a:pt x="54" y="3132"/>
                  </a:cubicBezTo>
                  <a:cubicBezTo>
                    <a:pt x="690" y="4488"/>
                    <a:pt x="7043" y="6312"/>
                    <a:pt x="12125" y="8112"/>
                  </a:cubicBezTo>
                  <a:cubicBezTo>
                    <a:pt x="17207" y="9912"/>
                    <a:pt x="21019" y="11688"/>
                    <a:pt x="19748" y="13512"/>
                  </a:cubicBezTo>
                  <a:cubicBezTo>
                    <a:pt x="18478" y="15335"/>
                    <a:pt x="12125" y="17205"/>
                    <a:pt x="8313" y="18561"/>
                  </a:cubicBezTo>
                  <a:cubicBezTo>
                    <a:pt x="4501" y="19917"/>
                    <a:pt x="3231" y="20758"/>
                    <a:pt x="1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9651999" y="6611529"/>
              <a:ext cx="152401" cy="21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5136"/>
                  </a:moveTo>
                  <a:cubicBezTo>
                    <a:pt x="0" y="3624"/>
                    <a:pt x="0" y="2112"/>
                    <a:pt x="750" y="1248"/>
                  </a:cubicBezTo>
                  <a:cubicBezTo>
                    <a:pt x="1500" y="384"/>
                    <a:pt x="3000" y="168"/>
                    <a:pt x="5250" y="60"/>
                  </a:cubicBezTo>
                  <a:cubicBezTo>
                    <a:pt x="7500" y="-48"/>
                    <a:pt x="10500" y="-48"/>
                    <a:pt x="13200" y="384"/>
                  </a:cubicBezTo>
                  <a:cubicBezTo>
                    <a:pt x="15900" y="816"/>
                    <a:pt x="18300" y="1680"/>
                    <a:pt x="18900" y="3408"/>
                  </a:cubicBezTo>
                  <a:cubicBezTo>
                    <a:pt x="19500" y="5136"/>
                    <a:pt x="18300" y="7728"/>
                    <a:pt x="16650" y="10428"/>
                  </a:cubicBezTo>
                  <a:cubicBezTo>
                    <a:pt x="15000" y="13128"/>
                    <a:pt x="12900" y="15936"/>
                    <a:pt x="11700" y="17988"/>
                  </a:cubicBezTo>
                  <a:cubicBezTo>
                    <a:pt x="10500" y="20040"/>
                    <a:pt x="10200" y="21336"/>
                    <a:pt x="10050" y="21444"/>
                  </a:cubicBezTo>
                  <a:cubicBezTo>
                    <a:pt x="9900" y="21552"/>
                    <a:pt x="9900" y="20472"/>
                    <a:pt x="9600" y="19392"/>
                  </a:cubicBezTo>
                  <a:cubicBezTo>
                    <a:pt x="9300" y="18312"/>
                    <a:pt x="8700" y="17232"/>
                    <a:pt x="9750" y="16584"/>
                  </a:cubicBezTo>
                  <a:cubicBezTo>
                    <a:pt x="10800" y="15936"/>
                    <a:pt x="13500" y="15720"/>
                    <a:pt x="15750" y="15288"/>
                  </a:cubicBezTo>
                  <a:cubicBezTo>
                    <a:pt x="18000" y="14856"/>
                    <a:pt x="19800" y="14208"/>
                    <a:pt x="21600" y="13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846733" y="6634342"/>
              <a:ext cx="71968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197"/>
                  </a:moveTo>
                  <a:cubicBezTo>
                    <a:pt x="17788" y="0"/>
                    <a:pt x="13976" y="-196"/>
                    <a:pt x="9529" y="393"/>
                  </a:cubicBezTo>
                  <a:cubicBezTo>
                    <a:pt x="5082" y="982"/>
                    <a:pt x="0" y="2357"/>
                    <a:pt x="0" y="4517"/>
                  </a:cubicBezTo>
                  <a:cubicBezTo>
                    <a:pt x="0" y="6677"/>
                    <a:pt x="5082" y="9622"/>
                    <a:pt x="8576" y="12273"/>
                  </a:cubicBezTo>
                  <a:cubicBezTo>
                    <a:pt x="12071" y="14924"/>
                    <a:pt x="13976" y="17280"/>
                    <a:pt x="13659" y="18753"/>
                  </a:cubicBezTo>
                  <a:cubicBezTo>
                    <a:pt x="13341" y="20226"/>
                    <a:pt x="10800" y="20815"/>
                    <a:pt x="8259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861549" y="6630109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982670" y="6458659"/>
              <a:ext cx="75730" cy="16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77" fill="norm" stroke="1" extrusionOk="0">
                  <a:moveTo>
                    <a:pt x="10667" y="0"/>
                  </a:moveTo>
                  <a:cubicBezTo>
                    <a:pt x="7667" y="4000"/>
                    <a:pt x="4667" y="8000"/>
                    <a:pt x="2867" y="10667"/>
                  </a:cubicBezTo>
                  <a:cubicBezTo>
                    <a:pt x="1067" y="13333"/>
                    <a:pt x="467" y="14667"/>
                    <a:pt x="167" y="16000"/>
                  </a:cubicBezTo>
                  <a:cubicBezTo>
                    <a:pt x="-133" y="17333"/>
                    <a:pt x="-133" y="18667"/>
                    <a:pt x="1067" y="19733"/>
                  </a:cubicBezTo>
                  <a:cubicBezTo>
                    <a:pt x="2267" y="20800"/>
                    <a:pt x="4667" y="21600"/>
                    <a:pt x="8267" y="20933"/>
                  </a:cubicBezTo>
                  <a:cubicBezTo>
                    <a:pt x="11867" y="20267"/>
                    <a:pt x="16667" y="18133"/>
                    <a:pt x="21467" y="16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937749" y="6509459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0038125" y="6426909"/>
              <a:ext cx="10203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82" fill="norm" stroke="1" extrusionOk="0">
                  <a:moveTo>
                    <a:pt x="10834" y="0"/>
                  </a:moveTo>
                  <a:cubicBezTo>
                    <a:pt x="8190" y="4320"/>
                    <a:pt x="5545" y="8640"/>
                    <a:pt x="4002" y="11689"/>
                  </a:cubicBezTo>
                  <a:cubicBezTo>
                    <a:pt x="2459" y="14739"/>
                    <a:pt x="2018" y="16518"/>
                    <a:pt x="1357" y="18169"/>
                  </a:cubicBezTo>
                  <a:cubicBezTo>
                    <a:pt x="696" y="19821"/>
                    <a:pt x="-186" y="21346"/>
                    <a:pt x="34" y="21473"/>
                  </a:cubicBezTo>
                  <a:cubicBezTo>
                    <a:pt x="255" y="21600"/>
                    <a:pt x="1577" y="20329"/>
                    <a:pt x="4222" y="18424"/>
                  </a:cubicBezTo>
                  <a:cubicBezTo>
                    <a:pt x="6867" y="16518"/>
                    <a:pt x="10834" y="13976"/>
                    <a:pt x="13920" y="12452"/>
                  </a:cubicBezTo>
                  <a:cubicBezTo>
                    <a:pt x="17006" y="10927"/>
                    <a:pt x="19210" y="10419"/>
                    <a:pt x="20312" y="11054"/>
                  </a:cubicBezTo>
                  <a:cubicBezTo>
                    <a:pt x="21414" y="11689"/>
                    <a:pt x="21414" y="13468"/>
                    <a:pt x="20973" y="15120"/>
                  </a:cubicBezTo>
                  <a:cubicBezTo>
                    <a:pt x="20532" y="16772"/>
                    <a:pt x="19651" y="18296"/>
                    <a:pt x="18769" y="19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7788078" y="4942331"/>
              <a:ext cx="238323" cy="46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38" fill="norm" stroke="1" extrusionOk="0">
                  <a:moveTo>
                    <a:pt x="16217" y="3489"/>
                  </a:moveTo>
                  <a:cubicBezTo>
                    <a:pt x="13754" y="2897"/>
                    <a:pt x="11291" y="2305"/>
                    <a:pt x="9301" y="2009"/>
                  </a:cubicBezTo>
                  <a:cubicBezTo>
                    <a:pt x="7312" y="1713"/>
                    <a:pt x="5796" y="1713"/>
                    <a:pt x="4280" y="2453"/>
                  </a:cubicBezTo>
                  <a:cubicBezTo>
                    <a:pt x="2765" y="3193"/>
                    <a:pt x="1249" y="4672"/>
                    <a:pt x="491" y="6694"/>
                  </a:cubicBezTo>
                  <a:cubicBezTo>
                    <a:pt x="-267" y="8716"/>
                    <a:pt x="-267" y="11280"/>
                    <a:pt x="1344" y="13006"/>
                  </a:cubicBezTo>
                  <a:cubicBezTo>
                    <a:pt x="2954" y="14733"/>
                    <a:pt x="6175" y="15620"/>
                    <a:pt x="9112" y="15719"/>
                  </a:cubicBezTo>
                  <a:cubicBezTo>
                    <a:pt x="12049" y="15817"/>
                    <a:pt x="14701" y="15127"/>
                    <a:pt x="16217" y="13401"/>
                  </a:cubicBezTo>
                  <a:cubicBezTo>
                    <a:pt x="17733" y="11675"/>
                    <a:pt x="18112" y="8913"/>
                    <a:pt x="17449" y="6743"/>
                  </a:cubicBezTo>
                  <a:cubicBezTo>
                    <a:pt x="16786" y="4574"/>
                    <a:pt x="15080" y="2996"/>
                    <a:pt x="13375" y="1960"/>
                  </a:cubicBezTo>
                  <a:cubicBezTo>
                    <a:pt x="11670" y="924"/>
                    <a:pt x="9965" y="431"/>
                    <a:pt x="8354" y="185"/>
                  </a:cubicBezTo>
                  <a:cubicBezTo>
                    <a:pt x="6744" y="-62"/>
                    <a:pt x="5228" y="-62"/>
                    <a:pt x="4186" y="185"/>
                  </a:cubicBezTo>
                  <a:cubicBezTo>
                    <a:pt x="3144" y="431"/>
                    <a:pt x="2575" y="924"/>
                    <a:pt x="2954" y="2059"/>
                  </a:cubicBezTo>
                  <a:cubicBezTo>
                    <a:pt x="3333" y="3193"/>
                    <a:pt x="4659" y="4968"/>
                    <a:pt x="7028" y="7138"/>
                  </a:cubicBezTo>
                  <a:cubicBezTo>
                    <a:pt x="9396" y="9308"/>
                    <a:pt x="12807" y="11872"/>
                    <a:pt x="15365" y="14338"/>
                  </a:cubicBezTo>
                  <a:cubicBezTo>
                    <a:pt x="17922" y="16804"/>
                    <a:pt x="19628" y="19171"/>
                    <a:pt x="21333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103305" y="5201359"/>
              <a:ext cx="3739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476"/>
                    <a:pt x="4168" y="6952"/>
                    <a:pt x="1326" y="10552"/>
                  </a:cubicBezTo>
                  <a:cubicBezTo>
                    <a:pt x="-1516" y="14152"/>
                    <a:pt x="758" y="17876"/>
                    <a:pt x="30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658529" y="5034382"/>
              <a:ext cx="199722" cy="41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78" fill="norm" stroke="1" extrusionOk="0">
                  <a:moveTo>
                    <a:pt x="10430" y="1742"/>
                  </a:moveTo>
                  <a:cubicBezTo>
                    <a:pt x="6830" y="4264"/>
                    <a:pt x="3230" y="6786"/>
                    <a:pt x="1430" y="8979"/>
                  </a:cubicBezTo>
                  <a:cubicBezTo>
                    <a:pt x="-370" y="11171"/>
                    <a:pt x="-370" y="13035"/>
                    <a:pt x="868" y="14735"/>
                  </a:cubicBezTo>
                  <a:cubicBezTo>
                    <a:pt x="2105" y="16434"/>
                    <a:pt x="4580" y="17969"/>
                    <a:pt x="7505" y="18353"/>
                  </a:cubicBezTo>
                  <a:cubicBezTo>
                    <a:pt x="10430" y="18737"/>
                    <a:pt x="13805" y="17969"/>
                    <a:pt x="16280" y="16051"/>
                  </a:cubicBezTo>
                  <a:cubicBezTo>
                    <a:pt x="18755" y="14132"/>
                    <a:pt x="20330" y="11062"/>
                    <a:pt x="20667" y="8430"/>
                  </a:cubicBezTo>
                  <a:cubicBezTo>
                    <a:pt x="21005" y="5799"/>
                    <a:pt x="20105" y="3606"/>
                    <a:pt x="18418" y="2235"/>
                  </a:cubicBezTo>
                  <a:cubicBezTo>
                    <a:pt x="16730" y="865"/>
                    <a:pt x="14255" y="317"/>
                    <a:pt x="12455" y="97"/>
                  </a:cubicBezTo>
                  <a:cubicBezTo>
                    <a:pt x="10655" y="-122"/>
                    <a:pt x="9530" y="-12"/>
                    <a:pt x="8518" y="865"/>
                  </a:cubicBezTo>
                  <a:cubicBezTo>
                    <a:pt x="7505" y="1742"/>
                    <a:pt x="6605" y="3387"/>
                    <a:pt x="6943" y="5634"/>
                  </a:cubicBezTo>
                  <a:cubicBezTo>
                    <a:pt x="7280" y="7882"/>
                    <a:pt x="8855" y="10733"/>
                    <a:pt x="10880" y="13309"/>
                  </a:cubicBezTo>
                  <a:cubicBezTo>
                    <a:pt x="12905" y="15886"/>
                    <a:pt x="15380" y="18189"/>
                    <a:pt x="17180" y="19504"/>
                  </a:cubicBezTo>
                  <a:cubicBezTo>
                    <a:pt x="18980" y="20820"/>
                    <a:pt x="20105" y="21149"/>
                    <a:pt x="2123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909828" y="5296609"/>
              <a:ext cx="164322" cy="15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20" fill="norm" stroke="1" extrusionOk="0">
                  <a:moveTo>
                    <a:pt x="2360" y="0"/>
                  </a:moveTo>
                  <a:cubicBezTo>
                    <a:pt x="3727" y="0"/>
                    <a:pt x="5094" y="0"/>
                    <a:pt x="5915" y="720"/>
                  </a:cubicBezTo>
                  <a:cubicBezTo>
                    <a:pt x="6735" y="1440"/>
                    <a:pt x="7008" y="2880"/>
                    <a:pt x="6598" y="5184"/>
                  </a:cubicBezTo>
                  <a:cubicBezTo>
                    <a:pt x="6188" y="7488"/>
                    <a:pt x="5094" y="10656"/>
                    <a:pt x="4001" y="12816"/>
                  </a:cubicBezTo>
                  <a:cubicBezTo>
                    <a:pt x="2907" y="14976"/>
                    <a:pt x="1813" y="16128"/>
                    <a:pt x="993" y="17424"/>
                  </a:cubicBezTo>
                  <a:cubicBezTo>
                    <a:pt x="173" y="18720"/>
                    <a:pt x="-374" y="20160"/>
                    <a:pt x="310" y="20880"/>
                  </a:cubicBezTo>
                  <a:cubicBezTo>
                    <a:pt x="993" y="21600"/>
                    <a:pt x="2907" y="21600"/>
                    <a:pt x="6598" y="20880"/>
                  </a:cubicBezTo>
                  <a:cubicBezTo>
                    <a:pt x="10289" y="20160"/>
                    <a:pt x="15758" y="18720"/>
                    <a:pt x="21226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9495936" y="5060913"/>
              <a:ext cx="175115" cy="36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94" fill="norm" stroke="1" extrusionOk="0">
                  <a:moveTo>
                    <a:pt x="21274" y="1542"/>
                  </a:moveTo>
                  <a:cubicBezTo>
                    <a:pt x="17674" y="1417"/>
                    <a:pt x="14074" y="1292"/>
                    <a:pt x="10988" y="1729"/>
                  </a:cubicBezTo>
                  <a:cubicBezTo>
                    <a:pt x="7903" y="2166"/>
                    <a:pt x="5331" y="3165"/>
                    <a:pt x="3274" y="4976"/>
                  </a:cubicBezTo>
                  <a:cubicBezTo>
                    <a:pt x="1217" y="6786"/>
                    <a:pt x="-326" y="9408"/>
                    <a:pt x="60" y="11655"/>
                  </a:cubicBezTo>
                  <a:cubicBezTo>
                    <a:pt x="445" y="13903"/>
                    <a:pt x="2760" y="15776"/>
                    <a:pt x="5588" y="16587"/>
                  </a:cubicBezTo>
                  <a:cubicBezTo>
                    <a:pt x="8417" y="17399"/>
                    <a:pt x="11760" y="17149"/>
                    <a:pt x="14331" y="15838"/>
                  </a:cubicBezTo>
                  <a:cubicBezTo>
                    <a:pt x="16903" y="14527"/>
                    <a:pt x="18703" y="12155"/>
                    <a:pt x="19088" y="9782"/>
                  </a:cubicBezTo>
                  <a:cubicBezTo>
                    <a:pt x="19474" y="7410"/>
                    <a:pt x="18445" y="5038"/>
                    <a:pt x="16388" y="3352"/>
                  </a:cubicBezTo>
                  <a:cubicBezTo>
                    <a:pt x="14331" y="1667"/>
                    <a:pt x="11245" y="668"/>
                    <a:pt x="9060" y="231"/>
                  </a:cubicBezTo>
                  <a:cubicBezTo>
                    <a:pt x="6874" y="-206"/>
                    <a:pt x="5588" y="-81"/>
                    <a:pt x="4303" y="1105"/>
                  </a:cubicBezTo>
                  <a:cubicBezTo>
                    <a:pt x="3017" y="2291"/>
                    <a:pt x="1731" y="4539"/>
                    <a:pt x="1860" y="6723"/>
                  </a:cubicBezTo>
                  <a:cubicBezTo>
                    <a:pt x="1988" y="8908"/>
                    <a:pt x="3531" y="11031"/>
                    <a:pt x="6617" y="13466"/>
                  </a:cubicBezTo>
                  <a:cubicBezTo>
                    <a:pt x="9703" y="15900"/>
                    <a:pt x="14331" y="18647"/>
                    <a:pt x="18960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9709149" y="5277559"/>
              <a:ext cx="9312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4320" y="0"/>
                  </a:moveTo>
                  <a:cubicBezTo>
                    <a:pt x="6720" y="0"/>
                    <a:pt x="9120" y="0"/>
                    <a:pt x="10320" y="529"/>
                  </a:cubicBezTo>
                  <a:cubicBezTo>
                    <a:pt x="11520" y="1059"/>
                    <a:pt x="11520" y="2118"/>
                    <a:pt x="10800" y="3071"/>
                  </a:cubicBezTo>
                  <a:cubicBezTo>
                    <a:pt x="10080" y="4024"/>
                    <a:pt x="8640" y="4871"/>
                    <a:pt x="9120" y="5400"/>
                  </a:cubicBezTo>
                  <a:cubicBezTo>
                    <a:pt x="9600" y="5929"/>
                    <a:pt x="12000" y="6141"/>
                    <a:pt x="14400" y="6565"/>
                  </a:cubicBezTo>
                  <a:cubicBezTo>
                    <a:pt x="16800" y="6988"/>
                    <a:pt x="19200" y="7624"/>
                    <a:pt x="20400" y="9000"/>
                  </a:cubicBezTo>
                  <a:cubicBezTo>
                    <a:pt x="21600" y="10376"/>
                    <a:pt x="21600" y="12494"/>
                    <a:pt x="18000" y="14718"/>
                  </a:cubicBezTo>
                  <a:cubicBezTo>
                    <a:pt x="14400" y="16941"/>
                    <a:pt x="7200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3" name="Drawing"/>
          <p:cNvGrpSpPr/>
          <p:nvPr/>
        </p:nvGrpSpPr>
        <p:grpSpPr>
          <a:xfrm>
            <a:off x="819149" y="1866899"/>
            <a:ext cx="8877301" cy="7423151"/>
            <a:chOff x="0" y="0"/>
            <a:chExt cx="8877299" cy="7423150"/>
          </a:xfrm>
        </p:grpSpPr>
        <p:sp>
          <p:nvSpPr>
            <p:cNvPr id="2293" name="Line"/>
            <p:cNvSpPr/>
            <p:nvPr/>
          </p:nvSpPr>
          <p:spPr>
            <a:xfrm>
              <a:off x="560686" y="39425"/>
              <a:ext cx="270024" cy="42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204" fill="norm" stroke="1" extrusionOk="0">
                  <a:moveTo>
                    <a:pt x="11815" y="2463"/>
                  </a:moveTo>
                  <a:cubicBezTo>
                    <a:pt x="11815" y="1936"/>
                    <a:pt x="11815" y="1409"/>
                    <a:pt x="11150" y="1093"/>
                  </a:cubicBezTo>
                  <a:cubicBezTo>
                    <a:pt x="10486" y="777"/>
                    <a:pt x="9157" y="672"/>
                    <a:pt x="7495" y="1304"/>
                  </a:cubicBezTo>
                  <a:cubicBezTo>
                    <a:pt x="5834" y="1936"/>
                    <a:pt x="3840" y="3306"/>
                    <a:pt x="2344" y="5676"/>
                  </a:cubicBezTo>
                  <a:cubicBezTo>
                    <a:pt x="849" y="8047"/>
                    <a:pt x="-148" y="11419"/>
                    <a:pt x="18" y="14158"/>
                  </a:cubicBezTo>
                  <a:cubicBezTo>
                    <a:pt x="184" y="16898"/>
                    <a:pt x="1514" y="19005"/>
                    <a:pt x="3507" y="20164"/>
                  </a:cubicBezTo>
                  <a:cubicBezTo>
                    <a:pt x="5501" y="21323"/>
                    <a:pt x="8160" y="21534"/>
                    <a:pt x="11150" y="20691"/>
                  </a:cubicBezTo>
                  <a:cubicBezTo>
                    <a:pt x="14141" y="19848"/>
                    <a:pt x="17464" y="17952"/>
                    <a:pt x="19292" y="15370"/>
                  </a:cubicBezTo>
                  <a:cubicBezTo>
                    <a:pt x="21120" y="12789"/>
                    <a:pt x="21452" y="9522"/>
                    <a:pt x="21037" y="6994"/>
                  </a:cubicBezTo>
                  <a:cubicBezTo>
                    <a:pt x="20621" y="4465"/>
                    <a:pt x="19458" y="2674"/>
                    <a:pt x="18461" y="1620"/>
                  </a:cubicBezTo>
                  <a:cubicBezTo>
                    <a:pt x="17464" y="566"/>
                    <a:pt x="16634" y="250"/>
                    <a:pt x="15720" y="92"/>
                  </a:cubicBezTo>
                  <a:cubicBezTo>
                    <a:pt x="14806" y="-66"/>
                    <a:pt x="13809" y="-66"/>
                    <a:pt x="13227" y="461"/>
                  </a:cubicBezTo>
                  <a:cubicBezTo>
                    <a:pt x="12646" y="988"/>
                    <a:pt x="12480" y="2041"/>
                    <a:pt x="12480" y="3095"/>
                  </a:cubicBezTo>
                  <a:cubicBezTo>
                    <a:pt x="12480" y="4149"/>
                    <a:pt x="12646" y="5202"/>
                    <a:pt x="12812" y="6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81431" y="285750"/>
              <a:ext cx="229820" cy="18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871" fill="norm" stroke="1" extrusionOk="0">
                  <a:moveTo>
                    <a:pt x="4276" y="0"/>
                  </a:moveTo>
                  <a:cubicBezTo>
                    <a:pt x="3087" y="2912"/>
                    <a:pt x="1898" y="5825"/>
                    <a:pt x="1105" y="9101"/>
                  </a:cubicBezTo>
                  <a:cubicBezTo>
                    <a:pt x="312" y="12378"/>
                    <a:pt x="-84" y="16018"/>
                    <a:pt x="15" y="18324"/>
                  </a:cubicBezTo>
                  <a:cubicBezTo>
                    <a:pt x="114" y="20629"/>
                    <a:pt x="709" y="21600"/>
                    <a:pt x="2789" y="20265"/>
                  </a:cubicBezTo>
                  <a:cubicBezTo>
                    <a:pt x="4870" y="18930"/>
                    <a:pt x="8437" y="15290"/>
                    <a:pt x="10419" y="12620"/>
                  </a:cubicBezTo>
                  <a:cubicBezTo>
                    <a:pt x="12400" y="9951"/>
                    <a:pt x="12797" y="8252"/>
                    <a:pt x="12995" y="6796"/>
                  </a:cubicBezTo>
                  <a:cubicBezTo>
                    <a:pt x="13193" y="5339"/>
                    <a:pt x="13193" y="4126"/>
                    <a:pt x="12995" y="4126"/>
                  </a:cubicBezTo>
                  <a:cubicBezTo>
                    <a:pt x="12797" y="4126"/>
                    <a:pt x="12400" y="5339"/>
                    <a:pt x="12202" y="7766"/>
                  </a:cubicBezTo>
                  <a:cubicBezTo>
                    <a:pt x="12004" y="10193"/>
                    <a:pt x="12004" y="13834"/>
                    <a:pt x="12400" y="16261"/>
                  </a:cubicBezTo>
                  <a:cubicBezTo>
                    <a:pt x="12797" y="18688"/>
                    <a:pt x="13589" y="19901"/>
                    <a:pt x="15175" y="19780"/>
                  </a:cubicBezTo>
                  <a:cubicBezTo>
                    <a:pt x="16760" y="19658"/>
                    <a:pt x="19138" y="18202"/>
                    <a:pt x="21516" y="16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170516" y="57149"/>
              <a:ext cx="80435" cy="385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7958" y="0"/>
                  </a:moveTo>
                  <a:cubicBezTo>
                    <a:pt x="5684" y="1761"/>
                    <a:pt x="3411" y="3522"/>
                    <a:pt x="1989" y="6457"/>
                  </a:cubicBezTo>
                  <a:cubicBezTo>
                    <a:pt x="568" y="9391"/>
                    <a:pt x="0" y="13500"/>
                    <a:pt x="0" y="16141"/>
                  </a:cubicBezTo>
                  <a:cubicBezTo>
                    <a:pt x="0" y="18783"/>
                    <a:pt x="568" y="19957"/>
                    <a:pt x="2274" y="20661"/>
                  </a:cubicBezTo>
                  <a:cubicBezTo>
                    <a:pt x="3979" y="21365"/>
                    <a:pt x="6821" y="21600"/>
                    <a:pt x="10232" y="21189"/>
                  </a:cubicBezTo>
                  <a:cubicBezTo>
                    <a:pt x="13642" y="20778"/>
                    <a:pt x="17621" y="19722"/>
                    <a:pt x="19611" y="18665"/>
                  </a:cubicBezTo>
                  <a:cubicBezTo>
                    <a:pt x="21600" y="17609"/>
                    <a:pt x="21600" y="16552"/>
                    <a:pt x="21600" y="15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102472" y="158750"/>
              <a:ext cx="22467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2654" y="21600"/>
                  </a:moveTo>
                  <a:cubicBezTo>
                    <a:pt x="1443" y="21086"/>
                    <a:pt x="232" y="20571"/>
                    <a:pt x="30" y="19543"/>
                  </a:cubicBezTo>
                  <a:cubicBezTo>
                    <a:pt x="-172" y="18514"/>
                    <a:pt x="635" y="16971"/>
                    <a:pt x="3159" y="14914"/>
                  </a:cubicBezTo>
                  <a:cubicBezTo>
                    <a:pt x="5682" y="12857"/>
                    <a:pt x="9921" y="10286"/>
                    <a:pt x="13252" y="7714"/>
                  </a:cubicBezTo>
                  <a:cubicBezTo>
                    <a:pt x="16583" y="5143"/>
                    <a:pt x="19006" y="2571"/>
                    <a:pt x="214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349093" y="31750"/>
              <a:ext cx="9808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073"/>
                    <a:pt x="2735" y="4145"/>
                    <a:pt x="575" y="7200"/>
                  </a:cubicBezTo>
                  <a:cubicBezTo>
                    <a:pt x="-1585" y="10255"/>
                    <a:pt x="2735" y="14291"/>
                    <a:pt x="7055" y="16855"/>
                  </a:cubicBezTo>
                  <a:cubicBezTo>
                    <a:pt x="11375" y="19418"/>
                    <a:pt x="15695" y="2050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403350" y="252894"/>
              <a:ext cx="25400" cy="10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6842"/>
                  </a:moveTo>
                  <a:cubicBezTo>
                    <a:pt x="3600" y="3316"/>
                    <a:pt x="7200" y="-211"/>
                    <a:pt x="9900" y="9"/>
                  </a:cubicBezTo>
                  <a:cubicBezTo>
                    <a:pt x="12600" y="230"/>
                    <a:pt x="14400" y="4197"/>
                    <a:pt x="16200" y="8385"/>
                  </a:cubicBezTo>
                  <a:cubicBezTo>
                    <a:pt x="18000" y="12573"/>
                    <a:pt x="19800" y="16981"/>
                    <a:pt x="21600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428750" y="158750"/>
              <a:ext cx="6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519387" y="194868"/>
              <a:ext cx="60026" cy="18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342" fill="norm" stroke="1" extrusionOk="0">
                  <a:moveTo>
                    <a:pt x="1569" y="11877"/>
                  </a:moveTo>
                  <a:cubicBezTo>
                    <a:pt x="8049" y="8964"/>
                    <a:pt x="14529" y="6052"/>
                    <a:pt x="17769" y="3989"/>
                  </a:cubicBezTo>
                  <a:cubicBezTo>
                    <a:pt x="21009" y="1926"/>
                    <a:pt x="21009" y="713"/>
                    <a:pt x="19209" y="227"/>
                  </a:cubicBezTo>
                  <a:cubicBezTo>
                    <a:pt x="17409" y="-258"/>
                    <a:pt x="13809" y="-15"/>
                    <a:pt x="10209" y="1441"/>
                  </a:cubicBezTo>
                  <a:cubicBezTo>
                    <a:pt x="6609" y="2897"/>
                    <a:pt x="3009" y="5567"/>
                    <a:pt x="1209" y="8358"/>
                  </a:cubicBezTo>
                  <a:cubicBezTo>
                    <a:pt x="-591" y="11149"/>
                    <a:pt x="-591" y="14061"/>
                    <a:pt x="2649" y="16245"/>
                  </a:cubicBezTo>
                  <a:cubicBezTo>
                    <a:pt x="5889" y="18430"/>
                    <a:pt x="12369" y="19886"/>
                    <a:pt x="18849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638300" y="139700"/>
              <a:ext cx="222251" cy="24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6092"/>
                  </a:moveTo>
                  <a:cubicBezTo>
                    <a:pt x="2469" y="7200"/>
                    <a:pt x="4937" y="8308"/>
                    <a:pt x="6686" y="10062"/>
                  </a:cubicBezTo>
                  <a:cubicBezTo>
                    <a:pt x="8434" y="11815"/>
                    <a:pt x="9463" y="14215"/>
                    <a:pt x="9874" y="16062"/>
                  </a:cubicBezTo>
                  <a:cubicBezTo>
                    <a:pt x="10286" y="17908"/>
                    <a:pt x="10080" y="19200"/>
                    <a:pt x="9566" y="20123"/>
                  </a:cubicBezTo>
                  <a:cubicBezTo>
                    <a:pt x="9051" y="21046"/>
                    <a:pt x="8229" y="21600"/>
                    <a:pt x="7714" y="21323"/>
                  </a:cubicBezTo>
                  <a:cubicBezTo>
                    <a:pt x="7200" y="21046"/>
                    <a:pt x="6994" y="19938"/>
                    <a:pt x="7817" y="17169"/>
                  </a:cubicBezTo>
                  <a:cubicBezTo>
                    <a:pt x="8640" y="14400"/>
                    <a:pt x="10491" y="9969"/>
                    <a:pt x="12960" y="6831"/>
                  </a:cubicBezTo>
                  <a:cubicBezTo>
                    <a:pt x="15429" y="3692"/>
                    <a:pt x="18514" y="184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394891" y="42188"/>
              <a:ext cx="182737" cy="41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071" fill="norm" stroke="1" extrusionOk="0">
                  <a:moveTo>
                    <a:pt x="2804" y="4926"/>
                  </a:moveTo>
                  <a:cubicBezTo>
                    <a:pt x="2076" y="5888"/>
                    <a:pt x="1348" y="6850"/>
                    <a:pt x="1227" y="9149"/>
                  </a:cubicBezTo>
                  <a:cubicBezTo>
                    <a:pt x="1105" y="11448"/>
                    <a:pt x="1591" y="15084"/>
                    <a:pt x="1834" y="17169"/>
                  </a:cubicBezTo>
                  <a:cubicBezTo>
                    <a:pt x="2076" y="19254"/>
                    <a:pt x="2076" y="19789"/>
                    <a:pt x="2198" y="20324"/>
                  </a:cubicBezTo>
                  <a:cubicBezTo>
                    <a:pt x="2319" y="20858"/>
                    <a:pt x="2562" y="21393"/>
                    <a:pt x="2440" y="20698"/>
                  </a:cubicBezTo>
                  <a:cubicBezTo>
                    <a:pt x="2319" y="20003"/>
                    <a:pt x="1834" y="18078"/>
                    <a:pt x="1227" y="15298"/>
                  </a:cubicBezTo>
                  <a:cubicBezTo>
                    <a:pt x="620" y="12518"/>
                    <a:pt x="-108" y="8882"/>
                    <a:pt x="13" y="6369"/>
                  </a:cubicBezTo>
                  <a:cubicBezTo>
                    <a:pt x="135" y="3856"/>
                    <a:pt x="1105" y="2466"/>
                    <a:pt x="3168" y="1450"/>
                  </a:cubicBezTo>
                  <a:cubicBezTo>
                    <a:pt x="5231" y="435"/>
                    <a:pt x="8386" y="-207"/>
                    <a:pt x="11541" y="60"/>
                  </a:cubicBezTo>
                  <a:cubicBezTo>
                    <a:pt x="14696" y="328"/>
                    <a:pt x="17852" y="1504"/>
                    <a:pt x="19550" y="3749"/>
                  </a:cubicBezTo>
                  <a:cubicBezTo>
                    <a:pt x="21249" y="5995"/>
                    <a:pt x="21492" y="9310"/>
                    <a:pt x="19793" y="12197"/>
                  </a:cubicBezTo>
                  <a:cubicBezTo>
                    <a:pt x="18094" y="15084"/>
                    <a:pt x="14454" y="17543"/>
                    <a:pt x="12027" y="18934"/>
                  </a:cubicBezTo>
                  <a:cubicBezTo>
                    <a:pt x="9600" y="20324"/>
                    <a:pt x="8386" y="20644"/>
                    <a:pt x="7173" y="20858"/>
                  </a:cubicBezTo>
                  <a:cubicBezTo>
                    <a:pt x="5959" y="21072"/>
                    <a:pt x="4746" y="21179"/>
                    <a:pt x="4018" y="20912"/>
                  </a:cubicBezTo>
                  <a:cubicBezTo>
                    <a:pt x="3290" y="20644"/>
                    <a:pt x="3047" y="20003"/>
                    <a:pt x="3411" y="19361"/>
                  </a:cubicBezTo>
                  <a:cubicBezTo>
                    <a:pt x="3775" y="18720"/>
                    <a:pt x="4746" y="18078"/>
                    <a:pt x="5717" y="17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622066" y="266417"/>
              <a:ext cx="108435" cy="16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0586" fill="norm" stroke="1" extrusionOk="0">
                  <a:moveTo>
                    <a:pt x="93" y="12035"/>
                  </a:moveTo>
                  <a:cubicBezTo>
                    <a:pt x="4169" y="11235"/>
                    <a:pt x="8244" y="10435"/>
                    <a:pt x="10689" y="9369"/>
                  </a:cubicBezTo>
                  <a:cubicBezTo>
                    <a:pt x="13135" y="8302"/>
                    <a:pt x="13950" y="6969"/>
                    <a:pt x="14357" y="5369"/>
                  </a:cubicBezTo>
                  <a:cubicBezTo>
                    <a:pt x="14765" y="3769"/>
                    <a:pt x="14765" y="1902"/>
                    <a:pt x="13746" y="835"/>
                  </a:cubicBezTo>
                  <a:cubicBezTo>
                    <a:pt x="12727" y="-231"/>
                    <a:pt x="10689" y="-498"/>
                    <a:pt x="7836" y="1369"/>
                  </a:cubicBezTo>
                  <a:cubicBezTo>
                    <a:pt x="4984" y="3235"/>
                    <a:pt x="1316" y="7235"/>
                    <a:pt x="297" y="10969"/>
                  </a:cubicBezTo>
                  <a:cubicBezTo>
                    <a:pt x="-722" y="14702"/>
                    <a:pt x="908" y="18169"/>
                    <a:pt x="4780" y="19635"/>
                  </a:cubicBezTo>
                  <a:cubicBezTo>
                    <a:pt x="8652" y="21102"/>
                    <a:pt x="14765" y="20569"/>
                    <a:pt x="20878" y="20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2826758" y="63499"/>
              <a:ext cx="87892" cy="35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89" fill="norm" stroke="1" extrusionOk="0">
                  <a:moveTo>
                    <a:pt x="15184" y="0"/>
                  </a:moveTo>
                  <a:cubicBezTo>
                    <a:pt x="11584" y="2173"/>
                    <a:pt x="7984" y="4346"/>
                    <a:pt x="5412" y="7093"/>
                  </a:cubicBezTo>
                  <a:cubicBezTo>
                    <a:pt x="2841" y="9841"/>
                    <a:pt x="1298" y="13164"/>
                    <a:pt x="526" y="15593"/>
                  </a:cubicBezTo>
                  <a:cubicBezTo>
                    <a:pt x="-245" y="18021"/>
                    <a:pt x="-245" y="19555"/>
                    <a:pt x="1041" y="20450"/>
                  </a:cubicBezTo>
                  <a:cubicBezTo>
                    <a:pt x="2326" y="21344"/>
                    <a:pt x="4898" y="21600"/>
                    <a:pt x="8498" y="21217"/>
                  </a:cubicBezTo>
                  <a:cubicBezTo>
                    <a:pt x="12098" y="20833"/>
                    <a:pt x="16726" y="19811"/>
                    <a:pt x="21355" y="18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2794000" y="247650"/>
              <a:ext cx="107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21600"/>
                  </a:moveTo>
                  <a:cubicBezTo>
                    <a:pt x="2541" y="20160"/>
                    <a:pt x="0" y="18720"/>
                    <a:pt x="0" y="16560"/>
                  </a:cubicBezTo>
                  <a:cubicBezTo>
                    <a:pt x="0" y="14400"/>
                    <a:pt x="2541" y="11520"/>
                    <a:pt x="6565" y="8640"/>
                  </a:cubicBezTo>
                  <a:cubicBezTo>
                    <a:pt x="10588" y="5760"/>
                    <a:pt x="16094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954036" y="208027"/>
              <a:ext cx="113014" cy="16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146" fill="norm" stroke="1" extrusionOk="0">
                  <a:moveTo>
                    <a:pt x="6708" y="10592"/>
                  </a:moveTo>
                  <a:cubicBezTo>
                    <a:pt x="8637" y="10592"/>
                    <a:pt x="10565" y="10592"/>
                    <a:pt x="12880" y="9526"/>
                  </a:cubicBezTo>
                  <a:cubicBezTo>
                    <a:pt x="15194" y="8459"/>
                    <a:pt x="17894" y="6326"/>
                    <a:pt x="19244" y="4592"/>
                  </a:cubicBezTo>
                  <a:cubicBezTo>
                    <a:pt x="20594" y="2859"/>
                    <a:pt x="20594" y="1526"/>
                    <a:pt x="19630" y="726"/>
                  </a:cubicBezTo>
                  <a:cubicBezTo>
                    <a:pt x="18665" y="-74"/>
                    <a:pt x="16737" y="-341"/>
                    <a:pt x="13651" y="592"/>
                  </a:cubicBezTo>
                  <a:cubicBezTo>
                    <a:pt x="10565" y="1526"/>
                    <a:pt x="6323" y="3659"/>
                    <a:pt x="3430" y="6992"/>
                  </a:cubicBezTo>
                  <a:cubicBezTo>
                    <a:pt x="537" y="10326"/>
                    <a:pt x="-1006" y="14859"/>
                    <a:pt x="730" y="17526"/>
                  </a:cubicBezTo>
                  <a:cubicBezTo>
                    <a:pt x="2465" y="20192"/>
                    <a:pt x="7480" y="20992"/>
                    <a:pt x="11337" y="21126"/>
                  </a:cubicBezTo>
                  <a:cubicBezTo>
                    <a:pt x="15194" y="21259"/>
                    <a:pt x="17894" y="20726"/>
                    <a:pt x="20594" y="20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163703" y="192419"/>
              <a:ext cx="100198" cy="17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367" fill="norm" stroke="1" extrusionOk="0">
                  <a:moveTo>
                    <a:pt x="20867" y="2853"/>
                  </a:moveTo>
                  <a:cubicBezTo>
                    <a:pt x="19545" y="1824"/>
                    <a:pt x="18222" y="796"/>
                    <a:pt x="16238" y="281"/>
                  </a:cubicBezTo>
                  <a:cubicBezTo>
                    <a:pt x="14255" y="-233"/>
                    <a:pt x="11610" y="-233"/>
                    <a:pt x="8524" y="1953"/>
                  </a:cubicBezTo>
                  <a:cubicBezTo>
                    <a:pt x="5438" y="4138"/>
                    <a:pt x="1912" y="8510"/>
                    <a:pt x="589" y="11981"/>
                  </a:cubicBezTo>
                  <a:cubicBezTo>
                    <a:pt x="-733" y="15453"/>
                    <a:pt x="149" y="18024"/>
                    <a:pt x="3455" y="19438"/>
                  </a:cubicBezTo>
                  <a:cubicBezTo>
                    <a:pt x="6761" y="20853"/>
                    <a:pt x="12491" y="21110"/>
                    <a:pt x="18222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334929" y="0"/>
              <a:ext cx="81372" cy="40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91" fill="norm" stroke="1" extrusionOk="0">
                  <a:moveTo>
                    <a:pt x="19629" y="0"/>
                  </a:moveTo>
                  <a:cubicBezTo>
                    <a:pt x="15753" y="1108"/>
                    <a:pt x="11876" y="2215"/>
                    <a:pt x="8553" y="4763"/>
                  </a:cubicBezTo>
                  <a:cubicBezTo>
                    <a:pt x="5229" y="7311"/>
                    <a:pt x="2460" y="11298"/>
                    <a:pt x="1076" y="14234"/>
                  </a:cubicBezTo>
                  <a:cubicBezTo>
                    <a:pt x="-309" y="17169"/>
                    <a:pt x="-309" y="19052"/>
                    <a:pt x="799" y="20160"/>
                  </a:cubicBezTo>
                  <a:cubicBezTo>
                    <a:pt x="1906" y="21268"/>
                    <a:pt x="4122" y="21600"/>
                    <a:pt x="7722" y="21268"/>
                  </a:cubicBezTo>
                  <a:cubicBezTo>
                    <a:pt x="11322" y="20935"/>
                    <a:pt x="16306" y="19938"/>
                    <a:pt x="21291" y="18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340100" y="171450"/>
              <a:ext cx="152401" cy="20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6012"/>
                  </a:moveTo>
                  <a:cubicBezTo>
                    <a:pt x="3300" y="6012"/>
                    <a:pt x="6600" y="6012"/>
                    <a:pt x="9450" y="6569"/>
                  </a:cubicBezTo>
                  <a:cubicBezTo>
                    <a:pt x="12300" y="7126"/>
                    <a:pt x="14700" y="8239"/>
                    <a:pt x="15900" y="10466"/>
                  </a:cubicBezTo>
                  <a:cubicBezTo>
                    <a:pt x="17100" y="12693"/>
                    <a:pt x="17100" y="16033"/>
                    <a:pt x="16950" y="18260"/>
                  </a:cubicBezTo>
                  <a:cubicBezTo>
                    <a:pt x="16800" y="20487"/>
                    <a:pt x="16500" y="21600"/>
                    <a:pt x="16500" y="21266"/>
                  </a:cubicBezTo>
                  <a:cubicBezTo>
                    <a:pt x="16500" y="20932"/>
                    <a:pt x="16800" y="19151"/>
                    <a:pt x="17700" y="15365"/>
                  </a:cubicBezTo>
                  <a:cubicBezTo>
                    <a:pt x="18600" y="11579"/>
                    <a:pt x="20100" y="57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3550274" y="232642"/>
              <a:ext cx="112304" cy="11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686" fill="norm" stroke="1" extrusionOk="0">
                  <a:moveTo>
                    <a:pt x="8282" y="6989"/>
                  </a:moveTo>
                  <a:cubicBezTo>
                    <a:pt x="5882" y="7355"/>
                    <a:pt x="3482" y="7721"/>
                    <a:pt x="2082" y="8820"/>
                  </a:cubicBezTo>
                  <a:cubicBezTo>
                    <a:pt x="682" y="9918"/>
                    <a:pt x="282" y="11748"/>
                    <a:pt x="82" y="13579"/>
                  </a:cubicBezTo>
                  <a:cubicBezTo>
                    <a:pt x="-118" y="15409"/>
                    <a:pt x="-118" y="17240"/>
                    <a:pt x="2082" y="18704"/>
                  </a:cubicBezTo>
                  <a:cubicBezTo>
                    <a:pt x="4282" y="20169"/>
                    <a:pt x="8682" y="21267"/>
                    <a:pt x="12282" y="20352"/>
                  </a:cubicBezTo>
                  <a:cubicBezTo>
                    <a:pt x="15882" y="19436"/>
                    <a:pt x="18682" y="16508"/>
                    <a:pt x="20082" y="13396"/>
                  </a:cubicBezTo>
                  <a:cubicBezTo>
                    <a:pt x="21482" y="10284"/>
                    <a:pt x="21482" y="6989"/>
                    <a:pt x="20682" y="4792"/>
                  </a:cubicBezTo>
                  <a:cubicBezTo>
                    <a:pt x="19882" y="2596"/>
                    <a:pt x="18282" y="1498"/>
                    <a:pt x="16482" y="765"/>
                  </a:cubicBezTo>
                  <a:cubicBezTo>
                    <a:pt x="14682" y="33"/>
                    <a:pt x="12682" y="-333"/>
                    <a:pt x="11682" y="399"/>
                  </a:cubicBezTo>
                  <a:cubicBezTo>
                    <a:pt x="10682" y="1131"/>
                    <a:pt x="10682" y="2962"/>
                    <a:pt x="10682" y="4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3704166" y="156912"/>
              <a:ext cx="149008" cy="18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857" fill="norm" stroke="1" extrusionOk="0">
                  <a:moveTo>
                    <a:pt x="608" y="11599"/>
                  </a:moveTo>
                  <a:cubicBezTo>
                    <a:pt x="608" y="13973"/>
                    <a:pt x="608" y="16347"/>
                    <a:pt x="456" y="18127"/>
                  </a:cubicBezTo>
                  <a:cubicBezTo>
                    <a:pt x="304" y="19907"/>
                    <a:pt x="0" y="21094"/>
                    <a:pt x="0" y="20619"/>
                  </a:cubicBezTo>
                  <a:cubicBezTo>
                    <a:pt x="0" y="20145"/>
                    <a:pt x="304" y="18008"/>
                    <a:pt x="1825" y="14448"/>
                  </a:cubicBezTo>
                  <a:cubicBezTo>
                    <a:pt x="3346" y="10887"/>
                    <a:pt x="6085" y="5903"/>
                    <a:pt x="8214" y="3054"/>
                  </a:cubicBezTo>
                  <a:cubicBezTo>
                    <a:pt x="10344" y="206"/>
                    <a:pt x="11865" y="-506"/>
                    <a:pt x="13994" y="325"/>
                  </a:cubicBezTo>
                  <a:cubicBezTo>
                    <a:pt x="16124" y="1156"/>
                    <a:pt x="18862" y="3529"/>
                    <a:pt x="20231" y="6734"/>
                  </a:cubicBezTo>
                  <a:cubicBezTo>
                    <a:pt x="21600" y="9938"/>
                    <a:pt x="21600" y="13973"/>
                    <a:pt x="21144" y="16465"/>
                  </a:cubicBezTo>
                  <a:cubicBezTo>
                    <a:pt x="20687" y="18958"/>
                    <a:pt x="19775" y="19907"/>
                    <a:pt x="18862" y="20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368300" y="558800"/>
              <a:ext cx="3435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" y="19705"/>
                    <a:pt x="852" y="17811"/>
                    <a:pt x="1304" y="16295"/>
                  </a:cubicBezTo>
                  <a:cubicBezTo>
                    <a:pt x="1757" y="14779"/>
                    <a:pt x="2236" y="13642"/>
                    <a:pt x="2768" y="12505"/>
                  </a:cubicBezTo>
                  <a:cubicBezTo>
                    <a:pt x="3301" y="11368"/>
                    <a:pt x="3886" y="10232"/>
                    <a:pt x="4438" y="9095"/>
                  </a:cubicBezTo>
                  <a:cubicBezTo>
                    <a:pt x="4991" y="7958"/>
                    <a:pt x="5510" y="6821"/>
                    <a:pt x="6062" y="5874"/>
                  </a:cubicBezTo>
                  <a:cubicBezTo>
                    <a:pt x="6614" y="4926"/>
                    <a:pt x="7200" y="4168"/>
                    <a:pt x="7699" y="3411"/>
                  </a:cubicBezTo>
                  <a:cubicBezTo>
                    <a:pt x="8198" y="2653"/>
                    <a:pt x="8611" y="1895"/>
                    <a:pt x="9043" y="1326"/>
                  </a:cubicBezTo>
                  <a:cubicBezTo>
                    <a:pt x="9476" y="758"/>
                    <a:pt x="9928" y="379"/>
                    <a:pt x="10394" y="189"/>
                  </a:cubicBezTo>
                  <a:cubicBezTo>
                    <a:pt x="10860" y="0"/>
                    <a:pt x="11339" y="0"/>
                    <a:pt x="11798" y="0"/>
                  </a:cubicBezTo>
                  <a:cubicBezTo>
                    <a:pt x="12257" y="0"/>
                    <a:pt x="12696" y="0"/>
                    <a:pt x="13136" y="0"/>
                  </a:cubicBezTo>
                  <a:cubicBezTo>
                    <a:pt x="13575" y="0"/>
                    <a:pt x="14014" y="0"/>
                    <a:pt x="14447" y="0"/>
                  </a:cubicBezTo>
                  <a:cubicBezTo>
                    <a:pt x="14879" y="0"/>
                    <a:pt x="15305" y="0"/>
                    <a:pt x="15811" y="568"/>
                  </a:cubicBezTo>
                  <a:cubicBezTo>
                    <a:pt x="16316" y="1137"/>
                    <a:pt x="16902" y="2274"/>
                    <a:pt x="17434" y="3221"/>
                  </a:cubicBezTo>
                  <a:cubicBezTo>
                    <a:pt x="17967" y="4168"/>
                    <a:pt x="18446" y="4926"/>
                    <a:pt x="18965" y="6063"/>
                  </a:cubicBezTo>
                  <a:cubicBezTo>
                    <a:pt x="19484" y="7200"/>
                    <a:pt x="20043" y="8716"/>
                    <a:pt x="20489" y="10421"/>
                  </a:cubicBezTo>
                  <a:cubicBezTo>
                    <a:pt x="20935" y="12126"/>
                    <a:pt x="21267" y="14021"/>
                    <a:pt x="21600" y="15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46100" y="781050"/>
              <a:ext cx="3054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9" y="21600"/>
                    <a:pt x="1198" y="21600"/>
                    <a:pt x="1744" y="21600"/>
                  </a:cubicBezTo>
                  <a:cubicBezTo>
                    <a:pt x="2290" y="21600"/>
                    <a:pt x="2784" y="21600"/>
                    <a:pt x="3346" y="21086"/>
                  </a:cubicBezTo>
                  <a:cubicBezTo>
                    <a:pt x="3907" y="20571"/>
                    <a:pt x="4536" y="19543"/>
                    <a:pt x="5119" y="18686"/>
                  </a:cubicBezTo>
                  <a:cubicBezTo>
                    <a:pt x="5703" y="17829"/>
                    <a:pt x="6242" y="17143"/>
                    <a:pt x="6818" y="16457"/>
                  </a:cubicBezTo>
                  <a:cubicBezTo>
                    <a:pt x="7395" y="15771"/>
                    <a:pt x="8008" y="15086"/>
                    <a:pt x="8630" y="14400"/>
                  </a:cubicBezTo>
                  <a:cubicBezTo>
                    <a:pt x="9251" y="13714"/>
                    <a:pt x="9879" y="13029"/>
                    <a:pt x="10508" y="12343"/>
                  </a:cubicBezTo>
                  <a:cubicBezTo>
                    <a:pt x="11137" y="11657"/>
                    <a:pt x="11765" y="10971"/>
                    <a:pt x="12409" y="10286"/>
                  </a:cubicBezTo>
                  <a:cubicBezTo>
                    <a:pt x="13053" y="9600"/>
                    <a:pt x="13711" y="8914"/>
                    <a:pt x="14355" y="8400"/>
                  </a:cubicBezTo>
                  <a:cubicBezTo>
                    <a:pt x="14999" y="7886"/>
                    <a:pt x="15627" y="7543"/>
                    <a:pt x="16219" y="7200"/>
                  </a:cubicBezTo>
                  <a:cubicBezTo>
                    <a:pt x="16810" y="6857"/>
                    <a:pt x="17364" y="6514"/>
                    <a:pt x="18000" y="6000"/>
                  </a:cubicBezTo>
                  <a:cubicBezTo>
                    <a:pt x="18636" y="5486"/>
                    <a:pt x="19355" y="4800"/>
                    <a:pt x="19968" y="3771"/>
                  </a:cubicBezTo>
                  <a:cubicBezTo>
                    <a:pt x="20582" y="2743"/>
                    <a:pt x="21091" y="13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3962399" y="127000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3987799" y="29845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155700" y="1492250"/>
              <a:ext cx="1270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86"/>
                    <a:pt x="14400" y="7771"/>
                    <a:pt x="18000" y="11371"/>
                  </a:cubicBezTo>
                  <a:cubicBezTo>
                    <a:pt x="21600" y="14971"/>
                    <a:pt x="21600" y="182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79601" y="1492250"/>
              <a:ext cx="3920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604" y="21600"/>
                  </a:moveTo>
                  <a:cubicBezTo>
                    <a:pt x="255" y="19200"/>
                    <a:pt x="-93" y="16800"/>
                    <a:pt x="23" y="15120"/>
                  </a:cubicBezTo>
                  <a:cubicBezTo>
                    <a:pt x="139" y="13440"/>
                    <a:pt x="720" y="12480"/>
                    <a:pt x="2926" y="10080"/>
                  </a:cubicBezTo>
                  <a:cubicBezTo>
                    <a:pt x="5133" y="7680"/>
                    <a:pt x="8965" y="3840"/>
                    <a:pt x="12333" y="1920"/>
                  </a:cubicBezTo>
                  <a:cubicBezTo>
                    <a:pt x="15701" y="0"/>
                    <a:pt x="18604" y="0"/>
                    <a:pt x="215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988281" y="1866900"/>
              <a:ext cx="338869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6185" y="2945"/>
                  </a:moveTo>
                  <a:cubicBezTo>
                    <a:pt x="4709" y="7855"/>
                    <a:pt x="3233" y="12764"/>
                    <a:pt x="2026" y="16200"/>
                  </a:cubicBezTo>
                  <a:cubicBezTo>
                    <a:pt x="818" y="19636"/>
                    <a:pt x="-121" y="21600"/>
                    <a:pt x="13" y="21600"/>
                  </a:cubicBezTo>
                  <a:cubicBezTo>
                    <a:pt x="147" y="21600"/>
                    <a:pt x="1355" y="19636"/>
                    <a:pt x="3837" y="17182"/>
                  </a:cubicBezTo>
                  <a:cubicBezTo>
                    <a:pt x="6319" y="14727"/>
                    <a:pt x="10075" y="11782"/>
                    <a:pt x="13228" y="8836"/>
                  </a:cubicBezTo>
                  <a:cubicBezTo>
                    <a:pt x="16381" y="5891"/>
                    <a:pt x="18930" y="2945"/>
                    <a:pt x="214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404632" y="1531014"/>
              <a:ext cx="233669" cy="34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71" fill="norm" stroke="1" extrusionOk="0">
                  <a:moveTo>
                    <a:pt x="13893" y="3863"/>
                  </a:moveTo>
                  <a:cubicBezTo>
                    <a:pt x="14087" y="3212"/>
                    <a:pt x="14282" y="2562"/>
                    <a:pt x="14379" y="1846"/>
                  </a:cubicBezTo>
                  <a:cubicBezTo>
                    <a:pt x="14477" y="1130"/>
                    <a:pt x="14477" y="349"/>
                    <a:pt x="13990" y="89"/>
                  </a:cubicBezTo>
                  <a:cubicBezTo>
                    <a:pt x="13504" y="-171"/>
                    <a:pt x="12531" y="89"/>
                    <a:pt x="10682" y="1521"/>
                  </a:cubicBezTo>
                  <a:cubicBezTo>
                    <a:pt x="8833" y="2952"/>
                    <a:pt x="6109" y="5554"/>
                    <a:pt x="4163" y="8547"/>
                  </a:cubicBezTo>
                  <a:cubicBezTo>
                    <a:pt x="2217" y="11540"/>
                    <a:pt x="1050" y="14923"/>
                    <a:pt x="466" y="16940"/>
                  </a:cubicBezTo>
                  <a:cubicBezTo>
                    <a:pt x="-118" y="18957"/>
                    <a:pt x="-118" y="19607"/>
                    <a:pt x="271" y="20193"/>
                  </a:cubicBezTo>
                  <a:cubicBezTo>
                    <a:pt x="660" y="20778"/>
                    <a:pt x="1439" y="21299"/>
                    <a:pt x="2801" y="21364"/>
                  </a:cubicBezTo>
                  <a:cubicBezTo>
                    <a:pt x="4163" y="21429"/>
                    <a:pt x="6109" y="21039"/>
                    <a:pt x="8931" y="19607"/>
                  </a:cubicBezTo>
                  <a:cubicBezTo>
                    <a:pt x="11752" y="18176"/>
                    <a:pt x="15450" y="15704"/>
                    <a:pt x="17590" y="12906"/>
                  </a:cubicBezTo>
                  <a:cubicBezTo>
                    <a:pt x="19731" y="10109"/>
                    <a:pt x="20314" y="6986"/>
                    <a:pt x="19925" y="4839"/>
                  </a:cubicBezTo>
                  <a:cubicBezTo>
                    <a:pt x="19536" y="2692"/>
                    <a:pt x="18174" y="1521"/>
                    <a:pt x="16909" y="870"/>
                  </a:cubicBezTo>
                  <a:cubicBezTo>
                    <a:pt x="15644" y="219"/>
                    <a:pt x="14477" y="89"/>
                    <a:pt x="13406" y="284"/>
                  </a:cubicBezTo>
                  <a:cubicBezTo>
                    <a:pt x="12336" y="480"/>
                    <a:pt x="11363" y="1000"/>
                    <a:pt x="10585" y="2431"/>
                  </a:cubicBezTo>
                  <a:cubicBezTo>
                    <a:pt x="9806" y="3863"/>
                    <a:pt x="9223" y="6205"/>
                    <a:pt x="10001" y="8742"/>
                  </a:cubicBezTo>
                  <a:cubicBezTo>
                    <a:pt x="10779" y="11280"/>
                    <a:pt x="12920" y="14012"/>
                    <a:pt x="15060" y="15443"/>
                  </a:cubicBezTo>
                  <a:cubicBezTo>
                    <a:pt x="17201" y="16875"/>
                    <a:pt x="19341" y="17005"/>
                    <a:pt x="21482" y="1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702064" y="1472660"/>
              <a:ext cx="158486" cy="41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21" fill="norm" stroke="1" extrusionOk="0">
                  <a:moveTo>
                    <a:pt x="3420" y="5860"/>
                  </a:moveTo>
                  <a:cubicBezTo>
                    <a:pt x="2556" y="9316"/>
                    <a:pt x="1692" y="12772"/>
                    <a:pt x="1116" y="15094"/>
                  </a:cubicBezTo>
                  <a:cubicBezTo>
                    <a:pt x="540" y="17416"/>
                    <a:pt x="252" y="18604"/>
                    <a:pt x="108" y="19630"/>
                  </a:cubicBezTo>
                  <a:cubicBezTo>
                    <a:pt x="-36" y="20656"/>
                    <a:pt x="-36" y="21520"/>
                    <a:pt x="108" y="21412"/>
                  </a:cubicBezTo>
                  <a:cubicBezTo>
                    <a:pt x="252" y="21304"/>
                    <a:pt x="540" y="20224"/>
                    <a:pt x="828" y="17848"/>
                  </a:cubicBezTo>
                  <a:cubicBezTo>
                    <a:pt x="1116" y="15472"/>
                    <a:pt x="1404" y="11800"/>
                    <a:pt x="1980" y="8992"/>
                  </a:cubicBezTo>
                  <a:cubicBezTo>
                    <a:pt x="2556" y="6184"/>
                    <a:pt x="3420" y="4240"/>
                    <a:pt x="4284" y="2944"/>
                  </a:cubicBezTo>
                  <a:cubicBezTo>
                    <a:pt x="5148" y="1648"/>
                    <a:pt x="6012" y="1000"/>
                    <a:pt x="7164" y="568"/>
                  </a:cubicBezTo>
                  <a:cubicBezTo>
                    <a:pt x="8316" y="136"/>
                    <a:pt x="9756" y="-80"/>
                    <a:pt x="10908" y="28"/>
                  </a:cubicBezTo>
                  <a:cubicBezTo>
                    <a:pt x="12060" y="136"/>
                    <a:pt x="12924" y="568"/>
                    <a:pt x="13644" y="2026"/>
                  </a:cubicBezTo>
                  <a:cubicBezTo>
                    <a:pt x="14364" y="3484"/>
                    <a:pt x="14940" y="5968"/>
                    <a:pt x="14220" y="7966"/>
                  </a:cubicBezTo>
                  <a:cubicBezTo>
                    <a:pt x="13500" y="9964"/>
                    <a:pt x="11484" y="11476"/>
                    <a:pt x="9756" y="12340"/>
                  </a:cubicBezTo>
                  <a:cubicBezTo>
                    <a:pt x="8028" y="13204"/>
                    <a:pt x="6588" y="13420"/>
                    <a:pt x="5436" y="13312"/>
                  </a:cubicBezTo>
                  <a:cubicBezTo>
                    <a:pt x="4284" y="13204"/>
                    <a:pt x="3420" y="12772"/>
                    <a:pt x="3996" y="12664"/>
                  </a:cubicBezTo>
                  <a:cubicBezTo>
                    <a:pt x="4572" y="12556"/>
                    <a:pt x="6588" y="12772"/>
                    <a:pt x="9468" y="13744"/>
                  </a:cubicBezTo>
                  <a:cubicBezTo>
                    <a:pt x="12348" y="14716"/>
                    <a:pt x="16092" y="16444"/>
                    <a:pt x="18252" y="17848"/>
                  </a:cubicBezTo>
                  <a:cubicBezTo>
                    <a:pt x="20412" y="19252"/>
                    <a:pt x="20988" y="20332"/>
                    <a:pt x="21564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120900" y="165735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2159000" y="178435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2590800" y="169545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2597150" y="163195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2644981" y="1644578"/>
              <a:ext cx="96518" cy="20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180" fill="norm" stroke="1" extrusionOk="0">
                  <a:moveTo>
                    <a:pt x="6159" y="4499"/>
                  </a:moveTo>
                  <a:cubicBezTo>
                    <a:pt x="5240" y="6851"/>
                    <a:pt x="4321" y="9204"/>
                    <a:pt x="3861" y="10915"/>
                  </a:cubicBezTo>
                  <a:cubicBezTo>
                    <a:pt x="3402" y="12626"/>
                    <a:pt x="3402" y="13695"/>
                    <a:pt x="2942" y="14764"/>
                  </a:cubicBezTo>
                  <a:cubicBezTo>
                    <a:pt x="2482" y="15833"/>
                    <a:pt x="1563" y="16903"/>
                    <a:pt x="874" y="16796"/>
                  </a:cubicBezTo>
                  <a:cubicBezTo>
                    <a:pt x="185" y="16689"/>
                    <a:pt x="-275" y="15406"/>
                    <a:pt x="185" y="12946"/>
                  </a:cubicBezTo>
                  <a:cubicBezTo>
                    <a:pt x="644" y="10487"/>
                    <a:pt x="2023" y="6851"/>
                    <a:pt x="3631" y="4499"/>
                  </a:cubicBezTo>
                  <a:cubicBezTo>
                    <a:pt x="5240" y="2146"/>
                    <a:pt x="7078" y="1077"/>
                    <a:pt x="9146" y="435"/>
                  </a:cubicBezTo>
                  <a:cubicBezTo>
                    <a:pt x="11214" y="-206"/>
                    <a:pt x="13512" y="-420"/>
                    <a:pt x="15810" y="1826"/>
                  </a:cubicBezTo>
                  <a:cubicBezTo>
                    <a:pt x="18108" y="4071"/>
                    <a:pt x="20406" y="8776"/>
                    <a:pt x="20865" y="12412"/>
                  </a:cubicBezTo>
                  <a:cubicBezTo>
                    <a:pt x="21325" y="16047"/>
                    <a:pt x="19946" y="18614"/>
                    <a:pt x="18568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2845526" y="1479550"/>
              <a:ext cx="69125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5484" y="2800"/>
                    <a:pt x="9593" y="5600"/>
                    <a:pt x="5993" y="8667"/>
                  </a:cubicBezTo>
                  <a:cubicBezTo>
                    <a:pt x="2393" y="11733"/>
                    <a:pt x="1084" y="15067"/>
                    <a:pt x="430" y="17133"/>
                  </a:cubicBezTo>
                  <a:cubicBezTo>
                    <a:pt x="-225" y="19200"/>
                    <a:pt x="-225" y="20000"/>
                    <a:pt x="1084" y="20600"/>
                  </a:cubicBezTo>
                  <a:cubicBezTo>
                    <a:pt x="2393" y="21200"/>
                    <a:pt x="5011" y="21600"/>
                    <a:pt x="7630" y="21600"/>
                  </a:cubicBezTo>
                  <a:cubicBezTo>
                    <a:pt x="10248" y="21600"/>
                    <a:pt x="12866" y="21200"/>
                    <a:pt x="15157" y="20733"/>
                  </a:cubicBezTo>
                  <a:cubicBezTo>
                    <a:pt x="17448" y="20267"/>
                    <a:pt x="19411" y="19733"/>
                    <a:pt x="21375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832100" y="1646766"/>
              <a:ext cx="158751" cy="16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3456" y="4708"/>
                  </a:moveTo>
                  <a:cubicBezTo>
                    <a:pt x="1728" y="4431"/>
                    <a:pt x="0" y="4154"/>
                    <a:pt x="0" y="4154"/>
                  </a:cubicBezTo>
                  <a:cubicBezTo>
                    <a:pt x="0" y="4154"/>
                    <a:pt x="1728" y="4431"/>
                    <a:pt x="4032" y="4569"/>
                  </a:cubicBezTo>
                  <a:cubicBezTo>
                    <a:pt x="6336" y="4708"/>
                    <a:pt x="9216" y="4708"/>
                    <a:pt x="11232" y="5400"/>
                  </a:cubicBezTo>
                  <a:cubicBezTo>
                    <a:pt x="13248" y="6092"/>
                    <a:pt x="14400" y="7477"/>
                    <a:pt x="15552" y="7754"/>
                  </a:cubicBezTo>
                  <a:cubicBezTo>
                    <a:pt x="16704" y="8031"/>
                    <a:pt x="17856" y="7200"/>
                    <a:pt x="18576" y="6092"/>
                  </a:cubicBezTo>
                  <a:cubicBezTo>
                    <a:pt x="19296" y="4985"/>
                    <a:pt x="19584" y="3600"/>
                    <a:pt x="19296" y="2354"/>
                  </a:cubicBezTo>
                  <a:cubicBezTo>
                    <a:pt x="19008" y="1108"/>
                    <a:pt x="18144" y="0"/>
                    <a:pt x="16848" y="0"/>
                  </a:cubicBezTo>
                  <a:cubicBezTo>
                    <a:pt x="15552" y="0"/>
                    <a:pt x="13824" y="1108"/>
                    <a:pt x="12384" y="3738"/>
                  </a:cubicBezTo>
                  <a:cubicBezTo>
                    <a:pt x="10944" y="6369"/>
                    <a:pt x="9792" y="10523"/>
                    <a:pt x="9936" y="13846"/>
                  </a:cubicBezTo>
                  <a:cubicBezTo>
                    <a:pt x="10080" y="17169"/>
                    <a:pt x="11520" y="19662"/>
                    <a:pt x="13680" y="20631"/>
                  </a:cubicBezTo>
                  <a:cubicBezTo>
                    <a:pt x="15840" y="21600"/>
                    <a:pt x="18720" y="21046"/>
                    <a:pt x="21600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022600" y="1612899"/>
              <a:ext cx="146051" cy="23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3503"/>
                  </a:moveTo>
                  <a:cubicBezTo>
                    <a:pt x="2817" y="7784"/>
                    <a:pt x="5635" y="12065"/>
                    <a:pt x="6574" y="14886"/>
                  </a:cubicBezTo>
                  <a:cubicBezTo>
                    <a:pt x="7513" y="17708"/>
                    <a:pt x="6574" y="19070"/>
                    <a:pt x="5478" y="20043"/>
                  </a:cubicBezTo>
                  <a:cubicBezTo>
                    <a:pt x="4383" y="21016"/>
                    <a:pt x="3130" y="21600"/>
                    <a:pt x="2348" y="21308"/>
                  </a:cubicBezTo>
                  <a:cubicBezTo>
                    <a:pt x="1565" y="21016"/>
                    <a:pt x="1252" y="19849"/>
                    <a:pt x="2817" y="16541"/>
                  </a:cubicBezTo>
                  <a:cubicBezTo>
                    <a:pt x="4383" y="13232"/>
                    <a:pt x="7826" y="7784"/>
                    <a:pt x="11270" y="4670"/>
                  </a:cubicBezTo>
                  <a:cubicBezTo>
                    <a:pt x="14713" y="1557"/>
                    <a:pt x="18157" y="7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3244850" y="1752600"/>
              <a:ext cx="152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409950" y="1660438"/>
              <a:ext cx="444501" cy="38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6171" y="4456"/>
                  </a:moveTo>
                  <a:cubicBezTo>
                    <a:pt x="6274" y="3862"/>
                    <a:pt x="6377" y="3269"/>
                    <a:pt x="6480" y="2676"/>
                  </a:cubicBezTo>
                  <a:cubicBezTo>
                    <a:pt x="6583" y="2082"/>
                    <a:pt x="6686" y="1489"/>
                    <a:pt x="6326" y="1133"/>
                  </a:cubicBezTo>
                  <a:cubicBezTo>
                    <a:pt x="5966" y="777"/>
                    <a:pt x="5143" y="658"/>
                    <a:pt x="4114" y="1014"/>
                  </a:cubicBezTo>
                  <a:cubicBezTo>
                    <a:pt x="3086" y="1370"/>
                    <a:pt x="1851" y="2201"/>
                    <a:pt x="1080" y="2854"/>
                  </a:cubicBezTo>
                  <a:cubicBezTo>
                    <a:pt x="309" y="3506"/>
                    <a:pt x="0" y="3981"/>
                    <a:pt x="0" y="4515"/>
                  </a:cubicBezTo>
                  <a:cubicBezTo>
                    <a:pt x="0" y="5049"/>
                    <a:pt x="309" y="5643"/>
                    <a:pt x="1337" y="5583"/>
                  </a:cubicBezTo>
                  <a:cubicBezTo>
                    <a:pt x="2366" y="5524"/>
                    <a:pt x="4114" y="4812"/>
                    <a:pt x="5194" y="4278"/>
                  </a:cubicBezTo>
                  <a:cubicBezTo>
                    <a:pt x="6274" y="3744"/>
                    <a:pt x="6686" y="3388"/>
                    <a:pt x="6840" y="3625"/>
                  </a:cubicBezTo>
                  <a:cubicBezTo>
                    <a:pt x="6994" y="3862"/>
                    <a:pt x="6891" y="4693"/>
                    <a:pt x="6377" y="6533"/>
                  </a:cubicBezTo>
                  <a:cubicBezTo>
                    <a:pt x="5863" y="8372"/>
                    <a:pt x="4937" y="11221"/>
                    <a:pt x="4166" y="13654"/>
                  </a:cubicBezTo>
                  <a:cubicBezTo>
                    <a:pt x="3394" y="16087"/>
                    <a:pt x="2777" y="18104"/>
                    <a:pt x="2417" y="19469"/>
                  </a:cubicBezTo>
                  <a:cubicBezTo>
                    <a:pt x="2057" y="20834"/>
                    <a:pt x="1954" y="21546"/>
                    <a:pt x="2006" y="21546"/>
                  </a:cubicBezTo>
                  <a:cubicBezTo>
                    <a:pt x="2057" y="21546"/>
                    <a:pt x="2263" y="20834"/>
                    <a:pt x="3086" y="18638"/>
                  </a:cubicBezTo>
                  <a:cubicBezTo>
                    <a:pt x="3909" y="16443"/>
                    <a:pt x="5349" y="12764"/>
                    <a:pt x="6634" y="9619"/>
                  </a:cubicBezTo>
                  <a:cubicBezTo>
                    <a:pt x="7920" y="6473"/>
                    <a:pt x="9051" y="3862"/>
                    <a:pt x="9771" y="2260"/>
                  </a:cubicBezTo>
                  <a:cubicBezTo>
                    <a:pt x="10491" y="658"/>
                    <a:pt x="10800" y="65"/>
                    <a:pt x="10800" y="5"/>
                  </a:cubicBezTo>
                  <a:cubicBezTo>
                    <a:pt x="10800" y="-54"/>
                    <a:pt x="10491" y="421"/>
                    <a:pt x="9977" y="1964"/>
                  </a:cubicBezTo>
                  <a:cubicBezTo>
                    <a:pt x="9463" y="3506"/>
                    <a:pt x="8743" y="6117"/>
                    <a:pt x="8434" y="7720"/>
                  </a:cubicBezTo>
                  <a:cubicBezTo>
                    <a:pt x="8126" y="9322"/>
                    <a:pt x="8229" y="9915"/>
                    <a:pt x="8589" y="10093"/>
                  </a:cubicBezTo>
                  <a:cubicBezTo>
                    <a:pt x="8949" y="10271"/>
                    <a:pt x="9566" y="10034"/>
                    <a:pt x="10594" y="9084"/>
                  </a:cubicBezTo>
                  <a:cubicBezTo>
                    <a:pt x="11623" y="8135"/>
                    <a:pt x="13063" y="6473"/>
                    <a:pt x="14040" y="5405"/>
                  </a:cubicBezTo>
                  <a:cubicBezTo>
                    <a:pt x="15017" y="4337"/>
                    <a:pt x="15531" y="3862"/>
                    <a:pt x="15789" y="3922"/>
                  </a:cubicBezTo>
                  <a:cubicBezTo>
                    <a:pt x="16046" y="3981"/>
                    <a:pt x="16046" y="4575"/>
                    <a:pt x="16149" y="5168"/>
                  </a:cubicBezTo>
                  <a:cubicBezTo>
                    <a:pt x="16251" y="5761"/>
                    <a:pt x="16457" y="6355"/>
                    <a:pt x="16817" y="6592"/>
                  </a:cubicBezTo>
                  <a:cubicBezTo>
                    <a:pt x="17177" y="6830"/>
                    <a:pt x="17691" y="6711"/>
                    <a:pt x="18257" y="6117"/>
                  </a:cubicBezTo>
                  <a:cubicBezTo>
                    <a:pt x="18823" y="5524"/>
                    <a:pt x="19440" y="4456"/>
                    <a:pt x="19749" y="3625"/>
                  </a:cubicBezTo>
                  <a:cubicBezTo>
                    <a:pt x="20057" y="2794"/>
                    <a:pt x="20057" y="2201"/>
                    <a:pt x="19749" y="1904"/>
                  </a:cubicBezTo>
                  <a:cubicBezTo>
                    <a:pt x="19440" y="1608"/>
                    <a:pt x="18823" y="1608"/>
                    <a:pt x="18309" y="1786"/>
                  </a:cubicBezTo>
                  <a:cubicBezTo>
                    <a:pt x="17794" y="1964"/>
                    <a:pt x="17383" y="2320"/>
                    <a:pt x="17023" y="2794"/>
                  </a:cubicBezTo>
                  <a:cubicBezTo>
                    <a:pt x="16663" y="3269"/>
                    <a:pt x="16354" y="3862"/>
                    <a:pt x="16251" y="4456"/>
                  </a:cubicBezTo>
                  <a:cubicBezTo>
                    <a:pt x="16149" y="5049"/>
                    <a:pt x="16251" y="5643"/>
                    <a:pt x="16663" y="5821"/>
                  </a:cubicBezTo>
                  <a:cubicBezTo>
                    <a:pt x="17074" y="5999"/>
                    <a:pt x="17794" y="5761"/>
                    <a:pt x="18669" y="5821"/>
                  </a:cubicBezTo>
                  <a:cubicBezTo>
                    <a:pt x="19543" y="5880"/>
                    <a:pt x="20571" y="6236"/>
                    <a:pt x="21600" y="6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845655" y="1657350"/>
              <a:ext cx="97695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89" fill="norm" stroke="1" extrusionOk="0">
                  <a:moveTo>
                    <a:pt x="531" y="7281"/>
                  </a:moveTo>
                  <a:cubicBezTo>
                    <a:pt x="72" y="6067"/>
                    <a:pt x="-388" y="4854"/>
                    <a:pt x="531" y="4369"/>
                  </a:cubicBezTo>
                  <a:cubicBezTo>
                    <a:pt x="1450" y="3883"/>
                    <a:pt x="3748" y="4126"/>
                    <a:pt x="6735" y="5582"/>
                  </a:cubicBezTo>
                  <a:cubicBezTo>
                    <a:pt x="9723" y="7038"/>
                    <a:pt x="13399" y="9708"/>
                    <a:pt x="15467" y="12256"/>
                  </a:cubicBezTo>
                  <a:cubicBezTo>
                    <a:pt x="17535" y="14804"/>
                    <a:pt x="17995" y="17231"/>
                    <a:pt x="16846" y="18930"/>
                  </a:cubicBezTo>
                  <a:cubicBezTo>
                    <a:pt x="15697" y="20629"/>
                    <a:pt x="12940" y="21600"/>
                    <a:pt x="11331" y="21479"/>
                  </a:cubicBezTo>
                  <a:cubicBezTo>
                    <a:pt x="9723" y="21357"/>
                    <a:pt x="9263" y="20144"/>
                    <a:pt x="11101" y="16382"/>
                  </a:cubicBezTo>
                  <a:cubicBezTo>
                    <a:pt x="12940" y="12620"/>
                    <a:pt x="17076" y="6310"/>
                    <a:pt x="212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3676650" y="1696610"/>
              <a:ext cx="6351" cy="13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2725"/>
                  </a:moveTo>
                  <a:cubicBezTo>
                    <a:pt x="7200" y="1113"/>
                    <a:pt x="14400" y="-499"/>
                    <a:pt x="18000" y="146"/>
                  </a:cubicBezTo>
                  <a:cubicBezTo>
                    <a:pt x="21600" y="791"/>
                    <a:pt x="21600" y="3692"/>
                    <a:pt x="21600" y="7561"/>
                  </a:cubicBezTo>
                  <a:cubicBezTo>
                    <a:pt x="21600" y="11429"/>
                    <a:pt x="21600" y="16265"/>
                    <a:pt x="21600" y="21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3986670" y="1492249"/>
              <a:ext cx="197981" cy="32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6" fill="norm" stroke="1" extrusionOk="0">
                  <a:moveTo>
                    <a:pt x="13221" y="0"/>
                  </a:moveTo>
                  <a:cubicBezTo>
                    <a:pt x="11382" y="3623"/>
                    <a:pt x="9544" y="7246"/>
                    <a:pt x="8395" y="10312"/>
                  </a:cubicBezTo>
                  <a:cubicBezTo>
                    <a:pt x="7246" y="13378"/>
                    <a:pt x="6787" y="15886"/>
                    <a:pt x="6557" y="17489"/>
                  </a:cubicBezTo>
                  <a:cubicBezTo>
                    <a:pt x="6327" y="19092"/>
                    <a:pt x="6327" y="19788"/>
                    <a:pt x="6787" y="20415"/>
                  </a:cubicBezTo>
                  <a:cubicBezTo>
                    <a:pt x="7246" y="21043"/>
                    <a:pt x="8165" y="21600"/>
                    <a:pt x="8855" y="21530"/>
                  </a:cubicBezTo>
                  <a:cubicBezTo>
                    <a:pt x="9544" y="21461"/>
                    <a:pt x="10004" y="20764"/>
                    <a:pt x="9544" y="19440"/>
                  </a:cubicBezTo>
                  <a:cubicBezTo>
                    <a:pt x="9084" y="18116"/>
                    <a:pt x="7706" y="16165"/>
                    <a:pt x="6442" y="14981"/>
                  </a:cubicBezTo>
                  <a:cubicBezTo>
                    <a:pt x="5178" y="13796"/>
                    <a:pt x="4029" y="13378"/>
                    <a:pt x="2765" y="13099"/>
                  </a:cubicBezTo>
                  <a:cubicBezTo>
                    <a:pt x="1502" y="12821"/>
                    <a:pt x="123" y="12681"/>
                    <a:pt x="8" y="12681"/>
                  </a:cubicBezTo>
                  <a:cubicBezTo>
                    <a:pt x="-107" y="12681"/>
                    <a:pt x="1042" y="12821"/>
                    <a:pt x="3914" y="12890"/>
                  </a:cubicBezTo>
                  <a:cubicBezTo>
                    <a:pt x="6787" y="12960"/>
                    <a:pt x="11382" y="12960"/>
                    <a:pt x="14255" y="13099"/>
                  </a:cubicBezTo>
                  <a:cubicBezTo>
                    <a:pt x="17127" y="13239"/>
                    <a:pt x="18276" y="13517"/>
                    <a:pt x="18850" y="14075"/>
                  </a:cubicBezTo>
                  <a:cubicBezTo>
                    <a:pt x="19425" y="14632"/>
                    <a:pt x="19425" y="15468"/>
                    <a:pt x="19195" y="16305"/>
                  </a:cubicBezTo>
                  <a:cubicBezTo>
                    <a:pt x="18965" y="17141"/>
                    <a:pt x="18506" y="17977"/>
                    <a:pt x="18276" y="17977"/>
                  </a:cubicBezTo>
                  <a:cubicBezTo>
                    <a:pt x="18046" y="17977"/>
                    <a:pt x="18046" y="17141"/>
                    <a:pt x="18621" y="15190"/>
                  </a:cubicBezTo>
                  <a:cubicBezTo>
                    <a:pt x="19195" y="13239"/>
                    <a:pt x="20344" y="10173"/>
                    <a:pt x="21493" y="7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222749" y="1498600"/>
              <a:ext cx="635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800"/>
                    <a:pt x="11520" y="9600"/>
                    <a:pt x="7920" y="13200"/>
                  </a:cubicBezTo>
                  <a:cubicBezTo>
                    <a:pt x="4320" y="16800"/>
                    <a:pt x="216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278641" y="1649598"/>
              <a:ext cx="83809" cy="16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25" fill="norm" stroke="1" extrusionOk="0">
                  <a:moveTo>
                    <a:pt x="6636" y="5235"/>
                  </a:moveTo>
                  <a:cubicBezTo>
                    <a:pt x="8743" y="6077"/>
                    <a:pt x="10850" y="6919"/>
                    <a:pt x="12958" y="6919"/>
                  </a:cubicBezTo>
                  <a:cubicBezTo>
                    <a:pt x="15065" y="6919"/>
                    <a:pt x="17172" y="6077"/>
                    <a:pt x="18226" y="4674"/>
                  </a:cubicBezTo>
                  <a:cubicBezTo>
                    <a:pt x="19280" y="3272"/>
                    <a:pt x="19280" y="1308"/>
                    <a:pt x="17699" y="467"/>
                  </a:cubicBezTo>
                  <a:cubicBezTo>
                    <a:pt x="16119" y="-375"/>
                    <a:pt x="12958" y="-94"/>
                    <a:pt x="9533" y="1448"/>
                  </a:cubicBezTo>
                  <a:cubicBezTo>
                    <a:pt x="6109" y="2991"/>
                    <a:pt x="2421" y="5796"/>
                    <a:pt x="840" y="8602"/>
                  </a:cubicBezTo>
                  <a:cubicBezTo>
                    <a:pt x="-740" y="11407"/>
                    <a:pt x="-213" y="14212"/>
                    <a:pt x="3475" y="16316"/>
                  </a:cubicBezTo>
                  <a:cubicBezTo>
                    <a:pt x="7162" y="18420"/>
                    <a:pt x="14011" y="19822"/>
                    <a:pt x="20860" y="21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876799" y="1651000"/>
              <a:ext cx="139701" cy="19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0"/>
                  </a:moveTo>
                  <a:cubicBezTo>
                    <a:pt x="3273" y="1364"/>
                    <a:pt x="6545" y="2728"/>
                    <a:pt x="9164" y="5798"/>
                  </a:cubicBezTo>
                  <a:cubicBezTo>
                    <a:pt x="11782" y="8867"/>
                    <a:pt x="13745" y="13642"/>
                    <a:pt x="13909" y="16712"/>
                  </a:cubicBezTo>
                  <a:cubicBezTo>
                    <a:pt x="14073" y="19781"/>
                    <a:pt x="12436" y="21145"/>
                    <a:pt x="11127" y="21373"/>
                  </a:cubicBezTo>
                  <a:cubicBezTo>
                    <a:pt x="9818" y="21600"/>
                    <a:pt x="8836" y="20691"/>
                    <a:pt x="8509" y="17735"/>
                  </a:cubicBezTo>
                  <a:cubicBezTo>
                    <a:pt x="8182" y="14779"/>
                    <a:pt x="8509" y="9777"/>
                    <a:pt x="9982" y="6594"/>
                  </a:cubicBezTo>
                  <a:cubicBezTo>
                    <a:pt x="11455" y="3411"/>
                    <a:pt x="14073" y="2046"/>
                    <a:pt x="16200" y="1364"/>
                  </a:cubicBezTo>
                  <a:cubicBezTo>
                    <a:pt x="18327" y="682"/>
                    <a:pt x="19964" y="682"/>
                    <a:pt x="21600" y="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998539" y="1652725"/>
              <a:ext cx="119561" cy="14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52" fill="norm" stroke="1" extrusionOk="0">
                  <a:moveTo>
                    <a:pt x="21405" y="3403"/>
                  </a:moveTo>
                  <a:cubicBezTo>
                    <a:pt x="19889" y="1882"/>
                    <a:pt x="18373" y="360"/>
                    <a:pt x="15910" y="56"/>
                  </a:cubicBezTo>
                  <a:cubicBezTo>
                    <a:pt x="13447" y="-248"/>
                    <a:pt x="10037" y="665"/>
                    <a:pt x="7194" y="3251"/>
                  </a:cubicBezTo>
                  <a:cubicBezTo>
                    <a:pt x="4352" y="5837"/>
                    <a:pt x="2079" y="10096"/>
                    <a:pt x="942" y="12986"/>
                  </a:cubicBezTo>
                  <a:cubicBezTo>
                    <a:pt x="-195" y="15876"/>
                    <a:pt x="-195" y="17397"/>
                    <a:pt x="373" y="18766"/>
                  </a:cubicBezTo>
                  <a:cubicBezTo>
                    <a:pt x="942" y="20135"/>
                    <a:pt x="2079" y="21352"/>
                    <a:pt x="3405" y="21352"/>
                  </a:cubicBezTo>
                  <a:cubicBezTo>
                    <a:pt x="4731" y="21352"/>
                    <a:pt x="6247" y="20135"/>
                    <a:pt x="7573" y="18918"/>
                  </a:cubicBezTo>
                  <a:cubicBezTo>
                    <a:pt x="8900" y="17701"/>
                    <a:pt x="10037" y="16484"/>
                    <a:pt x="11742" y="14659"/>
                  </a:cubicBezTo>
                  <a:cubicBezTo>
                    <a:pt x="13447" y="12834"/>
                    <a:pt x="15721" y="10400"/>
                    <a:pt x="16858" y="10552"/>
                  </a:cubicBezTo>
                  <a:cubicBezTo>
                    <a:pt x="17994" y="10704"/>
                    <a:pt x="17994" y="13442"/>
                    <a:pt x="18563" y="15420"/>
                  </a:cubicBezTo>
                  <a:cubicBezTo>
                    <a:pt x="19131" y="17397"/>
                    <a:pt x="20268" y="18614"/>
                    <a:pt x="21405" y="19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137679" y="1678451"/>
              <a:ext cx="88372" cy="13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68" fill="norm" stroke="1" extrusionOk="0">
                  <a:moveTo>
                    <a:pt x="2957" y="8925"/>
                  </a:moveTo>
                  <a:cubicBezTo>
                    <a:pt x="3985" y="7211"/>
                    <a:pt x="5014" y="5497"/>
                    <a:pt x="5271" y="5668"/>
                  </a:cubicBezTo>
                  <a:cubicBezTo>
                    <a:pt x="5528" y="5839"/>
                    <a:pt x="5014" y="7897"/>
                    <a:pt x="4500" y="9954"/>
                  </a:cubicBezTo>
                  <a:cubicBezTo>
                    <a:pt x="3985" y="12011"/>
                    <a:pt x="3471" y="14068"/>
                    <a:pt x="2700" y="15954"/>
                  </a:cubicBezTo>
                  <a:cubicBezTo>
                    <a:pt x="1928" y="17839"/>
                    <a:pt x="900" y="19554"/>
                    <a:pt x="385" y="19554"/>
                  </a:cubicBezTo>
                  <a:cubicBezTo>
                    <a:pt x="-129" y="19554"/>
                    <a:pt x="-129" y="17839"/>
                    <a:pt x="385" y="14925"/>
                  </a:cubicBezTo>
                  <a:cubicBezTo>
                    <a:pt x="900" y="12011"/>
                    <a:pt x="1928" y="7897"/>
                    <a:pt x="3471" y="5154"/>
                  </a:cubicBezTo>
                  <a:cubicBezTo>
                    <a:pt x="5014" y="2411"/>
                    <a:pt x="7071" y="1039"/>
                    <a:pt x="9385" y="354"/>
                  </a:cubicBezTo>
                  <a:cubicBezTo>
                    <a:pt x="11700" y="-332"/>
                    <a:pt x="14271" y="-332"/>
                    <a:pt x="16328" y="3268"/>
                  </a:cubicBezTo>
                  <a:cubicBezTo>
                    <a:pt x="18385" y="6868"/>
                    <a:pt x="19928" y="14068"/>
                    <a:pt x="21471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212131" y="1692899"/>
              <a:ext cx="116742" cy="34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64" fill="norm" stroke="1" extrusionOk="0">
                  <a:moveTo>
                    <a:pt x="19893" y="5200"/>
                  </a:moveTo>
                  <a:cubicBezTo>
                    <a:pt x="20665" y="3907"/>
                    <a:pt x="21436" y="2613"/>
                    <a:pt x="21243" y="1708"/>
                  </a:cubicBezTo>
                  <a:cubicBezTo>
                    <a:pt x="21050" y="802"/>
                    <a:pt x="19893" y="285"/>
                    <a:pt x="18350" y="91"/>
                  </a:cubicBezTo>
                  <a:cubicBezTo>
                    <a:pt x="16807" y="-103"/>
                    <a:pt x="14879" y="26"/>
                    <a:pt x="13143" y="350"/>
                  </a:cubicBezTo>
                  <a:cubicBezTo>
                    <a:pt x="11407" y="673"/>
                    <a:pt x="9865" y="1190"/>
                    <a:pt x="9093" y="1772"/>
                  </a:cubicBezTo>
                  <a:cubicBezTo>
                    <a:pt x="8322" y="2354"/>
                    <a:pt x="8322" y="3001"/>
                    <a:pt x="9672" y="3325"/>
                  </a:cubicBezTo>
                  <a:cubicBezTo>
                    <a:pt x="11022" y="3648"/>
                    <a:pt x="13722" y="3648"/>
                    <a:pt x="15265" y="3971"/>
                  </a:cubicBezTo>
                  <a:cubicBezTo>
                    <a:pt x="16807" y="4295"/>
                    <a:pt x="17193" y="4941"/>
                    <a:pt x="17193" y="6881"/>
                  </a:cubicBezTo>
                  <a:cubicBezTo>
                    <a:pt x="17193" y="8822"/>
                    <a:pt x="16807" y="12055"/>
                    <a:pt x="15265" y="14707"/>
                  </a:cubicBezTo>
                  <a:cubicBezTo>
                    <a:pt x="13722" y="17358"/>
                    <a:pt x="11022" y="19428"/>
                    <a:pt x="8515" y="20462"/>
                  </a:cubicBezTo>
                  <a:cubicBezTo>
                    <a:pt x="6007" y="21497"/>
                    <a:pt x="3693" y="21497"/>
                    <a:pt x="2150" y="21174"/>
                  </a:cubicBezTo>
                  <a:cubicBezTo>
                    <a:pt x="607" y="20850"/>
                    <a:pt x="-164" y="20204"/>
                    <a:pt x="29" y="18651"/>
                  </a:cubicBezTo>
                  <a:cubicBezTo>
                    <a:pt x="222" y="17099"/>
                    <a:pt x="1379" y="14642"/>
                    <a:pt x="2536" y="12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327115" y="1691191"/>
              <a:ext cx="83085" cy="15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199" fill="norm" stroke="1" extrusionOk="0">
                  <a:moveTo>
                    <a:pt x="1756" y="7393"/>
                  </a:moveTo>
                  <a:cubicBezTo>
                    <a:pt x="3376" y="8530"/>
                    <a:pt x="4996" y="9666"/>
                    <a:pt x="7156" y="9951"/>
                  </a:cubicBezTo>
                  <a:cubicBezTo>
                    <a:pt x="9316" y="10235"/>
                    <a:pt x="12016" y="9666"/>
                    <a:pt x="14176" y="8814"/>
                  </a:cubicBezTo>
                  <a:cubicBezTo>
                    <a:pt x="16336" y="7961"/>
                    <a:pt x="17956" y="6824"/>
                    <a:pt x="19036" y="5261"/>
                  </a:cubicBezTo>
                  <a:cubicBezTo>
                    <a:pt x="20116" y="3698"/>
                    <a:pt x="20656" y="1708"/>
                    <a:pt x="19576" y="714"/>
                  </a:cubicBezTo>
                  <a:cubicBezTo>
                    <a:pt x="18496" y="-281"/>
                    <a:pt x="15796" y="-281"/>
                    <a:pt x="12556" y="998"/>
                  </a:cubicBezTo>
                  <a:cubicBezTo>
                    <a:pt x="9316" y="2277"/>
                    <a:pt x="5536" y="4835"/>
                    <a:pt x="3106" y="8103"/>
                  </a:cubicBezTo>
                  <a:cubicBezTo>
                    <a:pt x="676" y="11372"/>
                    <a:pt x="-404" y="15351"/>
                    <a:pt x="136" y="17766"/>
                  </a:cubicBezTo>
                  <a:cubicBezTo>
                    <a:pt x="676" y="20182"/>
                    <a:pt x="2836" y="21035"/>
                    <a:pt x="6616" y="21177"/>
                  </a:cubicBezTo>
                  <a:cubicBezTo>
                    <a:pt x="10396" y="21319"/>
                    <a:pt x="15796" y="20751"/>
                    <a:pt x="21196" y="2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581649" y="16891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562599" y="18542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5853490" y="1555750"/>
              <a:ext cx="226255" cy="33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58" fill="norm" stroke="1" extrusionOk="0">
                  <a:moveTo>
                    <a:pt x="14381" y="3645"/>
                  </a:moveTo>
                  <a:cubicBezTo>
                    <a:pt x="14381" y="2700"/>
                    <a:pt x="14381" y="1755"/>
                    <a:pt x="13985" y="1080"/>
                  </a:cubicBezTo>
                  <a:cubicBezTo>
                    <a:pt x="13588" y="405"/>
                    <a:pt x="12796" y="0"/>
                    <a:pt x="12003" y="0"/>
                  </a:cubicBezTo>
                  <a:cubicBezTo>
                    <a:pt x="11210" y="0"/>
                    <a:pt x="10418" y="405"/>
                    <a:pt x="8535" y="2700"/>
                  </a:cubicBezTo>
                  <a:cubicBezTo>
                    <a:pt x="6653" y="4995"/>
                    <a:pt x="3680" y="9180"/>
                    <a:pt x="1996" y="12353"/>
                  </a:cubicBezTo>
                  <a:cubicBezTo>
                    <a:pt x="311" y="15525"/>
                    <a:pt x="-85" y="17685"/>
                    <a:pt x="14" y="19103"/>
                  </a:cubicBezTo>
                  <a:cubicBezTo>
                    <a:pt x="113" y="20520"/>
                    <a:pt x="708" y="21195"/>
                    <a:pt x="2194" y="21397"/>
                  </a:cubicBezTo>
                  <a:cubicBezTo>
                    <a:pt x="3680" y="21600"/>
                    <a:pt x="6058" y="21330"/>
                    <a:pt x="9229" y="19980"/>
                  </a:cubicBezTo>
                  <a:cubicBezTo>
                    <a:pt x="12399" y="18630"/>
                    <a:pt x="16363" y="16200"/>
                    <a:pt x="18642" y="13635"/>
                  </a:cubicBezTo>
                  <a:cubicBezTo>
                    <a:pt x="20921" y="11070"/>
                    <a:pt x="21515" y="8370"/>
                    <a:pt x="21020" y="6548"/>
                  </a:cubicBezTo>
                  <a:cubicBezTo>
                    <a:pt x="20524" y="4725"/>
                    <a:pt x="18939" y="3780"/>
                    <a:pt x="16957" y="3578"/>
                  </a:cubicBezTo>
                  <a:cubicBezTo>
                    <a:pt x="14976" y="3375"/>
                    <a:pt x="12598" y="3915"/>
                    <a:pt x="11210" y="4523"/>
                  </a:cubicBezTo>
                  <a:cubicBezTo>
                    <a:pt x="9823" y="5130"/>
                    <a:pt x="9427" y="5805"/>
                    <a:pt x="9031" y="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956299" y="1727200"/>
              <a:ext cx="76201" cy="21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4200" y="4659"/>
                    <a:pt x="8400" y="9318"/>
                    <a:pt x="10800" y="12494"/>
                  </a:cubicBezTo>
                  <a:cubicBezTo>
                    <a:pt x="13200" y="15671"/>
                    <a:pt x="13800" y="17365"/>
                    <a:pt x="14400" y="18741"/>
                  </a:cubicBezTo>
                  <a:cubicBezTo>
                    <a:pt x="15000" y="20118"/>
                    <a:pt x="15600" y="21176"/>
                    <a:pt x="16800" y="21388"/>
                  </a:cubicBezTo>
                  <a:cubicBezTo>
                    <a:pt x="18000" y="21600"/>
                    <a:pt x="19800" y="20965"/>
                    <a:pt x="21600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6095999" y="1821230"/>
              <a:ext cx="98515" cy="19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17" fill="norm" stroke="1" extrusionOk="0">
                  <a:moveTo>
                    <a:pt x="1379" y="4315"/>
                  </a:moveTo>
                  <a:cubicBezTo>
                    <a:pt x="919" y="3154"/>
                    <a:pt x="460" y="1992"/>
                    <a:pt x="1379" y="1179"/>
                  </a:cubicBezTo>
                  <a:cubicBezTo>
                    <a:pt x="2298" y="367"/>
                    <a:pt x="4596" y="-98"/>
                    <a:pt x="6664" y="18"/>
                  </a:cubicBezTo>
                  <a:cubicBezTo>
                    <a:pt x="8732" y="134"/>
                    <a:pt x="10570" y="831"/>
                    <a:pt x="11489" y="1760"/>
                  </a:cubicBezTo>
                  <a:cubicBezTo>
                    <a:pt x="12409" y="2689"/>
                    <a:pt x="12409" y="3850"/>
                    <a:pt x="11030" y="5128"/>
                  </a:cubicBezTo>
                  <a:cubicBezTo>
                    <a:pt x="9651" y="6405"/>
                    <a:pt x="6894" y="7799"/>
                    <a:pt x="6434" y="8844"/>
                  </a:cubicBezTo>
                  <a:cubicBezTo>
                    <a:pt x="5974" y="9889"/>
                    <a:pt x="7813" y="10586"/>
                    <a:pt x="9881" y="11167"/>
                  </a:cubicBezTo>
                  <a:cubicBezTo>
                    <a:pt x="11949" y="11747"/>
                    <a:pt x="14247" y="12212"/>
                    <a:pt x="16545" y="13373"/>
                  </a:cubicBezTo>
                  <a:cubicBezTo>
                    <a:pt x="18843" y="14534"/>
                    <a:pt x="21140" y="16392"/>
                    <a:pt x="21370" y="17786"/>
                  </a:cubicBezTo>
                  <a:cubicBezTo>
                    <a:pt x="21600" y="19179"/>
                    <a:pt x="19762" y="20108"/>
                    <a:pt x="16545" y="20689"/>
                  </a:cubicBezTo>
                  <a:cubicBezTo>
                    <a:pt x="13328" y="21270"/>
                    <a:pt x="8732" y="21502"/>
                    <a:pt x="5745" y="21154"/>
                  </a:cubicBezTo>
                  <a:cubicBezTo>
                    <a:pt x="2757" y="20805"/>
                    <a:pt x="1379" y="19876"/>
                    <a:pt x="0" y="18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369049" y="1752963"/>
              <a:ext cx="234951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6032" y="13782"/>
                    <a:pt x="12065" y="6582"/>
                    <a:pt x="15568" y="2982"/>
                  </a:cubicBezTo>
                  <a:cubicBezTo>
                    <a:pt x="19070" y="-618"/>
                    <a:pt x="20043" y="-618"/>
                    <a:pt x="20627" y="1182"/>
                  </a:cubicBezTo>
                  <a:cubicBezTo>
                    <a:pt x="21211" y="2982"/>
                    <a:pt x="21405" y="6582"/>
                    <a:pt x="21600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6739849" y="1561354"/>
              <a:ext cx="196059" cy="28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334" fill="norm" stroke="1" extrusionOk="0">
                  <a:moveTo>
                    <a:pt x="15102" y="5376"/>
                  </a:moveTo>
                  <a:cubicBezTo>
                    <a:pt x="15325" y="4247"/>
                    <a:pt x="15548" y="3119"/>
                    <a:pt x="14991" y="2555"/>
                  </a:cubicBezTo>
                  <a:cubicBezTo>
                    <a:pt x="14434" y="1991"/>
                    <a:pt x="13098" y="1991"/>
                    <a:pt x="10649" y="3280"/>
                  </a:cubicBezTo>
                  <a:cubicBezTo>
                    <a:pt x="8199" y="4570"/>
                    <a:pt x="4636" y="7149"/>
                    <a:pt x="2410" y="10050"/>
                  </a:cubicBezTo>
                  <a:cubicBezTo>
                    <a:pt x="183" y="12952"/>
                    <a:pt x="-708" y="16176"/>
                    <a:pt x="628" y="18191"/>
                  </a:cubicBezTo>
                  <a:cubicBezTo>
                    <a:pt x="1964" y="20206"/>
                    <a:pt x="5527" y="21012"/>
                    <a:pt x="8979" y="20528"/>
                  </a:cubicBezTo>
                  <a:cubicBezTo>
                    <a:pt x="12430" y="20044"/>
                    <a:pt x="15770" y="18271"/>
                    <a:pt x="17886" y="15209"/>
                  </a:cubicBezTo>
                  <a:cubicBezTo>
                    <a:pt x="20001" y="12146"/>
                    <a:pt x="20892" y="7794"/>
                    <a:pt x="20558" y="4973"/>
                  </a:cubicBezTo>
                  <a:cubicBezTo>
                    <a:pt x="20224" y="2152"/>
                    <a:pt x="18665" y="862"/>
                    <a:pt x="16772" y="298"/>
                  </a:cubicBezTo>
                  <a:cubicBezTo>
                    <a:pt x="14880" y="-266"/>
                    <a:pt x="12653" y="-105"/>
                    <a:pt x="10983" y="1427"/>
                  </a:cubicBezTo>
                  <a:cubicBezTo>
                    <a:pt x="9313" y="2958"/>
                    <a:pt x="8199" y="5859"/>
                    <a:pt x="8756" y="9083"/>
                  </a:cubicBezTo>
                  <a:cubicBezTo>
                    <a:pt x="9313" y="12307"/>
                    <a:pt x="11539" y="15853"/>
                    <a:pt x="13210" y="17949"/>
                  </a:cubicBezTo>
                  <a:cubicBezTo>
                    <a:pt x="14880" y="20044"/>
                    <a:pt x="15993" y="20689"/>
                    <a:pt x="17106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6965949" y="18034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63550" y="3481056"/>
              <a:ext cx="50800" cy="45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031"/>
                  </a:moveTo>
                  <a:cubicBezTo>
                    <a:pt x="900" y="1135"/>
                    <a:pt x="1800" y="239"/>
                    <a:pt x="3600" y="40"/>
                  </a:cubicBezTo>
                  <a:cubicBezTo>
                    <a:pt x="5400" y="-159"/>
                    <a:pt x="8100" y="339"/>
                    <a:pt x="9450" y="2379"/>
                  </a:cubicBezTo>
                  <a:cubicBezTo>
                    <a:pt x="10800" y="4420"/>
                    <a:pt x="10800" y="8003"/>
                    <a:pt x="11250" y="11238"/>
                  </a:cubicBezTo>
                  <a:cubicBezTo>
                    <a:pt x="11700" y="14473"/>
                    <a:pt x="12600" y="17360"/>
                    <a:pt x="13500" y="19102"/>
                  </a:cubicBezTo>
                  <a:cubicBezTo>
                    <a:pt x="14400" y="20844"/>
                    <a:pt x="15300" y="21441"/>
                    <a:pt x="16650" y="21441"/>
                  </a:cubicBezTo>
                  <a:cubicBezTo>
                    <a:pt x="18000" y="21441"/>
                    <a:pt x="19800" y="20844"/>
                    <a:pt x="21600" y="20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261292" y="3471454"/>
              <a:ext cx="437208" cy="14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78" fill="norm" stroke="1" extrusionOk="0">
                  <a:moveTo>
                    <a:pt x="580" y="21278"/>
                  </a:moveTo>
                  <a:cubicBezTo>
                    <a:pt x="267" y="20061"/>
                    <a:pt x="-46" y="18844"/>
                    <a:pt x="6" y="17779"/>
                  </a:cubicBezTo>
                  <a:cubicBezTo>
                    <a:pt x="58" y="16715"/>
                    <a:pt x="476" y="15802"/>
                    <a:pt x="1989" y="13977"/>
                  </a:cubicBezTo>
                  <a:cubicBezTo>
                    <a:pt x="3502" y="12151"/>
                    <a:pt x="6111" y="9413"/>
                    <a:pt x="9293" y="6827"/>
                  </a:cubicBezTo>
                  <a:cubicBezTo>
                    <a:pt x="12476" y="4241"/>
                    <a:pt x="16232" y="1808"/>
                    <a:pt x="18371" y="743"/>
                  </a:cubicBezTo>
                  <a:cubicBezTo>
                    <a:pt x="20511" y="-322"/>
                    <a:pt x="21032" y="-18"/>
                    <a:pt x="21554" y="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635264" y="3732668"/>
              <a:ext cx="190237" cy="17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261" fill="norm" stroke="1" extrusionOk="0">
                  <a:moveTo>
                    <a:pt x="690" y="2451"/>
                  </a:moveTo>
                  <a:cubicBezTo>
                    <a:pt x="450" y="1166"/>
                    <a:pt x="210" y="-120"/>
                    <a:pt x="90" y="9"/>
                  </a:cubicBezTo>
                  <a:cubicBezTo>
                    <a:pt x="-30" y="137"/>
                    <a:pt x="-30" y="1680"/>
                    <a:pt x="90" y="4894"/>
                  </a:cubicBezTo>
                  <a:cubicBezTo>
                    <a:pt x="210" y="8109"/>
                    <a:pt x="450" y="12994"/>
                    <a:pt x="930" y="16209"/>
                  </a:cubicBezTo>
                  <a:cubicBezTo>
                    <a:pt x="1410" y="19423"/>
                    <a:pt x="2130" y="20966"/>
                    <a:pt x="3450" y="21223"/>
                  </a:cubicBezTo>
                  <a:cubicBezTo>
                    <a:pt x="4770" y="21480"/>
                    <a:pt x="6690" y="20451"/>
                    <a:pt x="8370" y="17751"/>
                  </a:cubicBezTo>
                  <a:cubicBezTo>
                    <a:pt x="10050" y="15051"/>
                    <a:pt x="11490" y="10680"/>
                    <a:pt x="12450" y="7209"/>
                  </a:cubicBezTo>
                  <a:cubicBezTo>
                    <a:pt x="13410" y="3737"/>
                    <a:pt x="13890" y="1166"/>
                    <a:pt x="14130" y="651"/>
                  </a:cubicBezTo>
                  <a:cubicBezTo>
                    <a:pt x="14370" y="137"/>
                    <a:pt x="14370" y="1680"/>
                    <a:pt x="14970" y="4637"/>
                  </a:cubicBezTo>
                  <a:cubicBezTo>
                    <a:pt x="15570" y="7594"/>
                    <a:pt x="16770" y="11966"/>
                    <a:pt x="17970" y="14537"/>
                  </a:cubicBezTo>
                  <a:cubicBezTo>
                    <a:pt x="19170" y="17109"/>
                    <a:pt x="20370" y="17880"/>
                    <a:pt x="21570" y="18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901700" y="3517900"/>
              <a:ext cx="317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20"/>
                    <a:pt x="0" y="6240"/>
                    <a:pt x="1440" y="9420"/>
                  </a:cubicBezTo>
                  <a:cubicBezTo>
                    <a:pt x="2880" y="12600"/>
                    <a:pt x="5760" y="15840"/>
                    <a:pt x="9360" y="17880"/>
                  </a:cubicBezTo>
                  <a:cubicBezTo>
                    <a:pt x="12960" y="19920"/>
                    <a:pt x="17280" y="207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12791" y="3683000"/>
              <a:ext cx="84160" cy="15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120" fill="norm" stroke="1" extrusionOk="0">
                  <a:moveTo>
                    <a:pt x="20947" y="0"/>
                  </a:moveTo>
                  <a:cubicBezTo>
                    <a:pt x="16732" y="1705"/>
                    <a:pt x="12518" y="3411"/>
                    <a:pt x="8830" y="5684"/>
                  </a:cubicBezTo>
                  <a:cubicBezTo>
                    <a:pt x="5142" y="7958"/>
                    <a:pt x="1981" y="10800"/>
                    <a:pt x="664" y="13642"/>
                  </a:cubicBezTo>
                  <a:cubicBezTo>
                    <a:pt x="-653" y="16484"/>
                    <a:pt x="-126" y="19326"/>
                    <a:pt x="3298" y="20463"/>
                  </a:cubicBezTo>
                  <a:cubicBezTo>
                    <a:pt x="6723" y="21600"/>
                    <a:pt x="13045" y="21032"/>
                    <a:pt x="19367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026265" y="3675834"/>
              <a:ext cx="284038" cy="40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66" fill="norm" stroke="1" extrusionOk="0">
                  <a:moveTo>
                    <a:pt x="1136" y="5387"/>
                  </a:moveTo>
                  <a:cubicBezTo>
                    <a:pt x="1930" y="5387"/>
                    <a:pt x="2724" y="5387"/>
                    <a:pt x="3677" y="4775"/>
                  </a:cubicBezTo>
                  <a:cubicBezTo>
                    <a:pt x="4630" y="4162"/>
                    <a:pt x="5741" y="2938"/>
                    <a:pt x="6218" y="2047"/>
                  </a:cubicBezTo>
                  <a:cubicBezTo>
                    <a:pt x="6694" y="1156"/>
                    <a:pt x="6536" y="599"/>
                    <a:pt x="6059" y="265"/>
                  </a:cubicBezTo>
                  <a:cubicBezTo>
                    <a:pt x="5583" y="-69"/>
                    <a:pt x="4789" y="-180"/>
                    <a:pt x="3756" y="488"/>
                  </a:cubicBezTo>
                  <a:cubicBezTo>
                    <a:pt x="2724" y="1156"/>
                    <a:pt x="1453" y="2604"/>
                    <a:pt x="739" y="4218"/>
                  </a:cubicBezTo>
                  <a:cubicBezTo>
                    <a:pt x="24" y="5832"/>
                    <a:pt x="-135" y="7614"/>
                    <a:pt x="103" y="8672"/>
                  </a:cubicBezTo>
                  <a:cubicBezTo>
                    <a:pt x="341" y="9729"/>
                    <a:pt x="977" y="10063"/>
                    <a:pt x="2089" y="10008"/>
                  </a:cubicBezTo>
                  <a:cubicBezTo>
                    <a:pt x="3200" y="9952"/>
                    <a:pt x="4789" y="9507"/>
                    <a:pt x="6059" y="8616"/>
                  </a:cubicBezTo>
                  <a:cubicBezTo>
                    <a:pt x="7330" y="7725"/>
                    <a:pt x="8283" y="6389"/>
                    <a:pt x="8839" y="5331"/>
                  </a:cubicBezTo>
                  <a:cubicBezTo>
                    <a:pt x="9394" y="4274"/>
                    <a:pt x="9553" y="3494"/>
                    <a:pt x="9553" y="3383"/>
                  </a:cubicBezTo>
                  <a:cubicBezTo>
                    <a:pt x="9553" y="3272"/>
                    <a:pt x="9394" y="3828"/>
                    <a:pt x="9315" y="4385"/>
                  </a:cubicBezTo>
                  <a:cubicBezTo>
                    <a:pt x="9236" y="4942"/>
                    <a:pt x="9236" y="5498"/>
                    <a:pt x="9553" y="5944"/>
                  </a:cubicBezTo>
                  <a:cubicBezTo>
                    <a:pt x="9871" y="6389"/>
                    <a:pt x="10506" y="6723"/>
                    <a:pt x="11300" y="6834"/>
                  </a:cubicBezTo>
                  <a:cubicBezTo>
                    <a:pt x="12094" y="6946"/>
                    <a:pt x="13047" y="6834"/>
                    <a:pt x="14080" y="6333"/>
                  </a:cubicBezTo>
                  <a:cubicBezTo>
                    <a:pt x="15112" y="5832"/>
                    <a:pt x="16224" y="4942"/>
                    <a:pt x="17097" y="3995"/>
                  </a:cubicBezTo>
                  <a:cubicBezTo>
                    <a:pt x="17971" y="3049"/>
                    <a:pt x="18606" y="2047"/>
                    <a:pt x="18686" y="1935"/>
                  </a:cubicBezTo>
                  <a:cubicBezTo>
                    <a:pt x="18765" y="1824"/>
                    <a:pt x="18289" y="2604"/>
                    <a:pt x="18209" y="4608"/>
                  </a:cubicBezTo>
                  <a:cubicBezTo>
                    <a:pt x="18130" y="6612"/>
                    <a:pt x="18447" y="9841"/>
                    <a:pt x="19003" y="12346"/>
                  </a:cubicBezTo>
                  <a:cubicBezTo>
                    <a:pt x="19559" y="14851"/>
                    <a:pt x="20353" y="16632"/>
                    <a:pt x="20830" y="18024"/>
                  </a:cubicBezTo>
                  <a:cubicBezTo>
                    <a:pt x="21306" y="19416"/>
                    <a:pt x="21465" y="20418"/>
                    <a:pt x="21147" y="20919"/>
                  </a:cubicBezTo>
                  <a:cubicBezTo>
                    <a:pt x="20830" y="21420"/>
                    <a:pt x="20036" y="21420"/>
                    <a:pt x="19162" y="20641"/>
                  </a:cubicBezTo>
                  <a:cubicBezTo>
                    <a:pt x="18289" y="19861"/>
                    <a:pt x="17336" y="18302"/>
                    <a:pt x="16383" y="16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358900" y="3460750"/>
              <a:ext cx="1" cy="133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435100" y="3617055"/>
              <a:ext cx="95250" cy="226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21600" y="228"/>
                  </a:moveTo>
                  <a:cubicBezTo>
                    <a:pt x="19200" y="30"/>
                    <a:pt x="16800" y="-168"/>
                    <a:pt x="13680" y="228"/>
                  </a:cubicBezTo>
                  <a:cubicBezTo>
                    <a:pt x="10560" y="625"/>
                    <a:pt x="6720" y="1615"/>
                    <a:pt x="4800" y="3102"/>
                  </a:cubicBezTo>
                  <a:cubicBezTo>
                    <a:pt x="2880" y="4588"/>
                    <a:pt x="2880" y="6570"/>
                    <a:pt x="4800" y="8353"/>
                  </a:cubicBezTo>
                  <a:cubicBezTo>
                    <a:pt x="6720" y="10137"/>
                    <a:pt x="10560" y="11722"/>
                    <a:pt x="13440" y="13109"/>
                  </a:cubicBezTo>
                  <a:cubicBezTo>
                    <a:pt x="16320" y="14496"/>
                    <a:pt x="18240" y="15685"/>
                    <a:pt x="17520" y="17072"/>
                  </a:cubicBezTo>
                  <a:cubicBezTo>
                    <a:pt x="16800" y="18460"/>
                    <a:pt x="13440" y="20045"/>
                    <a:pt x="10080" y="20738"/>
                  </a:cubicBezTo>
                  <a:cubicBezTo>
                    <a:pt x="6720" y="21432"/>
                    <a:pt x="3360" y="21234"/>
                    <a:pt x="0" y="21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006600" y="3373743"/>
              <a:ext cx="571501" cy="45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11011"/>
                  </a:moveTo>
                  <a:cubicBezTo>
                    <a:pt x="0" y="10511"/>
                    <a:pt x="0" y="10011"/>
                    <a:pt x="280" y="9711"/>
                  </a:cubicBezTo>
                  <a:cubicBezTo>
                    <a:pt x="560" y="9411"/>
                    <a:pt x="1120" y="9311"/>
                    <a:pt x="1760" y="9661"/>
                  </a:cubicBezTo>
                  <a:cubicBezTo>
                    <a:pt x="2400" y="10011"/>
                    <a:pt x="3120" y="10811"/>
                    <a:pt x="3400" y="12661"/>
                  </a:cubicBezTo>
                  <a:cubicBezTo>
                    <a:pt x="3680" y="14511"/>
                    <a:pt x="3520" y="17411"/>
                    <a:pt x="3240" y="19061"/>
                  </a:cubicBezTo>
                  <a:cubicBezTo>
                    <a:pt x="2960" y="20711"/>
                    <a:pt x="2560" y="21111"/>
                    <a:pt x="2320" y="20961"/>
                  </a:cubicBezTo>
                  <a:cubicBezTo>
                    <a:pt x="2080" y="20811"/>
                    <a:pt x="2000" y="20111"/>
                    <a:pt x="2200" y="18361"/>
                  </a:cubicBezTo>
                  <a:cubicBezTo>
                    <a:pt x="2400" y="16611"/>
                    <a:pt x="2880" y="13811"/>
                    <a:pt x="3440" y="12061"/>
                  </a:cubicBezTo>
                  <a:cubicBezTo>
                    <a:pt x="4000" y="10311"/>
                    <a:pt x="4640" y="9611"/>
                    <a:pt x="5160" y="9261"/>
                  </a:cubicBezTo>
                  <a:cubicBezTo>
                    <a:pt x="5680" y="8911"/>
                    <a:pt x="6080" y="8911"/>
                    <a:pt x="6320" y="9161"/>
                  </a:cubicBezTo>
                  <a:cubicBezTo>
                    <a:pt x="6560" y="9411"/>
                    <a:pt x="6640" y="9911"/>
                    <a:pt x="6560" y="10861"/>
                  </a:cubicBezTo>
                  <a:cubicBezTo>
                    <a:pt x="6480" y="11811"/>
                    <a:pt x="6240" y="13211"/>
                    <a:pt x="6120" y="14211"/>
                  </a:cubicBezTo>
                  <a:cubicBezTo>
                    <a:pt x="6000" y="15211"/>
                    <a:pt x="6000" y="15811"/>
                    <a:pt x="6080" y="16361"/>
                  </a:cubicBezTo>
                  <a:cubicBezTo>
                    <a:pt x="6160" y="16911"/>
                    <a:pt x="6320" y="17411"/>
                    <a:pt x="6600" y="17611"/>
                  </a:cubicBezTo>
                  <a:cubicBezTo>
                    <a:pt x="6880" y="17811"/>
                    <a:pt x="7280" y="17711"/>
                    <a:pt x="7760" y="16911"/>
                  </a:cubicBezTo>
                  <a:cubicBezTo>
                    <a:pt x="8240" y="16111"/>
                    <a:pt x="8800" y="14611"/>
                    <a:pt x="9160" y="13611"/>
                  </a:cubicBezTo>
                  <a:cubicBezTo>
                    <a:pt x="9520" y="12611"/>
                    <a:pt x="9680" y="12111"/>
                    <a:pt x="9640" y="12561"/>
                  </a:cubicBezTo>
                  <a:cubicBezTo>
                    <a:pt x="9600" y="13011"/>
                    <a:pt x="9360" y="14411"/>
                    <a:pt x="9240" y="15361"/>
                  </a:cubicBezTo>
                  <a:cubicBezTo>
                    <a:pt x="9120" y="16311"/>
                    <a:pt x="9120" y="16811"/>
                    <a:pt x="9160" y="17311"/>
                  </a:cubicBezTo>
                  <a:cubicBezTo>
                    <a:pt x="9200" y="17811"/>
                    <a:pt x="9280" y="18311"/>
                    <a:pt x="9520" y="18611"/>
                  </a:cubicBezTo>
                  <a:cubicBezTo>
                    <a:pt x="9760" y="18911"/>
                    <a:pt x="10160" y="19011"/>
                    <a:pt x="10640" y="18661"/>
                  </a:cubicBezTo>
                  <a:cubicBezTo>
                    <a:pt x="11120" y="18311"/>
                    <a:pt x="11680" y="17511"/>
                    <a:pt x="12400" y="15411"/>
                  </a:cubicBezTo>
                  <a:cubicBezTo>
                    <a:pt x="13120" y="13311"/>
                    <a:pt x="14000" y="9911"/>
                    <a:pt x="14520" y="7411"/>
                  </a:cubicBezTo>
                  <a:cubicBezTo>
                    <a:pt x="15040" y="4911"/>
                    <a:pt x="15200" y="3311"/>
                    <a:pt x="15320" y="2111"/>
                  </a:cubicBezTo>
                  <a:cubicBezTo>
                    <a:pt x="15440" y="911"/>
                    <a:pt x="15520" y="111"/>
                    <a:pt x="15400" y="11"/>
                  </a:cubicBezTo>
                  <a:cubicBezTo>
                    <a:pt x="15280" y="-89"/>
                    <a:pt x="14960" y="511"/>
                    <a:pt x="14600" y="2311"/>
                  </a:cubicBezTo>
                  <a:cubicBezTo>
                    <a:pt x="14240" y="4111"/>
                    <a:pt x="13840" y="7111"/>
                    <a:pt x="13600" y="9761"/>
                  </a:cubicBezTo>
                  <a:cubicBezTo>
                    <a:pt x="13360" y="12411"/>
                    <a:pt x="13280" y="14711"/>
                    <a:pt x="13360" y="16061"/>
                  </a:cubicBezTo>
                  <a:cubicBezTo>
                    <a:pt x="13440" y="17411"/>
                    <a:pt x="13680" y="17811"/>
                    <a:pt x="14040" y="18011"/>
                  </a:cubicBezTo>
                  <a:cubicBezTo>
                    <a:pt x="14400" y="18211"/>
                    <a:pt x="14880" y="18211"/>
                    <a:pt x="15680" y="17311"/>
                  </a:cubicBezTo>
                  <a:cubicBezTo>
                    <a:pt x="16480" y="16411"/>
                    <a:pt x="17600" y="14611"/>
                    <a:pt x="18240" y="13411"/>
                  </a:cubicBezTo>
                  <a:cubicBezTo>
                    <a:pt x="18880" y="12211"/>
                    <a:pt x="19040" y="11611"/>
                    <a:pt x="18880" y="11411"/>
                  </a:cubicBezTo>
                  <a:cubicBezTo>
                    <a:pt x="18720" y="11211"/>
                    <a:pt x="18240" y="11411"/>
                    <a:pt x="17680" y="12161"/>
                  </a:cubicBezTo>
                  <a:cubicBezTo>
                    <a:pt x="17120" y="12911"/>
                    <a:pt x="16480" y="14211"/>
                    <a:pt x="16080" y="15511"/>
                  </a:cubicBezTo>
                  <a:cubicBezTo>
                    <a:pt x="15680" y="16811"/>
                    <a:pt x="15520" y="18111"/>
                    <a:pt x="15840" y="19111"/>
                  </a:cubicBezTo>
                  <a:cubicBezTo>
                    <a:pt x="16160" y="20111"/>
                    <a:pt x="16960" y="20811"/>
                    <a:pt x="18000" y="21161"/>
                  </a:cubicBezTo>
                  <a:cubicBezTo>
                    <a:pt x="19040" y="21511"/>
                    <a:pt x="20320" y="21511"/>
                    <a:pt x="2160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007855" y="3328746"/>
              <a:ext cx="389395" cy="51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82" fill="norm" stroke="1" extrusionOk="0">
                  <a:moveTo>
                    <a:pt x="11321" y="3130"/>
                  </a:moveTo>
                  <a:cubicBezTo>
                    <a:pt x="10387" y="2157"/>
                    <a:pt x="9453" y="1183"/>
                    <a:pt x="8694" y="607"/>
                  </a:cubicBezTo>
                  <a:cubicBezTo>
                    <a:pt x="7935" y="32"/>
                    <a:pt x="7351" y="-145"/>
                    <a:pt x="6884" y="121"/>
                  </a:cubicBezTo>
                  <a:cubicBezTo>
                    <a:pt x="6417" y="386"/>
                    <a:pt x="6067" y="1094"/>
                    <a:pt x="5717" y="3130"/>
                  </a:cubicBezTo>
                  <a:cubicBezTo>
                    <a:pt x="5367" y="5166"/>
                    <a:pt x="5016" y="8530"/>
                    <a:pt x="4900" y="11629"/>
                  </a:cubicBezTo>
                  <a:cubicBezTo>
                    <a:pt x="4783" y="14727"/>
                    <a:pt x="4900" y="17560"/>
                    <a:pt x="4900" y="19198"/>
                  </a:cubicBezTo>
                  <a:cubicBezTo>
                    <a:pt x="4900" y="20835"/>
                    <a:pt x="4783" y="21278"/>
                    <a:pt x="4491" y="21366"/>
                  </a:cubicBezTo>
                  <a:cubicBezTo>
                    <a:pt x="4199" y="21455"/>
                    <a:pt x="3732" y="21189"/>
                    <a:pt x="2973" y="20127"/>
                  </a:cubicBezTo>
                  <a:cubicBezTo>
                    <a:pt x="2214" y="19065"/>
                    <a:pt x="1163" y="17206"/>
                    <a:pt x="580" y="16055"/>
                  </a:cubicBezTo>
                  <a:cubicBezTo>
                    <a:pt x="-4" y="14904"/>
                    <a:pt x="-121" y="14462"/>
                    <a:pt x="113" y="14152"/>
                  </a:cubicBezTo>
                  <a:cubicBezTo>
                    <a:pt x="346" y="13842"/>
                    <a:pt x="930" y="13665"/>
                    <a:pt x="2564" y="13665"/>
                  </a:cubicBezTo>
                  <a:cubicBezTo>
                    <a:pt x="4199" y="13665"/>
                    <a:pt x="6884" y="13842"/>
                    <a:pt x="8577" y="13886"/>
                  </a:cubicBezTo>
                  <a:cubicBezTo>
                    <a:pt x="10270" y="13930"/>
                    <a:pt x="10971" y="13842"/>
                    <a:pt x="11496" y="13621"/>
                  </a:cubicBezTo>
                  <a:cubicBezTo>
                    <a:pt x="12022" y="13399"/>
                    <a:pt x="12372" y="13045"/>
                    <a:pt x="12314" y="12735"/>
                  </a:cubicBezTo>
                  <a:cubicBezTo>
                    <a:pt x="12255" y="12425"/>
                    <a:pt x="11788" y="12160"/>
                    <a:pt x="11204" y="12027"/>
                  </a:cubicBezTo>
                  <a:cubicBezTo>
                    <a:pt x="10621" y="11894"/>
                    <a:pt x="9920" y="11894"/>
                    <a:pt x="9278" y="12204"/>
                  </a:cubicBezTo>
                  <a:cubicBezTo>
                    <a:pt x="8636" y="12514"/>
                    <a:pt x="8052" y="13134"/>
                    <a:pt x="7935" y="14063"/>
                  </a:cubicBezTo>
                  <a:cubicBezTo>
                    <a:pt x="7818" y="14993"/>
                    <a:pt x="8169" y="16232"/>
                    <a:pt x="8636" y="17029"/>
                  </a:cubicBezTo>
                  <a:cubicBezTo>
                    <a:pt x="9103" y="17825"/>
                    <a:pt x="9687" y="18180"/>
                    <a:pt x="10270" y="18357"/>
                  </a:cubicBezTo>
                  <a:cubicBezTo>
                    <a:pt x="10854" y="18534"/>
                    <a:pt x="11438" y="18534"/>
                    <a:pt x="11963" y="18312"/>
                  </a:cubicBezTo>
                  <a:cubicBezTo>
                    <a:pt x="12489" y="18091"/>
                    <a:pt x="12956" y="17648"/>
                    <a:pt x="13306" y="16675"/>
                  </a:cubicBezTo>
                  <a:cubicBezTo>
                    <a:pt x="13656" y="15701"/>
                    <a:pt x="13890" y="14196"/>
                    <a:pt x="14007" y="13222"/>
                  </a:cubicBezTo>
                  <a:cubicBezTo>
                    <a:pt x="14123" y="12248"/>
                    <a:pt x="14123" y="11806"/>
                    <a:pt x="14298" y="11762"/>
                  </a:cubicBezTo>
                  <a:cubicBezTo>
                    <a:pt x="14474" y="11717"/>
                    <a:pt x="14824" y="12071"/>
                    <a:pt x="15524" y="12912"/>
                  </a:cubicBezTo>
                  <a:cubicBezTo>
                    <a:pt x="16225" y="13753"/>
                    <a:pt x="17276" y="15081"/>
                    <a:pt x="17860" y="15966"/>
                  </a:cubicBezTo>
                  <a:cubicBezTo>
                    <a:pt x="18443" y="16852"/>
                    <a:pt x="18560" y="17294"/>
                    <a:pt x="18385" y="17648"/>
                  </a:cubicBezTo>
                  <a:cubicBezTo>
                    <a:pt x="18210" y="18003"/>
                    <a:pt x="17743" y="18268"/>
                    <a:pt x="17509" y="18003"/>
                  </a:cubicBezTo>
                  <a:cubicBezTo>
                    <a:pt x="17276" y="17737"/>
                    <a:pt x="17276" y="16940"/>
                    <a:pt x="17684" y="15745"/>
                  </a:cubicBezTo>
                  <a:cubicBezTo>
                    <a:pt x="18093" y="14550"/>
                    <a:pt x="18910" y="12957"/>
                    <a:pt x="19611" y="12027"/>
                  </a:cubicBezTo>
                  <a:cubicBezTo>
                    <a:pt x="20311" y="11098"/>
                    <a:pt x="20895" y="10832"/>
                    <a:pt x="21479" y="10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976110" y="3588456"/>
              <a:ext cx="138220" cy="25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49" fill="norm" stroke="1" extrusionOk="0">
                  <a:moveTo>
                    <a:pt x="18499" y="2555"/>
                  </a:moveTo>
                  <a:cubicBezTo>
                    <a:pt x="17189" y="1510"/>
                    <a:pt x="15880" y="465"/>
                    <a:pt x="14408" y="116"/>
                  </a:cubicBezTo>
                  <a:cubicBezTo>
                    <a:pt x="12935" y="-232"/>
                    <a:pt x="11299" y="116"/>
                    <a:pt x="8844" y="2381"/>
                  </a:cubicBezTo>
                  <a:cubicBezTo>
                    <a:pt x="6389" y="4645"/>
                    <a:pt x="3117" y="8826"/>
                    <a:pt x="1480" y="11787"/>
                  </a:cubicBezTo>
                  <a:cubicBezTo>
                    <a:pt x="-156" y="14749"/>
                    <a:pt x="-156" y="16491"/>
                    <a:pt x="171" y="17884"/>
                  </a:cubicBezTo>
                  <a:cubicBezTo>
                    <a:pt x="499" y="19278"/>
                    <a:pt x="1153" y="20323"/>
                    <a:pt x="2789" y="20845"/>
                  </a:cubicBezTo>
                  <a:cubicBezTo>
                    <a:pt x="4426" y="21368"/>
                    <a:pt x="7044" y="21368"/>
                    <a:pt x="10153" y="19626"/>
                  </a:cubicBezTo>
                  <a:cubicBezTo>
                    <a:pt x="13262" y="17884"/>
                    <a:pt x="16862" y="14400"/>
                    <a:pt x="18826" y="12049"/>
                  </a:cubicBezTo>
                  <a:cubicBezTo>
                    <a:pt x="20789" y="9697"/>
                    <a:pt x="21117" y="8478"/>
                    <a:pt x="21280" y="6910"/>
                  </a:cubicBezTo>
                  <a:cubicBezTo>
                    <a:pt x="21444" y="5342"/>
                    <a:pt x="21444" y="3426"/>
                    <a:pt x="20789" y="2729"/>
                  </a:cubicBezTo>
                  <a:cubicBezTo>
                    <a:pt x="20135" y="2033"/>
                    <a:pt x="18826" y="2555"/>
                    <a:pt x="17844" y="3426"/>
                  </a:cubicBezTo>
                  <a:cubicBezTo>
                    <a:pt x="16862" y="4297"/>
                    <a:pt x="16208" y="5516"/>
                    <a:pt x="15553" y="6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4178299" y="3437233"/>
              <a:ext cx="260351" cy="36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2107" y="12697"/>
                  </a:moveTo>
                  <a:cubicBezTo>
                    <a:pt x="1405" y="13074"/>
                    <a:pt x="702" y="13451"/>
                    <a:pt x="351" y="14016"/>
                  </a:cubicBezTo>
                  <a:cubicBezTo>
                    <a:pt x="0" y="14581"/>
                    <a:pt x="0" y="15335"/>
                    <a:pt x="0" y="16088"/>
                  </a:cubicBezTo>
                  <a:cubicBezTo>
                    <a:pt x="0" y="16841"/>
                    <a:pt x="0" y="17595"/>
                    <a:pt x="351" y="18160"/>
                  </a:cubicBezTo>
                  <a:cubicBezTo>
                    <a:pt x="702" y="18725"/>
                    <a:pt x="1405" y="19102"/>
                    <a:pt x="2107" y="18976"/>
                  </a:cubicBezTo>
                  <a:cubicBezTo>
                    <a:pt x="2810" y="18851"/>
                    <a:pt x="3512" y="18223"/>
                    <a:pt x="4039" y="17595"/>
                  </a:cubicBezTo>
                  <a:cubicBezTo>
                    <a:pt x="4566" y="16967"/>
                    <a:pt x="4917" y="16339"/>
                    <a:pt x="5005" y="16402"/>
                  </a:cubicBezTo>
                  <a:cubicBezTo>
                    <a:pt x="5093" y="16465"/>
                    <a:pt x="4917" y="17218"/>
                    <a:pt x="4917" y="17972"/>
                  </a:cubicBezTo>
                  <a:cubicBezTo>
                    <a:pt x="4917" y="18725"/>
                    <a:pt x="5093" y="19479"/>
                    <a:pt x="5971" y="20044"/>
                  </a:cubicBezTo>
                  <a:cubicBezTo>
                    <a:pt x="6849" y="20609"/>
                    <a:pt x="8429" y="20986"/>
                    <a:pt x="10185" y="20044"/>
                  </a:cubicBezTo>
                  <a:cubicBezTo>
                    <a:pt x="11941" y="19102"/>
                    <a:pt x="13873" y="16841"/>
                    <a:pt x="15454" y="13828"/>
                  </a:cubicBezTo>
                  <a:cubicBezTo>
                    <a:pt x="17034" y="10814"/>
                    <a:pt x="18263" y="7046"/>
                    <a:pt x="19054" y="4848"/>
                  </a:cubicBezTo>
                  <a:cubicBezTo>
                    <a:pt x="19844" y="2651"/>
                    <a:pt x="20195" y="2023"/>
                    <a:pt x="20371" y="1332"/>
                  </a:cubicBezTo>
                  <a:cubicBezTo>
                    <a:pt x="20546" y="641"/>
                    <a:pt x="20546" y="-112"/>
                    <a:pt x="20195" y="14"/>
                  </a:cubicBezTo>
                  <a:cubicBezTo>
                    <a:pt x="19844" y="139"/>
                    <a:pt x="19141" y="1144"/>
                    <a:pt x="18527" y="3467"/>
                  </a:cubicBezTo>
                  <a:cubicBezTo>
                    <a:pt x="17912" y="5790"/>
                    <a:pt x="17385" y="9432"/>
                    <a:pt x="17034" y="12195"/>
                  </a:cubicBezTo>
                  <a:cubicBezTo>
                    <a:pt x="16683" y="14958"/>
                    <a:pt x="16507" y="16841"/>
                    <a:pt x="16595" y="18160"/>
                  </a:cubicBezTo>
                  <a:cubicBezTo>
                    <a:pt x="16683" y="19479"/>
                    <a:pt x="17034" y="20232"/>
                    <a:pt x="17824" y="20735"/>
                  </a:cubicBezTo>
                  <a:cubicBezTo>
                    <a:pt x="18615" y="21237"/>
                    <a:pt x="19844" y="21488"/>
                    <a:pt x="20546" y="21300"/>
                  </a:cubicBezTo>
                  <a:cubicBezTo>
                    <a:pt x="21249" y="21111"/>
                    <a:pt x="21424" y="20483"/>
                    <a:pt x="21600" y="19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4336240" y="3568700"/>
              <a:ext cx="17861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3651" y="21600"/>
                  </a:moveTo>
                  <a:cubicBezTo>
                    <a:pt x="1040" y="20571"/>
                    <a:pt x="-1571" y="19543"/>
                    <a:pt x="1159" y="15943"/>
                  </a:cubicBezTo>
                  <a:cubicBezTo>
                    <a:pt x="3888" y="12343"/>
                    <a:pt x="11959" y="6171"/>
                    <a:pt x="200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4515379" y="3450478"/>
              <a:ext cx="94722" cy="36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00" fill="norm" stroke="1" extrusionOk="0">
                  <a:moveTo>
                    <a:pt x="12840" y="1720"/>
                  </a:moveTo>
                  <a:cubicBezTo>
                    <a:pt x="13320" y="975"/>
                    <a:pt x="13800" y="230"/>
                    <a:pt x="13080" y="44"/>
                  </a:cubicBezTo>
                  <a:cubicBezTo>
                    <a:pt x="12360" y="-142"/>
                    <a:pt x="10440" y="230"/>
                    <a:pt x="8520" y="1844"/>
                  </a:cubicBezTo>
                  <a:cubicBezTo>
                    <a:pt x="6600" y="3458"/>
                    <a:pt x="4680" y="6313"/>
                    <a:pt x="3240" y="9355"/>
                  </a:cubicBezTo>
                  <a:cubicBezTo>
                    <a:pt x="1800" y="12396"/>
                    <a:pt x="840" y="15624"/>
                    <a:pt x="360" y="17796"/>
                  </a:cubicBezTo>
                  <a:cubicBezTo>
                    <a:pt x="-120" y="19968"/>
                    <a:pt x="-120" y="21086"/>
                    <a:pt x="360" y="21272"/>
                  </a:cubicBezTo>
                  <a:cubicBezTo>
                    <a:pt x="840" y="21458"/>
                    <a:pt x="1800" y="20713"/>
                    <a:pt x="3480" y="19596"/>
                  </a:cubicBezTo>
                  <a:cubicBezTo>
                    <a:pt x="5160" y="18479"/>
                    <a:pt x="7560" y="16989"/>
                    <a:pt x="9240" y="15934"/>
                  </a:cubicBezTo>
                  <a:cubicBezTo>
                    <a:pt x="10920" y="14879"/>
                    <a:pt x="11880" y="14258"/>
                    <a:pt x="12600" y="14320"/>
                  </a:cubicBezTo>
                  <a:cubicBezTo>
                    <a:pt x="13320" y="14382"/>
                    <a:pt x="13800" y="15127"/>
                    <a:pt x="14280" y="15872"/>
                  </a:cubicBezTo>
                  <a:cubicBezTo>
                    <a:pt x="14760" y="16617"/>
                    <a:pt x="15240" y="17361"/>
                    <a:pt x="15960" y="17237"/>
                  </a:cubicBezTo>
                  <a:cubicBezTo>
                    <a:pt x="16680" y="17113"/>
                    <a:pt x="17640" y="16120"/>
                    <a:pt x="18600" y="14258"/>
                  </a:cubicBezTo>
                  <a:cubicBezTo>
                    <a:pt x="19560" y="12396"/>
                    <a:pt x="20520" y="9665"/>
                    <a:pt x="21480" y="6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4659545" y="3611138"/>
              <a:ext cx="71157" cy="16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1306" fill="norm" stroke="1" extrusionOk="0">
                  <a:moveTo>
                    <a:pt x="384" y="7000"/>
                  </a:moveTo>
                  <a:cubicBezTo>
                    <a:pt x="6384" y="5877"/>
                    <a:pt x="12384" y="4755"/>
                    <a:pt x="15984" y="3493"/>
                  </a:cubicBezTo>
                  <a:cubicBezTo>
                    <a:pt x="19584" y="2231"/>
                    <a:pt x="20784" y="828"/>
                    <a:pt x="19884" y="267"/>
                  </a:cubicBezTo>
                  <a:cubicBezTo>
                    <a:pt x="18984" y="-294"/>
                    <a:pt x="15984" y="-13"/>
                    <a:pt x="12084" y="1529"/>
                  </a:cubicBezTo>
                  <a:cubicBezTo>
                    <a:pt x="8184" y="3072"/>
                    <a:pt x="3384" y="5877"/>
                    <a:pt x="1284" y="8963"/>
                  </a:cubicBezTo>
                  <a:cubicBezTo>
                    <a:pt x="-816" y="12049"/>
                    <a:pt x="-216" y="15415"/>
                    <a:pt x="2184" y="17519"/>
                  </a:cubicBezTo>
                  <a:cubicBezTo>
                    <a:pt x="4584" y="19623"/>
                    <a:pt x="8784" y="20464"/>
                    <a:pt x="12984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781549" y="3568700"/>
              <a:ext cx="146051" cy="19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6204"/>
                  </a:moveTo>
                  <a:cubicBezTo>
                    <a:pt x="313" y="4826"/>
                    <a:pt x="626" y="3447"/>
                    <a:pt x="1878" y="3102"/>
                  </a:cubicBezTo>
                  <a:cubicBezTo>
                    <a:pt x="3130" y="2757"/>
                    <a:pt x="5322" y="3447"/>
                    <a:pt x="7357" y="5055"/>
                  </a:cubicBezTo>
                  <a:cubicBezTo>
                    <a:pt x="9391" y="6664"/>
                    <a:pt x="11270" y="9191"/>
                    <a:pt x="12209" y="11604"/>
                  </a:cubicBezTo>
                  <a:cubicBezTo>
                    <a:pt x="13148" y="14017"/>
                    <a:pt x="13148" y="16315"/>
                    <a:pt x="12678" y="18038"/>
                  </a:cubicBezTo>
                  <a:cubicBezTo>
                    <a:pt x="12209" y="19762"/>
                    <a:pt x="11270" y="20911"/>
                    <a:pt x="10017" y="21255"/>
                  </a:cubicBezTo>
                  <a:cubicBezTo>
                    <a:pt x="8765" y="21600"/>
                    <a:pt x="7200" y="21140"/>
                    <a:pt x="6261" y="19647"/>
                  </a:cubicBezTo>
                  <a:cubicBezTo>
                    <a:pt x="5322" y="18153"/>
                    <a:pt x="5009" y="15626"/>
                    <a:pt x="7670" y="12179"/>
                  </a:cubicBezTo>
                  <a:cubicBezTo>
                    <a:pt x="10330" y="8732"/>
                    <a:pt x="15965" y="436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5285300" y="3362240"/>
              <a:ext cx="182051" cy="4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04" fill="norm" stroke="1" extrusionOk="0">
                  <a:moveTo>
                    <a:pt x="18375" y="12744"/>
                  </a:moveTo>
                  <a:cubicBezTo>
                    <a:pt x="17382" y="12220"/>
                    <a:pt x="16388" y="11696"/>
                    <a:pt x="14651" y="11643"/>
                  </a:cubicBezTo>
                  <a:cubicBezTo>
                    <a:pt x="12913" y="11591"/>
                    <a:pt x="10430" y="12010"/>
                    <a:pt x="7823" y="13321"/>
                  </a:cubicBezTo>
                  <a:cubicBezTo>
                    <a:pt x="5216" y="14632"/>
                    <a:pt x="2485" y="16834"/>
                    <a:pt x="1120" y="18354"/>
                  </a:cubicBezTo>
                  <a:cubicBezTo>
                    <a:pt x="-246" y="19874"/>
                    <a:pt x="-246" y="20713"/>
                    <a:pt x="499" y="21133"/>
                  </a:cubicBezTo>
                  <a:cubicBezTo>
                    <a:pt x="1244" y="21552"/>
                    <a:pt x="2733" y="21552"/>
                    <a:pt x="5216" y="20661"/>
                  </a:cubicBezTo>
                  <a:cubicBezTo>
                    <a:pt x="7699" y="19769"/>
                    <a:pt x="11175" y="17987"/>
                    <a:pt x="13782" y="15628"/>
                  </a:cubicBezTo>
                  <a:cubicBezTo>
                    <a:pt x="16388" y="13269"/>
                    <a:pt x="18126" y="10333"/>
                    <a:pt x="19244" y="7816"/>
                  </a:cubicBezTo>
                  <a:cubicBezTo>
                    <a:pt x="20361" y="5300"/>
                    <a:pt x="20857" y="3202"/>
                    <a:pt x="20982" y="1892"/>
                  </a:cubicBezTo>
                  <a:cubicBezTo>
                    <a:pt x="21106" y="581"/>
                    <a:pt x="20857" y="57"/>
                    <a:pt x="20361" y="4"/>
                  </a:cubicBezTo>
                  <a:cubicBezTo>
                    <a:pt x="19864" y="-48"/>
                    <a:pt x="19120" y="371"/>
                    <a:pt x="18126" y="2311"/>
                  </a:cubicBezTo>
                  <a:cubicBezTo>
                    <a:pt x="17133" y="4251"/>
                    <a:pt x="15892" y="7711"/>
                    <a:pt x="15395" y="10385"/>
                  </a:cubicBezTo>
                  <a:cubicBezTo>
                    <a:pt x="14899" y="13059"/>
                    <a:pt x="15147" y="14946"/>
                    <a:pt x="15644" y="16100"/>
                  </a:cubicBezTo>
                  <a:cubicBezTo>
                    <a:pt x="16140" y="17253"/>
                    <a:pt x="16885" y="17672"/>
                    <a:pt x="17878" y="17882"/>
                  </a:cubicBezTo>
                  <a:cubicBezTo>
                    <a:pt x="18871" y="18092"/>
                    <a:pt x="20113" y="18092"/>
                    <a:pt x="21354" y="18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5505843" y="3573038"/>
              <a:ext cx="101208" cy="17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327" fill="norm" stroke="1" extrusionOk="0">
                  <a:moveTo>
                    <a:pt x="2512" y="9616"/>
                  </a:moveTo>
                  <a:cubicBezTo>
                    <a:pt x="3808" y="10657"/>
                    <a:pt x="5104" y="11698"/>
                    <a:pt x="6832" y="11828"/>
                  </a:cubicBezTo>
                  <a:cubicBezTo>
                    <a:pt x="8560" y="11958"/>
                    <a:pt x="10720" y="11178"/>
                    <a:pt x="13096" y="9616"/>
                  </a:cubicBezTo>
                  <a:cubicBezTo>
                    <a:pt x="15472" y="8055"/>
                    <a:pt x="18064" y="5713"/>
                    <a:pt x="19360" y="3891"/>
                  </a:cubicBezTo>
                  <a:cubicBezTo>
                    <a:pt x="20656" y="2069"/>
                    <a:pt x="20656" y="768"/>
                    <a:pt x="19360" y="247"/>
                  </a:cubicBezTo>
                  <a:cubicBezTo>
                    <a:pt x="18064" y="-273"/>
                    <a:pt x="15472" y="-13"/>
                    <a:pt x="12016" y="1419"/>
                  </a:cubicBezTo>
                  <a:cubicBezTo>
                    <a:pt x="8560" y="2850"/>
                    <a:pt x="4240" y="5452"/>
                    <a:pt x="1864" y="8705"/>
                  </a:cubicBezTo>
                  <a:cubicBezTo>
                    <a:pt x="-512" y="11958"/>
                    <a:pt x="-944" y="15862"/>
                    <a:pt x="2512" y="18074"/>
                  </a:cubicBezTo>
                  <a:cubicBezTo>
                    <a:pt x="5968" y="20286"/>
                    <a:pt x="13312" y="20807"/>
                    <a:pt x="20656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5690577" y="3365500"/>
              <a:ext cx="94274" cy="40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04" fill="norm" stroke="1" extrusionOk="0">
                  <a:moveTo>
                    <a:pt x="14178" y="0"/>
                  </a:moveTo>
                  <a:cubicBezTo>
                    <a:pt x="10338" y="2262"/>
                    <a:pt x="6498" y="4524"/>
                    <a:pt x="4098" y="7577"/>
                  </a:cubicBezTo>
                  <a:cubicBezTo>
                    <a:pt x="1698" y="10630"/>
                    <a:pt x="738" y="14475"/>
                    <a:pt x="258" y="16794"/>
                  </a:cubicBezTo>
                  <a:cubicBezTo>
                    <a:pt x="-222" y="19112"/>
                    <a:pt x="-222" y="19904"/>
                    <a:pt x="1938" y="20526"/>
                  </a:cubicBezTo>
                  <a:cubicBezTo>
                    <a:pt x="4098" y="21148"/>
                    <a:pt x="8418" y="21600"/>
                    <a:pt x="12018" y="21487"/>
                  </a:cubicBezTo>
                  <a:cubicBezTo>
                    <a:pt x="15618" y="21374"/>
                    <a:pt x="18498" y="20695"/>
                    <a:pt x="21378" y="20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5702299" y="3564976"/>
              <a:ext cx="167618" cy="16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881" fill="norm" stroke="1" extrusionOk="0">
                  <a:moveTo>
                    <a:pt x="0" y="2905"/>
                  </a:moveTo>
                  <a:cubicBezTo>
                    <a:pt x="4050" y="4255"/>
                    <a:pt x="8100" y="5605"/>
                    <a:pt x="11205" y="6280"/>
                  </a:cubicBezTo>
                  <a:cubicBezTo>
                    <a:pt x="14310" y="6955"/>
                    <a:pt x="16470" y="6955"/>
                    <a:pt x="18090" y="6550"/>
                  </a:cubicBezTo>
                  <a:cubicBezTo>
                    <a:pt x="19710" y="6145"/>
                    <a:pt x="20790" y="5335"/>
                    <a:pt x="21195" y="4255"/>
                  </a:cubicBezTo>
                  <a:cubicBezTo>
                    <a:pt x="21600" y="3175"/>
                    <a:pt x="21330" y="1825"/>
                    <a:pt x="20520" y="880"/>
                  </a:cubicBezTo>
                  <a:cubicBezTo>
                    <a:pt x="19710" y="-65"/>
                    <a:pt x="18360" y="-605"/>
                    <a:pt x="16470" y="1150"/>
                  </a:cubicBezTo>
                  <a:cubicBezTo>
                    <a:pt x="14580" y="2905"/>
                    <a:pt x="12150" y="6955"/>
                    <a:pt x="10935" y="10330"/>
                  </a:cubicBezTo>
                  <a:cubicBezTo>
                    <a:pt x="9720" y="13705"/>
                    <a:pt x="9720" y="16405"/>
                    <a:pt x="10260" y="18160"/>
                  </a:cubicBezTo>
                  <a:cubicBezTo>
                    <a:pt x="10800" y="19915"/>
                    <a:pt x="11880" y="20725"/>
                    <a:pt x="13770" y="20860"/>
                  </a:cubicBezTo>
                  <a:cubicBezTo>
                    <a:pt x="15660" y="20995"/>
                    <a:pt x="18360" y="20455"/>
                    <a:pt x="21060" y="19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5995683" y="3589866"/>
              <a:ext cx="151118" cy="14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015" fill="norm" stroke="1" extrusionOk="0">
                  <a:moveTo>
                    <a:pt x="15799" y="2504"/>
                  </a:moveTo>
                  <a:cubicBezTo>
                    <a:pt x="13432" y="1252"/>
                    <a:pt x="11065" y="0"/>
                    <a:pt x="8550" y="0"/>
                  </a:cubicBezTo>
                  <a:cubicBezTo>
                    <a:pt x="6035" y="0"/>
                    <a:pt x="3372" y="1252"/>
                    <a:pt x="1744" y="4539"/>
                  </a:cubicBezTo>
                  <a:cubicBezTo>
                    <a:pt x="117" y="7826"/>
                    <a:pt x="-475" y="13148"/>
                    <a:pt x="413" y="16591"/>
                  </a:cubicBezTo>
                  <a:cubicBezTo>
                    <a:pt x="1300" y="20035"/>
                    <a:pt x="3667" y="21600"/>
                    <a:pt x="7366" y="20817"/>
                  </a:cubicBezTo>
                  <a:cubicBezTo>
                    <a:pt x="11065" y="20035"/>
                    <a:pt x="16095" y="16904"/>
                    <a:pt x="21125" y="13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6126665" y="3321050"/>
              <a:ext cx="178886" cy="45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44" fill="norm" stroke="1" extrusionOk="0">
                  <a:moveTo>
                    <a:pt x="13691" y="0"/>
                  </a:moveTo>
                  <a:cubicBezTo>
                    <a:pt x="11933" y="1900"/>
                    <a:pt x="10175" y="3800"/>
                    <a:pt x="8291" y="6050"/>
                  </a:cubicBezTo>
                  <a:cubicBezTo>
                    <a:pt x="6407" y="8300"/>
                    <a:pt x="4398" y="10900"/>
                    <a:pt x="3142" y="13350"/>
                  </a:cubicBezTo>
                  <a:cubicBezTo>
                    <a:pt x="1886" y="15800"/>
                    <a:pt x="1384" y="18100"/>
                    <a:pt x="1510" y="19450"/>
                  </a:cubicBezTo>
                  <a:cubicBezTo>
                    <a:pt x="1635" y="20800"/>
                    <a:pt x="2389" y="21200"/>
                    <a:pt x="3645" y="21400"/>
                  </a:cubicBezTo>
                  <a:cubicBezTo>
                    <a:pt x="4900" y="21600"/>
                    <a:pt x="6659" y="21600"/>
                    <a:pt x="8040" y="21350"/>
                  </a:cubicBezTo>
                  <a:cubicBezTo>
                    <a:pt x="9421" y="21100"/>
                    <a:pt x="10426" y="20600"/>
                    <a:pt x="10426" y="19650"/>
                  </a:cubicBezTo>
                  <a:cubicBezTo>
                    <a:pt x="10426" y="18700"/>
                    <a:pt x="9421" y="17300"/>
                    <a:pt x="8291" y="16400"/>
                  </a:cubicBezTo>
                  <a:cubicBezTo>
                    <a:pt x="7161" y="15500"/>
                    <a:pt x="5905" y="15100"/>
                    <a:pt x="4273" y="14700"/>
                  </a:cubicBezTo>
                  <a:cubicBezTo>
                    <a:pt x="2640" y="14300"/>
                    <a:pt x="631" y="13900"/>
                    <a:pt x="128" y="13550"/>
                  </a:cubicBezTo>
                  <a:cubicBezTo>
                    <a:pt x="-374" y="13200"/>
                    <a:pt x="631" y="12900"/>
                    <a:pt x="2514" y="12700"/>
                  </a:cubicBezTo>
                  <a:cubicBezTo>
                    <a:pt x="4398" y="12500"/>
                    <a:pt x="7161" y="12400"/>
                    <a:pt x="9170" y="12400"/>
                  </a:cubicBezTo>
                  <a:cubicBezTo>
                    <a:pt x="11179" y="12400"/>
                    <a:pt x="12435" y="12500"/>
                    <a:pt x="13440" y="12800"/>
                  </a:cubicBezTo>
                  <a:cubicBezTo>
                    <a:pt x="14445" y="13100"/>
                    <a:pt x="15198" y="13600"/>
                    <a:pt x="15575" y="14550"/>
                  </a:cubicBezTo>
                  <a:cubicBezTo>
                    <a:pt x="15952" y="15500"/>
                    <a:pt x="15952" y="16900"/>
                    <a:pt x="15952" y="17850"/>
                  </a:cubicBezTo>
                  <a:cubicBezTo>
                    <a:pt x="15952" y="18800"/>
                    <a:pt x="15952" y="19300"/>
                    <a:pt x="16203" y="19200"/>
                  </a:cubicBezTo>
                  <a:cubicBezTo>
                    <a:pt x="16454" y="19100"/>
                    <a:pt x="16956" y="18400"/>
                    <a:pt x="17835" y="16450"/>
                  </a:cubicBezTo>
                  <a:cubicBezTo>
                    <a:pt x="18714" y="14500"/>
                    <a:pt x="19970" y="11300"/>
                    <a:pt x="21226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6354233" y="3575050"/>
              <a:ext cx="115475" cy="14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964" fill="norm" stroke="1" extrusionOk="0">
                  <a:moveTo>
                    <a:pt x="18065" y="2700"/>
                  </a:moveTo>
                  <a:cubicBezTo>
                    <a:pt x="14924" y="1800"/>
                    <a:pt x="11782" y="900"/>
                    <a:pt x="8051" y="1650"/>
                  </a:cubicBezTo>
                  <a:cubicBezTo>
                    <a:pt x="4320" y="2400"/>
                    <a:pt x="0" y="4800"/>
                    <a:pt x="0" y="8400"/>
                  </a:cubicBezTo>
                  <a:cubicBezTo>
                    <a:pt x="0" y="12000"/>
                    <a:pt x="4320" y="16800"/>
                    <a:pt x="8051" y="19200"/>
                  </a:cubicBezTo>
                  <a:cubicBezTo>
                    <a:pt x="11782" y="21600"/>
                    <a:pt x="14924" y="21600"/>
                    <a:pt x="17280" y="18900"/>
                  </a:cubicBezTo>
                  <a:cubicBezTo>
                    <a:pt x="19636" y="16200"/>
                    <a:pt x="21207" y="10800"/>
                    <a:pt x="21404" y="7200"/>
                  </a:cubicBezTo>
                  <a:cubicBezTo>
                    <a:pt x="21600" y="3600"/>
                    <a:pt x="20422" y="1800"/>
                    <a:pt x="192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6527799" y="3533028"/>
              <a:ext cx="132355" cy="23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83" fill="norm" stroke="1" extrusionOk="0">
                  <a:moveTo>
                    <a:pt x="0" y="4330"/>
                  </a:moveTo>
                  <a:cubicBezTo>
                    <a:pt x="1029" y="7741"/>
                    <a:pt x="2057" y="11151"/>
                    <a:pt x="2057" y="13425"/>
                  </a:cubicBezTo>
                  <a:cubicBezTo>
                    <a:pt x="2057" y="15699"/>
                    <a:pt x="1029" y="16836"/>
                    <a:pt x="514" y="16741"/>
                  </a:cubicBezTo>
                  <a:cubicBezTo>
                    <a:pt x="0" y="16646"/>
                    <a:pt x="0" y="15320"/>
                    <a:pt x="1886" y="12478"/>
                  </a:cubicBezTo>
                  <a:cubicBezTo>
                    <a:pt x="3771" y="9636"/>
                    <a:pt x="7543" y="5278"/>
                    <a:pt x="10286" y="2815"/>
                  </a:cubicBezTo>
                  <a:cubicBezTo>
                    <a:pt x="13029" y="351"/>
                    <a:pt x="14743" y="-217"/>
                    <a:pt x="16800" y="67"/>
                  </a:cubicBezTo>
                  <a:cubicBezTo>
                    <a:pt x="18857" y="351"/>
                    <a:pt x="21257" y="1488"/>
                    <a:pt x="21429" y="4425"/>
                  </a:cubicBezTo>
                  <a:cubicBezTo>
                    <a:pt x="21600" y="7362"/>
                    <a:pt x="19543" y="12099"/>
                    <a:pt x="17657" y="15225"/>
                  </a:cubicBezTo>
                  <a:cubicBezTo>
                    <a:pt x="15771" y="18351"/>
                    <a:pt x="14057" y="19867"/>
                    <a:pt x="12343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0" y="3975100"/>
              <a:ext cx="6604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0" y="21600"/>
                  </a:moveTo>
                  <a:cubicBezTo>
                    <a:pt x="215" y="20945"/>
                    <a:pt x="429" y="20291"/>
                    <a:pt x="668" y="19964"/>
                  </a:cubicBezTo>
                  <a:cubicBezTo>
                    <a:pt x="907" y="19636"/>
                    <a:pt x="1170" y="19636"/>
                    <a:pt x="1429" y="19473"/>
                  </a:cubicBezTo>
                  <a:cubicBezTo>
                    <a:pt x="1689" y="19309"/>
                    <a:pt x="1945" y="18982"/>
                    <a:pt x="2187" y="18491"/>
                  </a:cubicBezTo>
                  <a:cubicBezTo>
                    <a:pt x="2429" y="18000"/>
                    <a:pt x="2658" y="17345"/>
                    <a:pt x="2907" y="16691"/>
                  </a:cubicBezTo>
                  <a:cubicBezTo>
                    <a:pt x="3156" y="16036"/>
                    <a:pt x="3426" y="15382"/>
                    <a:pt x="3699" y="14727"/>
                  </a:cubicBezTo>
                  <a:cubicBezTo>
                    <a:pt x="3973" y="14073"/>
                    <a:pt x="4249" y="13418"/>
                    <a:pt x="4537" y="12927"/>
                  </a:cubicBezTo>
                  <a:cubicBezTo>
                    <a:pt x="4824" y="12436"/>
                    <a:pt x="5121" y="12109"/>
                    <a:pt x="5378" y="11782"/>
                  </a:cubicBezTo>
                  <a:cubicBezTo>
                    <a:pt x="5634" y="11455"/>
                    <a:pt x="5848" y="11127"/>
                    <a:pt x="6070" y="10800"/>
                  </a:cubicBezTo>
                  <a:cubicBezTo>
                    <a:pt x="6291" y="10473"/>
                    <a:pt x="6519" y="10145"/>
                    <a:pt x="6737" y="9982"/>
                  </a:cubicBezTo>
                  <a:cubicBezTo>
                    <a:pt x="6955" y="9818"/>
                    <a:pt x="7163" y="9818"/>
                    <a:pt x="7378" y="9655"/>
                  </a:cubicBezTo>
                  <a:cubicBezTo>
                    <a:pt x="7592" y="9491"/>
                    <a:pt x="7814" y="9164"/>
                    <a:pt x="8042" y="8836"/>
                  </a:cubicBezTo>
                  <a:cubicBezTo>
                    <a:pt x="8270" y="8509"/>
                    <a:pt x="8506" y="8182"/>
                    <a:pt x="8741" y="7855"/>
                  </a:cubicBezTo>
                  <a:cubicBezTo>
                    <a:pt x="8976" y="7527"/>
                    <a:pt x="9212" y="7200"/>
                    <a:pt x="9464" y="6873"/>
                  </a:cubicBezTo>
                  <a:cubicBezTo>
                    <a:pt x="9717" y="6545"/>
                    <a:pt x="9987" y="6218"/>
                    <a:pt x="10250" y="5891"/>
                  </a:cubicBezTo>
                  <a:cubicBezTo>
                    <a:pt x="10513" y="5564"/>
                    <a:pt x="10769" y="5236"/>
                    <a:pt x="11035" y="4909"/>
                  </a:cubicBezTo>
                  <a:cubicBezTo>
                    <a:pt x="11302" y="4582"/>
                    <a:pt x="11579" y="4255"/>
                    <a:pt x="11852" y="3927"/>
                  </a:cubicBezTo>
                  <a:cubicBezTo>
                    <a:pt x="12125" y="3600"/>
                    <a:pt x="12395" y="3273"/>
                    <a:pt x="12672" y="2945"/>
                  </a:cubicBezTo>
                  <a:cubicBezTo>
                    <a:pt x="12949" y="2618"/>
                    <a:pt x="13233" y="2291"/>
                    <a:pt x="13513" y="1964"/>
                  </a:cubicBezTo>
                  <a:cubicBezTo>
                    <a:pt x="13793" y="1636"/>
                    <a:pt x="14070" y="1309"/>
                    <a:pt x="14347" y="982"/>
                  </a:cubicBezTo>
                  <a:cubicBezTo>
                    <a:pt x="14624" y="655"/>
                    <a:pt x="14901" y="327"/>
                    <a:pt x="15171" y="164"/>
                  </a:cubicBezTo>
                  <a:cubicBezTo>
                    <a:pt x="15440" y="0"/>
                    <a:pt x="15703" y="0"/>
                    <a:pt x="15966" y="0"/>
                  </a:cubicBezTo>
                  <a:cubicBezTo>
                    <a:pt x="16229" y="0"/>
                    <a:pt x="16492" y="0"/>
                    <a:pt x="16742" y="0"/>
                  </a:cubicBezTo>
                  <a:cubicBezTo>
                    <a:pt x="16991" y="0"/>
                    <a:pt x="17226" y="0"/>
                    <a:pt x="17465" y="0"/>
                  </a:cubicBezTo>
                  <a:cubicBezTo>
                    <a:pt x="17704" y="0"/>
                    <a:pt x="17946" y="0"/>
                    <a:pt x="18174" y="164"/>
                  </a:cubicBezTo>
                  <a:cubicBezTo>
                    <a:pt x="18403" y="327"/>
                    <a:pt x="18617" y="655"/>
                    <a:pt x="18863" y="982"/>
                  </a:cubicBezTo>
                  <a:cubicBezTo>
                    <a:pt x="19108" y="1309"/>
                    <a:pt x="19385" y="1636"/>
                    <a:pt x="19673" y="1964"/>
                  </a:cubicBezTo>
                  <a:cubicBezTo>
                    <a:pt x="19960" y="2291"/>
                    <a:pt x="20257" y="2618"/>
                    <a:pt x="20541" y="2945"/>
                  </a:cubicBezTo>
                  <a:cubicBezTo>
                    <a:pt x="20825" y="3273"/>
                    <a:pt x="21095" y="3600"/>
                    <a:pt x="21254" y="3764"/>
                  </a:cubicBezTo>
                  <a:cubicBezTo>
                    <a:pt x="21413" y="3927"/>
                    <a:pt x="21462" y="3927"/>
                    <a:pt x="21503" y="3927"/>
                  </a:cubicBezTo>
                  <a:cubicBezTo>
                    <a:pt x="21545" y="3927"/>
                    <a:pt x="21579" y="3927"/>
                    <a:pt x="21590" y="3764"/>
                  </a:cubicBezTo>
                  <a:cubicBezTo>
                    <a:pt x="21600" y="3600"/>
                    <a:pt x="21586" y="3273"/>
                    <a:pt x="21572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96850" y="3989916"/>
              <a:ext cx="6483350" cy="17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8042"/>
                  </a:moveTo>
                  <a:cubicBezTo>
                    <a:pt x="190" y="19313"/>
                    <a:pt x="381" y="20584"/>
                    <a:pt x="599" y="21092"/>
                  </a:cubicBezTo>
                  <a:cubicBezTo>
                    <a:pt x="818" y="21600"/>
                    <a:pt x="1065" y="21346"/>
                    <a:pt x="1326" y="21092"/>
                  </a:cubicBezTo>
                  <a:cubicBezTo>
                    <a:pt x="1587" y="20838"/>
                    <a:pt x="1862" y="20584"/>
                    <a:pt x="2126" y="20329"/>
                  </a:cubicBezTo>
                  <a:cubicBezTo>
                    <a:pt x="2391" y="20075"/>
                    <a:pt x="2644" y="19821"/>
                    <a:pt x="2902" y="19567"/>
                  </a:cubicBezTo>
                  <a:cubicBezTo>
                    <a:pt x="3159" y="19313"/>
                    <a:pt x="3420" y="19059"/>
                    <a:pt x="3695" y="18678"/>
                  </a:cubicBezTo>
                  <a:cubicBezTo>
                    <a:pt x="3970" y="18296"/>
                    <a:pt x="4259" y="17788"/>
                    <a:pt x="4513" y="17407"/>
                  </a:cubicBezTo>
                  <a:cubicBezTo>
                    <a:pt x="4767" y="17026"/>
                    <a:pt x="4986" y="16772"/>
                    <a:pt x="5208" y="16518"/>
                  </a:cubicBezTo>
                  <a:cubicBezTo>
                    <a:pt x="5430" y="16264"/>
                    <a:pt x="5656" y="16009"/>
                    <a:pt x="5902" y="15755"/>
                  </a:cubicBezTo>
                  <a:cubicBezTo>
                    <a:pt x="6149" y="15501"/>
                    <a:pt x="6417" y="15247"/>
                    <a:pt x="6678" y="14866"/>
                  </a:cubicBezTo>
                  <a:cubicBezTo>
                    <a:pt x="6939" y="14485"/>
                    <a:pt x="7193" y="13976"/>
                    <a:pt x="7447" y="13595"/>
                  </a:cubicBezTo>
                  <a:cubicBezTo>
                    <a:pt x="7701" y="13214"/>
                    <a:pt x="7955" y="12960"/>
                    <a:pt x="8226" y="12706"/>
                  </a:cubicBezTo>
                  <a:cubicBezTo>
                    <a:pt x="8498" y="12452"/>
                    <a:pt x="8787" y="12198"/>
                    <a:pt x="9072" y="11816"/>
                  </a:cubicBezTo>
                  <a:cubicBezTo>
                    <a:pt x="9358" y="11435"/>
                    <a:pt x="9640" y="10927"/>
                    <a:pt x="9919" y="10546"/>
                  </a:cubicBezTo>
                  <a:cubicBezTo>
                    <a:pt x="10197" y="10165"/>
                    <a:pt x="10472" y="9911"/>
                    <a:pt x="10754" y="9529"/>
                  </a:cubicBezTo>
                  <a:cubicBezTo>
                    <a:pt x="11036" y="9148"/>
                    <a:pt x="11325" y="8640"/>
                    <a:pt x="11607" y="8259"/>
                  </a:cubicBezTo>
                  <a:cubicBezTo>
                    <a:pt x="11890" y="7878"/>
                    <a:pt x="12165" y="7624"/>
                    <a:pt x="12440" y="7242"/>
                  </a:cubicBezTo>
                  <a:cubicBezTo>
                    <a:pt x="12715" y="6861"/>
                    <a:pt x="12990" y="6353"/>
                    <a:pt x="13268" y="5972"/>
                  </a:cubicBezTo>
                  <a:cubicBezTo>
                    <a:pt x="13547" y="5591"/>
                    <a:pt x="13829" y="5336"/>
                    <a:pt x="14104" y="5082"/>
                  </a:cubicBezTo>
                  <a:cubicBezTo>
                    <a:pt x="14379" y="4828"/>
                    <a:pt x="14647" y="4574"/>
                    <a:pt x="14901" y="4320"/>
                  </a:cubicBezTo>
                  <a:cubicBezTo>
                    <a:pt x="15155" y="4066"/>
                    <a:pt x="15394" y="3812"/>
                    <a:pt x="15641" y="3558"/>
                  </a:cubicBezTo>
                  <a:cubicBezTo>
                    <a:pt x="15888" y="3304"/>
                    <a:pt x="16142" y="3049"/>
                    <a:pt x="16378" y="2795"/>
                  </a:cubicBezTo>
                  <a:cubicBezTo>
                    <a:pt x="16614" y="2541"/>
                    <a:pt x="16833" y="2287"/>
                    <a:pt x="17090" y="2160"/>
                  </a:cubicBezTo>
                  <a:cubicBezTo>
                    <a:pt x="17348" y="2033"/>
                    <a:pt x="17644" y="2033"/>
                    <a:pt x="17926" y="1906"/>
                  </a:cubicBezTo>
                  <a:cubicBezTo>
                    <a:pt x="18208" y="1779"/>
                    <a:pt x="18476" y="1525"/>
                    <a:pt x="18730" y="1271"/>
                  </a:cubicBezTo>
                  <a:cubicBezTo>
                    <a:pt x="18984" y="1016"/>
                    <a:pt x="19224" y="762"/>
                    <a:pt x="19481" y="635"/>
                  </a:cubicBezTo>
                  <a:cubicBezTo>
                    <a:pt x="19738" y="508"/>
                    <a:pt x="20013" y="508"/>
                    <a:pt x="20299" y="381"/>
                  </a:cubicBezTo>
                  <a:cubicBezTo>
                    <a:pt x="20585" y="254"/>
                    <a:pt x="20881" y="0"/>
                    <a:pt x="21099" y="0"/>
                  </a:cubicBezTo>
                  <a:cubicBezTo>
                    <a:pt x="21318" y="0"/>
                    <a:pt x="21459" y="254"/>
                    <a:pt x="21600" y="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921499" y="3582644"/>
              <a:ext cx="8890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84"/>
                  </a:moveTo>
                  <a:cubicBezTo>
                    <a:pt x="2571" y="356"/>
                    <a:pt x="5143" y="-1372"/>
                    <a:pt x="8743" y="1652"/>
                  </a:cubicBezTo>
                  <a:cubicBezTo>
                    <a:pt x="12343" y="4676"/>
                    <a:pt x="16971" y="12452"/>
                    <a:pt x="21600" y="20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6877049" y="37655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64709" y="4529104"/>
              <a:ext cx="170292" cy="48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30" fill="norm" stroke="1" extrusionOk="0">
                  <a:moveTo>
                    <a:pt x="8654" y="7319"/>
                  </a:moveTo>
                  <a:cubicBezTo>
                    <a:pt x="7587" y="10067"/>
                    <a:pt x="6521" y="12814"/>
                    <a:pt x="5454" y="14993"/>
                  </a:cubicBezTo>
                  <a:cubicBezTo>
                    <a:pt x="4387" y="17172"/>
                    <a:pt x="3321" y="18783"/>
                    <a:pt x="2387" y="19872"/>
                  </a:cubicBezTo>
                  <a:cubicBezTo>
                    <a:pt x="1454" y="20962"/>
                    <a:pt x="654" y="21530"/>
                    <a:pt x="254" y="21530"/>
                  </a:cubicBezTo>
                  <a:cubicBezTo>
                    <a:pt x="-146" y="21530"/>
                    <a:pt x="-146" y="20962"/>
                    <a:pt x="787" y="18783"/>
                  </a:cubicBezTo>
                  <a:cubicBezTo>
                    <a:pt x="1721" y="16604"/>
                    <a:pt x="3587" y="12814"/>
                    <a:pt x="5721" y="9641"/>
                  </a:cubicBezTo>
                  <a:cubicBezTo>
                    <a:pt x="7854" y="6467"/>
                    <a:pt x="10254" y="3909"/>
                    <a:pt x="11721" y="2393"/>
                  </a:cubicBezTo>
                  <a:cubicBezTo>
                    <a:pt x="13187" y="877"/>
                    <a:pt x="13721" y="404"/>
                    <a:pt x="14654" y="167"/>
                  </a:cubicBezTo>
                  <a:cubicBezTo>
                    <a:pt x="15587" y="-70"/>
                    <a:pt x="16921" y="-70"/>
                    <a:pt x="17721" y="262"/>
                  </a:cubicBezTo>
                  <a:cubicBezTo>
                    <a:pt x="18521" y="593"/>
                    <a:pt x="18787" y="1256"/>
                    <a:pt x="18921" y="3198"/>
                  </a:cubicBezTo>
                  <a:cubicBezTo>
                    <a:pt x="19054" y="5141"/>
                    <a:pt x="19054" y="8362"/>
                    <a:pt x="19054" y="11062"/>
                  </a:cubicBezTo>
                  <a:cubicBezTo>
                    <a:pt x="19054" y="13762"/>
                    <a:pt x="19054" y="15941"/>
                    <a:pt x="19454" y="17219"/>
                  </a:cubicBezTo>
                  <a:cubicBezTo>
                    <a:pt x="19854" y="18498"/>
                    <a:pt x="20654" y="18877"/>
                    <a:pt x="21454" y="19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533400" y="477520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8900"/>
                    <a:pt x="9067" y="16200"/>
                    <a:pt x="12667" y="12600"/>
                  </a:cubicBezTo>
                  <a:cubicBezTo>
                    <a:pt x="16267" y="9000"/>
                    <a:pt x="18933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688693" y="4744393"/>
              <a:ext cx="124108" cy="17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56" fill="norm" stroke="1" extrusionOk="0">
                  <a:moveTo>
                    <a:pt x="6090" y="656"/>
                  </a:moveTo>
                  <a:cubicBezTo>
                    <a:pt x="4625" y="6056"/>
                    <a:pt x="3161" y="11456"/>
                    <a:pt x="2246" y="15185"/>
                  </a:cubicBezTo>
                  <a:cubicBezTo>
                    <a:pt x="1330" y="18914"/>
                    <a:pt x="964" y="20971"/>
                    <a:pt x="598" y="21228"/>
                  </a:cubicBezTo>
                  <a:cubicBezTo>
                    <a:pt x="232" y="21485"/>
                    <a:pt x="-134" y="19942"/>
                    <a:pt x="49" y="17114"/>
                  </a:cubicBezTo>
                  <a:cubicBezTo>
                    <a:pt x="232" y="14285"/>
                    <a:pt x="964" y="10171"/>
                    <a:pt x="1513" y="7342"/>
                  </a:cubicBezTo>
                  <a:cubicBezTo>
                    <a:pt x="2063" y="4514"/>
                    <a:pt x="2429" y="2971"/>
                    <a:pt x="3344" y="1814"/>
                  </a:cubicBezTo>
                  <a:cubicBezTo>
                    <a:pt x="4259" y="656"/>
                    <a:pt x="5724" y="-115"/>
                    <a:pt x="7188" y="14"/>
                  </a:cubicBezTo>
                  <a:cubicBezTo>
                    <a:pt x="8652" y="142"/>
                    <a:pt x="10117" y="1171"/>
                    <a:pt x="12497" y="4514"/>
                  </a:cubicBezTo>
                  <a:cubicBezTo>
                    <a:pt x="14876" y="7856"/>
                    <a:pt x="18171" y="13514"/>
                    <a:pt x="21466" y="19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298485" y="4760775"/>
              <a:ext cx="136616" cy="17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824" fill="norm" stroke="1" extrusionOk="0">
                  <a:moveTo>
                    <a:pt x="3503" y="8396"/>
                  </a:moveTo>
                  <a:cubicBezTo>
                    <a:pt x="1842" y="8396"/>
                    <a:pt x="180" y="8396"/>
                    <a:pt x="14" y="8768"/>
                  </a:cubicBezTo>
                  <a:cubicBezTo>
                    <a:pt x="-152" y="9140"/>
                    <a:pt x="1177" y="9885"/>
                    <a:pt x="3005" y="9885"/>
                  </a:cubicBezTo>
                  <a:cubicBezTo>
                    <a:pt x="4833" y="9885"/>
                    <a:pt x="7159" y="9140"/>
                    <a:pt x="9153" y="7651"/>
                  </a:cubicBezTo>
                  <a:cubicBezTo>
                    <a:pt x="11146" y="6161"/>
                    <a:pt x="12808" y="3927"/>
                    <a:pt x="13140" y="2313"/>
                  </a:cubicBezTo>
                  <a:cubicBezTo>
                    <a:pt x="13473" y="699"/>
                    <a:pt x="12476" y="-294"/>
                    <a:pt x="10980" y="78"/>
                  </a:cubicBezTo>
                  <a:cubicBezTo>
                    <a:pt x="9485" y="451"/>
                    <a:pt x="7491" y="2189"/>
                    <a:pt x="5830" y="4796"/>
                  </a:cubicBezTo>
                  <a:cubicBezTo>
                    <a:pt x="4168" y="7403"/>
                    <a:pt x="2839" y="10878"/>
                    <a:pt x="2673" y="13858"/>
                  </a:cubicBezTo>
                  <a:cubicBezTo>
                    <a:pt x="2506" y="16837"/>
                    <a:pt x="3503" y="19320"/>
                    <a:pt x="5497" y="20313"/>
                  </a:cubicBezTo>
                  <a:cubicBezTo>
                    <a:pt x="7491" y="21306"/>
                    <a:pt x="10482" y="20809"/>
                    <a:pt x="13306" y="19196"/>
                  </a:cubicBezTo>
                  <a:cubicBezTo>
                    <a:pt x="16131" y="17582"/>
                    <a:pt x="18790" y="14851"/>
                    <a:pt x="21448" y="12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470272" y="4546600"/>
              <a:ext cx="28329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20648" y="0"/>
                  </a:moveTo>
                  <a:cubicBezTo>
                    <a:pt x="14477" y="1062"/>
                    <a:pt x="8305" y="2125"/>
                    <a:pt x="4448" y="4839"/>
                  </a:cubicBezTo>
                  <a:cubicBezTo>
                    <a:pt x="591" y="7554"/>
                    <a:pt x="-952" y="11921"/>
                    <a:pt x="591" y="14990"/>
                  </a:cubicBezTo>
                  <a:cubicBezTo>
                    <a:pt x="2134" y="18059"/>
                    <a:pt x="6762" y="19830"/>
                    <a:pt x="113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514137" y="4724516"/>
              <a:ext cx="87750" cy="17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1" h="21332" fill="norm" stroke="1" extrusionOk="0">
                  <a:moveTo>
                    <a:pt x="5233" y="15996"/>
                  </a:moveTo>
                  <a:cubicBezTo>
                    <a:pt x="10142" y="11676"/>
                    <a:pt x="15051" y="7356"/>
                    <a:pt x="17751" y="4560"/>
                  </a:cubicBezTo>
                  <a:cubicBezTo>
                    <a:pt x="20451" y="1765"/>
                    <a:pt x="20942" y="494"/>
                    <a:pt x="19715" y="113"/>
                  </a:cubicBezTo>
                  <a:cubicBezTo>
                    <a:pt x="18487" y="-268"/>
                    <a:pt x="15542" y="240"/>
                    <a:pt x="11860" y="2781"/>
                  </a:cubicBezTo>
                  <a:cubicBezTo>
                    <a:pt x="8178" y="5323"/>
                    <a:pt x="3760" y="9897"/>
                    <a:pt x="1551" y="12946"/>
                  </a:cubicBezTo>
                  <a:cubicBezTo>
                    <a:pt x="-658" y="15996"/>
                    <a:pt x="-658" y="17520"/>
                    <a:pt x="2533" y="18664"/>
                  </a:cubicBezTo>
                  <a:cubicBezTo>
                    <a:pt x="5724" y="19807"/>
                    <a:pt x="12106" y="20570"/>
                    <a:pt x="18487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657350" y="4689387"/>
              <a:ext cx="336551" cy="19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408" y="5072"/>
                  </a:moveTo>
                  <a:cubicBezTo>
                    <a:pt x="272" y="8672"/>
                    <a:pt x="136" y="12272"/>
                    <a:pt x="68" y="14635"/>
                  </a:cubicBezTo>
                  <a:cubicBezTo>
                    <a:pt x="0" y="16997"/>
                    <a:pt x="0" y="18122"/>
                    <a:pt x="0" y="19247"/>
                  </a:cubicBezTo>
                  <a:cubicBezTo>
                    <a:pt x="0" y="20372"/>
                    <a:pt x="0" y="21497"/>
                    <a:pt x="68" y="20710"/>
                  </a:cubicBezTo>
                  <a:cubicBezTo>
                    <a:pt x="136" y="19922"/>
                    <a:pt x="272" y="17222"/>
                    <a:pt x="543" y="14747"/>
                  </a:cubicBezTo>
                  <a:cubicBezTo>
                    <a:pt x="815" y="12272"/>
                    <a:pt x="1223" y="10022"/>
                    <a:pt x="1562" y="8334"/>
                  </a:cubicBezTo>
                  <a:cubicBezTo>
                    <a:pt x="1902" y="6647"/>
                    <a:pt x="2174" y="5522"/>
                    <a:pt x="2581" y="5522"/>
                  </a:cubicBezTo>
                  <a:cubicBezTo>
                    <a:pt x="2989" y="5522"/>
                    <a:pt x="3532" y="6647"/>
                    <a:pt x="3804" y="8110"/>
                  </a:cubicBezTo>
                  <a:cubicBezTo>
                    <a:pt x="4075" y="9572"/>
                    <a:pt x="4075" y="11372"/>
                    <a:pt x="4211" y="12835"/>
                  </a:cubicBezTo>
                  <a:cubicBezTo>
                    <a:pt x="4347" y="14297"/>
                    <a:pt x="4619" y="15422"/>
                    <a:pt x="4823" y="15422"/>
                  </a:cubicBezTo>
                  <a:cubicBezTo>
                    <a:pt x="5026" y="15422"/>
                    <a:pt x="5162" y="14297"/>
                    <a:pt x="5366" y="12384"/>
                  </a:cubicBezTo>
                  <a:cubicBezTo>
                    <a:pt x="5570" y="10472"/>
                    <a:pt x="5842" y="7772"/>
                    <a:pt x="6249" y="5634"/>
                  </a:cubicBezTo>
                  <a:cubicBezTo>
                    <a:pt x="6657" y="3497"/>
                    <a:pt x="7200" y="1922"/>
                    <a:pt x="7540" y="1697"/>
                  </a:cubicBezTo>
                  <a:cubicBezTo>
                    <a:pt x="7879" y="1472"/>
                    <a:pt x="8015" y="2597"/>
                    <a:pt x="8151" y="4847"/>
                  </a:cubicBezTo>
                  <a:cubicBezTo>
                    <a:pt x="8287" y="7097"/>
                    <a:pt x="8423" y="10472"/>
                    <a:pt x="8694" y="12610"/>
                  </a:cubicBezTo>
                  <a:cubicBezTo>
                    <a:pt x="8966" y="14747"/>
                    <a:pt x="9374" y="15647"/>
                    <a:pt x="9849" y="15759"/>
                  </a:cubicBezTo>
                  <a:cubicBezTo>
                    <a:pt x="10325" y="15872"/>
                    <a:pt x="10868" y="15197"/>
                    <a:pt x="11683" y="13734"/>
                  </a:cubicBezTo>
                  <a:cubicBezTo>
                    <a:pt x="12498" y="12272"/>
                    <a:pt x="13585" y="10022"/>
                    <a:pt x="14196" y="8334"/>
                  </a:cubicBezTo>
                  <a:cubicBezTo>
                    <a:pt x="14808" y="6647"/>
                    <a:pt x="14943" y="5522"/>
                    <a:pt x="15011" y="4397"/>
                  </a:cubicBezTo>
                  <a:cubicBezTo>
                    <a:pt x="15079" y="3272"/>
                    <a:pt x="15079" y="2147"/>
                    <a:pt x="14740" y="1697"/>
                  </a:cubicBezTo>
                  <a:cubicBezTo>
                    <a:pt x="14400" y="1247"/>
                    <a:pt x="13721" y="1472"/>
                    <a:pt x="12906" y="2822"/>
                  </a:cubicBezTo>
                  <a:cubicBezTo>
                    <a:pt x="12091" y="4172"/>
                    <a:pt x="11140" y="6647"/>
                    <a:pt x="10664" y="9460"/>
                  </a:cubicBezTo>
                  <a:cubicBezTo>
                    <a:pt x="10189" y="12272"/>
                    <a:pt x="10189" y="15422"/>
                    <a:pt x="10392" y="17447"/>
                  </a:cubicBezTo>
                  <a:cubicBezTo>
                    <a:pt x="10596" y="19472"/>
                    <a:pt x="11004" y="20372"/>
                    <a:pt x="11547" y="20710"/>
                  </a:cubicBezTo>
                  <a:cubicBezTo>
                    <a:pt x="12091" y="21047"/>
                    <a:pt x="12770" y="20822"/>
                    <a:pt x="13653" y="19134"/>
                  </a:cubicBezTo>
                  <a:cubicBezTo>
                    <a:pt x="14536" y="17447"/>
                    <a:pt x="15623" y="14297"/>
                    <a:pt x="16234" y="12160"/>
                  </a:cubicBezTo>
                  <a:cubicBezTo>
                    <a:pt x="16845" y="10022"/>
                    <a:pt x="16981" y="8897"/>
                    <a:pt x="16913" y="8897"/>
                  </a:cubicBezTo>
                  <a:cubicBezTo>
                    <a:pt x="16845" y="8897"/>
                    <a:pt x="16574" y="10022"/>
                    <a:pt x="16370" y="11147"/>
                  </a:cubicBezTo>
                  <a:cubicBezTo>
                    <a:pt x="16166" y="12272"/>
                    <a:pt x="16030" y="13397"/>
                    <a:pt x="15894" y="14522"/>
                  </a:cubicBezTo>
                  <a:cubicBezTo>
                    <a:pt x="15758" y="15647"/>
                    <a:pt x="15623" y="16772"/>
                    <a:pt x="15758" y="16660"/>
                  </a:cubicBezTo>
                  <a:cubicBezTo>
                    <a:pt x="15894" y="16547"/>
                    <a:pt x="16302" y="15197"/>
                    <a:pt x="17049" y="12497"/>
                  </a:cubicBezTo>
                  <a:cubicBezTo>
                    <a:pt x="17796" y="9797"/>
                    <a:pt x="18883" y="5747"/>
                    <a:pt x="19630" y="3272"/>
                  </a:cubicBezTo>
                  <a:cubicBezTo>
                    <a:pt x="20377" y="797"/>
                    <a:pt x="20785" y="-103"/>
                    <a:pt x="20989" y="10"/>
                  </a:cubicBezTo>
                  <a:cubicBezTo>
                    <a:pt x="21192" y="122"/>
                    <a:pt x="21192" y="1247"/>
                    <a:pt x="20989" y="3835"/>
                  </a:cubicBezTo>
                  <a:cubicBezTo>
                    <a:pt x="20785" y="6422"/>
                    <a:pt x="20377" y="10472"/>
                    <a:pt x="20174" y="13622"/>
                  </a:cubicBezTo>
                  <a:cubicBezTo>
                    <a:pt x="19970" y="16772"/>
                    <a:pt x="19970" y="19022"/>
                    <a:pt x="20106" y="19360"/>
                  </a:cubicBezTo>
                  <a:cubicBezTo>
                    <a:pt x="20242" y="19697"/>
                    <a:pt x="20513" y="18122"/>
                    <a:pt x="20785" y="16660"/>
                  </a:cubicBezTo>
                  <a:cubicBezTo>
                    <a:pt x="21057" y="15197"/>
                    <a:pt x="21328" y="13847"/>
                    <a:pt x="21600" y="12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2023132" y="4507395"/>
              <a:ext cx="91418" cy="40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96" fill="norm" stroke="1" extrusionOk="0">
                  <a:moveTo>
                    <a:pt x="9420" y="2072"/>
                  </a:moveTo>
                  <a:cubicBezTo>
                    <a:pt x="9911" y="1065"/>
                    <a:pt x="10402" y="58"/>
                    <a:pt x="10157" y="2"/>
                  </a:cubicBezTo>
                  <a:cubicBezTo>
                    <a:pt x="9911" y="-54"/>
                    <a:pt x="8929" y="841"/>
                    <a:pt x="7211" y="3136"/>
                  </a:cubicBezTo>
                  <a:cubicBezTo>
                    <a:pt x="5493" y="5430"/>
                    <a:pt x="3038" y="9123"/>
                    <a:pt x="1566" y="12257"/>
                  </a:cubicBezTo>
                  <a:cubicBezTo>
                    <a:pt x="93" y="15391"/>
                    <a:pt x="-398" y="17965"/>
                    <a:pt x="338" y="19476"/>
                  </a:cubicBezTo>
                  <a:cubicBezTo>
                    <a:pt x="1075" y="20986"/>
                    <a:pt x="3038" y="21434"/>
                    <a:pt x="5493" y="21490"/>
                  </a:cubicBezTo>
                  <a:cubicBezTo>
                    <a:pt x="7947" y="21546"/>
                    <a:pt x="10893" y="21210"/>
                    <a:pt x="13593" y="19979"/>
                  </a:cubicBezTo>
                  <a:cubicBezTo>
                    <a:pt x="16293" y="18748"/>
                    <a:pt x="18747" y="16622"/>
                    <a:pt x="21202" y="14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999119" y="4711700"/>
              <a:ext cx="147181" cy="3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358" fill="norm" stroke="1" extrusionOk="0">
                  <a:moveTo>
                    <a:pt x="3867" y="6480"/>
                  </a:moveTo>
                  <a:cubicBezTo>
                    <a:pt x="2016" y="10800"/>
                    <a:pt x="165" y="15120"/>
                    <a:pt x="10" y="17820"/>
                  </a:cubicBezTo>
                  <a:cubicBezTo>
                    <a:pt x="-144" y="20520"/>
                    <a:pt x="1399" y="21600"/>
                    <a:pt x="5256" y="18360"/>
                  </a:cubicBezTo>
                  <a:cubicBezTo>
                    <a:pt x="9113" y="15120"/>
                    <a:pt x="15285" y="7560"/>
                    <a:pt x="214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2622550" y="4636496"/>
              <a:ext cx="266701" cy="20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3903"/>
                  </a:moveTo>
                  <a:cubicBezTo>
                    <a:pt x="686" y="3235"/>
                    <a:pt x="1371" y="2567"/>
                    <a:pt x="2743" y="2901"/>
                  </a:cubicBezTo>
                  <a:cubicBezTo>
                    <a:pt x="4114" y="3235"/>
                    <a:pt x="6171" y="4571"/>
                    <a:pt x="7371" y="7243"/>
                  </a:cubicBezTo>
                  <a:cubicBezTo>
                    <a:pt x="8571" y="9916"/>
                    <a:pt x="8914" y="13924"/>
                    <a:pt x="8743" y="16373"/>
                  </a:cubicBezTo>
                  <a:cubicBezTo>
                    <a:pt x="8571" y="18823"/>
                    <a:pt x="7886" y="19714"/>
                    <a:pt x="7114" y="20382"/>
                  </a:cubicBezTo>
                  <a:cubicBezTo>
                    <a:pt x="6343" y="21050"/>
                    <a:pt x="5486" y="21495"/>
                    <a:pt x="4971" y="21161"/>
                  </a:cubicBezTo>
                  <a:cubicBezTo>
                    <a:pt x="4457" y="20827"/>
                    <a:pt x="4286" y="19714"/>
                    <a:pt x="5143" y="16930"/>
                  </a:cubicBezTo>
                  <a:cubicBezTo>
                    <a:pt x="6000" y="14147"/>
                    <a:pt x="7886" y="9693"/>
                    <a:pt x="9171" y="7021"/>
                  </a:cubicBezTo>
                  <a:cubicBezTo>
                    <a:pt x="10457" y="4349"/>
                    <a:pt x="11143" y="3458"/>
                    <a:pt x="12086" y="2344"/>
                  </a:cubicBezTo>
                  <a:cubicBezTo>
                    <a:pt x="13029" y="1231"/>
                    <a:pt x="14229" y="-105"/>
                    <a:pt x="14400" y="6"/>
                  </a:cubicBezTo>
                  <a:cubicBezTo>
                    <a:pt x="14571" y="118"/>
                    <a:pt x="13714" y="1676"/>
                    <a:pt x="12771" y="4126"/>
                  </a:cubicBezTo>
                  <a:cubicBezTo>
                    <a:pt x="11829" y="6575"/>
                    <a:pt x="10800" y="9916"/>
                    <a:pt x="10371" y="12254"/>
                  </a:cubicBezTo>
                  <a:cubicBezTo>
                    <a:pt x="9943" y="14592"/>
                    <a:pt x="10114" y="15928"/>
                    <a:pt x="12086" y="16262"/>
                  </a:cubicBezTo>
                  <a:cubicBezTo>
                    <a:pt x="14057" y="16596"/>
                    <a:pt x="17829" y="15928"/>
                    <a:pt x="21600" y="15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926238" y="4616450"/>
              <a:ext cx="153512" cy="18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21" fill="norm" stroke="1" extrusionOk="0">
                  <a:moveTo>
                    <a:pt x="17431" y="0"/>
                  </a:moveTo>
                  <a:cubicBezTo>
                    <a:pt x="14551" y="0"/>
                    <a:pt x="11671" y="0"/>
                    <a:pt x="8503" y="2306"/>
                  </a:cubicBezTo>
                  <a:cubicBezTo>
                    <a:pt x="5335" y="4611"/>
                    <a:pt x="1879" y="9222"/>
                    <a:pt x="583" y="12863"/>
                  </a:cubicBezTo>
                  <a:cubicBezTo>
                    <a:pt x="-713" y="16503"/>
                    <a:pt x="151" y="19173"/>
                    <a:pt x="3175" y="20387"/>
                  </a:cubicBezTo>
                  <a:cubicBezTo>
                    <a:pt x="6199" y="21600"/>
                    <a:pt x="11383" y="21357"/>
                    <a:pt x="14695" y="20508"/>
                  </a:cubicBezTo>
                  <a:cubicBezTo>
                    <a:pt x="18007" y="19658"/>
                    <a:pt x="19447" y="18202"/>
                    <a:pt x="20887" y="16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920744" y="4667250"/>
              <a:ext cx="222507" cy="6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56" fill="norm" stroke="1" extrusionOk="0">
                  <a:moveTo>
                    <a:pt x="3081" y="17280"/>
                  </a:moveTo>
                  <a:cubicBezTo>
                    <a:pt x="1655" y="18720"/>
                    <a:pt x="229" y="20160"/>
                    <a:pt x="25" y="20880"/>
                  </a:cubicBezTo>
                  <a:cubicBezTo>
                    <a:pt x="-179" y="21600"/>
                    <a:pt x="840" y="21600"/>
                    <a:pt x="4610" y="18000"/>
                  </a:cubicBezTo>
                  <a:cubicBezTo>
                    <a:pt x="8379" y="14400"/>
                    <a:pt x="14900" y="7200"/>
                    <a:pt x="214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3187649" y="4559300"/>
              <a:ext cx="25452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771"/>
                    <a:pt x="3363" y="7543"/>
                    <a:pt x="870" y="11143"/>
                  </a:cubicBezTo>
                  <a:cubicBezTo>
                    <a:pt x="-1622" y="14743"/>
                    <a:pt x="1701" y="18171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3169645" y="4498888"/>
              <a:ext cx="136895" cy="34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386" fill="norm" stroke="1" extrusionOk="0">
                  <a:moveTo>
                    <a:pt x="804" y="7227"/>
                  </a:moveTo>
                  <a:cubicBezTo>
                    <a:pt x="168" y="5275"/>
                    <a:pt x="-467" y="3323"/>
                    <a:pt x="486" y="2022"/>
                  </a:cubicBezTo>
                  <a:cubicBezTo>
                    <a:pt x="1439" y="721"/>
                    <a:pt x="3980" y="70"/>
                    <a:pt x="7157" y="5"/>
                  </a:cubicBezTo>
                  <a:cubicBezTo>
                    <a:pt x="10333" y="-60"/>
                    <a:pt x="14145" y="460"/>
                    <a:pt x="16845" y="2412"/>
                  </a:cubicBezTo>
                  <a:cubicBezTo>
                    <a:pt x="19545" y="4364"/>
                    <a:pt x="21133" y="7747"/>
                    <a:pt x="20339" y="10805"/>
                  </a:cubicBezTo>
                  <a:cubicBezTo>
                    <a:pt x="19545" y="13863"/>
                    <a:pt x="16368" y="16595"/>
                    <a:pt x="13668" y="18352"/>
                  </a:cubicBezTo>
                  <a:cubicBezTo>
                    <a:pt x="10968" y="20109"/>
                    <a:pt x="8745" y="20889"/>
                    <a:pt x="6839" y="21215"/>
                  </a:cubicBezTo>
                  <a:cubicBezTo>
                    <a:pt x="4933" y="21540"/>
                    <a:pt x="3345" y="21410"/>
                    <a:pt x="2392" y="20759"/>
                  </a:cubicBezTo>
                  <a:cubicBezTo>
                    <a:pt x="1439" y="20109"/>
                    <a:pt x="1121" y="18938"/>
                    <a:pt x="804" y="17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3803650" y="468630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3835400" y="46164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848100" y="4626842"/>
              <a:ext cx="116788" cy="20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22" fill="norm" stroke="1" extrusionOk="0">
                  <a:moveTo>
                    <a:pt x="19671" y="2223"/>
                  </a:moveTo>
                  <a:cubicBezTo>
                    <a:pt x="17357" y="1562"/>
                    <a:pt x="15043" y="901"/>
                    <a:pt x="12343" y="460"/>
                  </a:cubicBezTo>
                  <a:cubicBezTo>
                    <a:pt x="9643" y="19"/>
                    <a:pt x="6557" y="-201"/>
                    <a:pt x="4821" y="240"/>
                  </a:cubicBezTo>
                  <a:cubicBezTo>
                    <a:pt x="3086" y="681"/>
                    <a:pt x="2700" y="1783"/>
                    <a:pt x="4436" y="3766"/>
                  </a:cubicBezTo>
                  <a:cubicBezTo>
                    <a:pt x="6171" y="5750"/>
                    <a:pt x="10029" y="8615"/>
                    <a:pt x="13114" y="10930"/>
                  </a:cubicBezTo>
                  <a:cubicBezTo>
                    <a:pt x="16200" y="13244"/>
                    <a:pt x="18514" y="15007"/>
                    <a:pt x="19864" y="16440"/>
                  </a:cubicBezTo>
                  <a:cubicBezTo>
                    <a:pt x="21214" y="17872"/>
                    <a:pt x="21600" y="18975"/>
                    <a:pt x="21021" y="19856"/>
                  </a:cubicBezTo>
                  <a:cubicBezTo>
                    <a:pt x="20443" y="20738"/>
                    <a:pt x="18900" y="21399"/>
                    <a:pt x="15236" y="21179"/>
                  </a:cubicBezTo>
                  <a:cubicBezTo>
                    <a:pt x="11571" y="20958"/>
                    <a:pt x="5786" y="19856"/>
                    <a:pt x="0" y="18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453165" y="4625151"/>
              <a:ext cx="137885" cy="21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43" fill="norm" stroke="1" extrusionOk="0">
                  <a:moveTo>
                    <a:pt x="17392" y="2804"/>
                  </a:moveTo>
                  <a:cubicBezTo>
                    <a:pt x="16410" y="1795"/>
                    <a:pt x="15428" y="785"/>
                    <a:pt x="14119" y="281"/>
                  </a:cubicBezTo>
                  <a:cubicBezTo>
                    <a:pt x="12810" y="-224"/>
                    <a:pt x="11174" y="-224"/>
                    <a:pt x="8719" y="1795"/>
                  </a:cubicBezTo>
                  <a:cubicBezTo>
                    <a:pt x="6264" y="3813"/>
                    <a:pt x="2992" y="7851"/>
                    <a:pt x="1355" y="11383"/>
                  </a:cubicBezTo>
                  <a:cubicBezTo>
                    <a:pt x="-281" y="14916"/>
                    <a:pt x="-281" y="17944"/>
                    <a:pt x="537" y="19559"/>
                  </a:cubicBezTo>
                  <a:cubicBezTo>
                    <a:pt x="1355" y="21174"/>
                    <a:pt x="2992" y="21376"/>
                    <a:pt x="5283" y="20165"/>
                  </a:cubicBezTo>
                  <a:cubicBezTo>
                    <a:pt x="7574" y="18954"/>
                    <a:pt x="10519" y="16329"/>
                    <a:pt x="12483" y="14210"/>
                  </a:cubicBezTo>
                  <a:cubicBezTo>
                    <a:pt x="14446" y="12090"/>
                    <a:pt x="15428" y="10475"/>
                    <a:pt x="16246" y="9062"/>
                  </a:cubicBezTo>
                  <a:cubicBezTo>
                    <a:pt x="17064" y="7649"/>
                    <a:pt x="17719" y="6438"/>
                    <a:pt x="17883" y="6438"/>
                  </a:cubicBezTo>
                  <a:cubicBezTo>
                    <a:pt x="18046" y="6438"/>
                    <a:pt x="17719" y="7649"/>
                    <a:pt x="17555" y="9264"/>
                  </a:cubicBezTo>
                  <a:cubicBezTo>
                    <a:pt x="17392" y="10879"/>
                    <a:pt x="17392" y="12897"/>
                    <a:pt x="18046" y="14815"/>
                  </a:cubicBezTo>
                  <a:cubicBezTo>
                    <a:pt x="18701" y="16733"/>
                    <a:pt x="20010" y="18550"/>
                    <a:pt x="21319" y="20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4634943" y="4654030"/>
              <a:ext cx="79435" cy="21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42" fill="norm" stroke="1" extrusionOk="0">
                  <a:moveTo>
                    <a:pt x="5130" y="3826"/>
                  </a:moveTo>
                  <a:cubicBezTo>
                    <a:pt x="2915" y="6762"/>
                    <a:pt x="700" y="9698"/>
                    <a:pt x="146" y="10223"/>
                  </a:cubicBezTo>
                  <a:cubicBezTo>
                    <a:pt x="-408" y="10747"/>
                    <a:pt x="700" y="8859"/>
                    <a:pt x="2084" y="6867"/>
                  </a:cubicBezTo>
                  <a:cubicBezTo>
                    <a:pt x="3469" y="4875"/>
                    <a:pt x="5130" y="2778"/>
                    <a:pt x="7346" y="1520"/>
                  </a:cubicBezTo>
                  <a:cubicBezTo>
                    <a:pt x="9561" y="261"/>
                    <a:pt x="12330" y="-158"/>
                    <a:pt x="14823" y="52"/>
                  </a:cubicBezTo>
                  <a:cubicBezTo>
                    <a:pt x="17315" y="261"/>
                    <a:pt x="19530" y="1100"/>
                    <a:pt x="20361" y="4770"/>
                  </a:cubicBezTo>
                  <a:cubicBezTo>
                    <a:pt x="21192" y="8440"/>
                    <a:pt x="20638" y="14941"/>
                    <a:pt x="20084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163560" y="4637240"/>
              <a:ext cx="101097" cy="22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14" fill="norm" stroke="1" extrusionOk="0">
                  <a:moveTo>
                    <a:pt x="19627" y="5236"/>
                  </a:moveTo>
                  <a:cubicBezTo>
                    <a:pt x="19627" y="4236"/>
                    <a:pt x="19627" y="3236"/>
                    <a:pt x="19627" y="2236"/>
                  </a:cubicBezTo>
                  <a:cubicBezTo>
                    <a:pt x="19627" y="1236"/>
                    <a:pt x="19627" y="236"/>
                    <a:pt x="18525" y="36"/>
                  </a:cubicBezTo>
                  <a:cubicBezTo>
                    <a:pt x="17423" y="-164"/>
                    <a:pt x="15219" y="436"/>
                    <a:pt x="11912" y="2936"/>
                  </a:cubicBezTo>
                  <a:cubicBezTo>
                    <a:pt x="8606" y="5436"/>
                    <a:pt x="4198" y="9836"/>
                    <a:pt x="1994" y="12836"/>
                  </a:cubicBezTo>
                  <a:cubicBezTo>
                    <a:pt x="-210" y="15836"/>
                    <a:pt x="-210" y="17436"/>
                    <a:pt x="231" y="18836"/>
                  </a:cubicBezTo>
                  <a:cubicBezTo>
                    <a:pt x="672" y="20236"/>
                    <a:pt x="1553" y="21436"/>
                    <a:pt x="4859" y="21036"/>
                  </a:cubicBezTo>
                  <a:cubicBezTo>
                    <a:pt x="8166" y="20636"/>
                    <a:pt x="13896" y="18636"/>
                    <a:pt x="17202" y="15936"/>
                  </a:cubicBezTo>
                  <a:cubicBezTo>
                    <a:pt x="20508" y="13236"/>
                    <a:pt x="21390" y="9836"/>
                    <a:pt x="20949" y="7636"/>
                  </a:cubicBezTo>
                  <a:cubicBezTo>
                    <a:pt x="20508" y="5436"/>
                    <a:pt x="18745" y="4436"/>
                    <a:pt x="16761" y="3836"/>
                  </a:cubicBezTo>
                  <a:cubicBezTo>
                    <a:pt x="14778" y="3236"/>
                    <a:pt x="12574" y="3036"/>
                    <a:pt x="11251" y="3836"/>
                  </a:cubicBezTo>
                  <a:cubicBezTo>
                    <a:pt x="9929" y="4636"/>
                    <a:pt x="9488" y="6436"/>
                    <a:pt x="10590" y="8136"/>
                  </a:cubicBezTo>
                  <a:cubicBezTo>
                    <a:pt x="11692" y="9836"/>
                    <a:pt x="14337" y="11436"/>
                    <a:pt x="16982" y="13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323416" y="4441363"/>
              <a:ext cx="239185" cy="39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3250" y="13910"/>
                  </a:moveTo>
                  <a:cubicBezTo>
                    <a:pt x="2294" y="14253"/>
                    <a:pt x="1338" y="14596"/>
                    <a:pt x="765" y="15624"/>
                  </a:cubicBezTo>
                  <a:cubicBezTo>
                    <a:pt x="191" y="16653"/>
                    <a:pt x="0" y="18367"/>
                    <a:pt x="0" y="19510"/>
                  </a:cubicBezTo>
                  <a:cubicBezTo>
                    <a:pt x="0" y="20653"/>
                    <a:pt x="191" y="21224"/>
                    <a:pt x="765" y="21339"/>
                  </a:cubicBezTo>
                  <a:cubicBezTo>
                    <a:pt x="1338" y="21453"/>
                    <a:pt x="2294" y="21110"/>
                    <a:pt x="3250" y="20310"/>
                  </a:cubicBezTo>
                  <a:cubicBezTo>
                    <a:pt x="4205" y="19510"/>
                    <a:pt x="5161" y="18253"/>
                    <a:pt x="5926" y="17110"/>
                  </a:cubicBezTo>
                  <a:cubicBezTo>
                    <a:pt x="6690" y="15967"/>
                    <a:pt x="7264" y="14939"/>
                    <a:pt x="7455" y="14710"/>
                  </a:cubicBezTo>
                  <a:cubicBezTo>
                    <a:pt x="7646" y="14482"/>
                    <a:pt x="7455" y="15053"/>
                    <a:pt x="7264" y="16024"/>
                  </a:cubicBezTo>
                  <a:cubicBezTo>
                    <a:pt x="7073" y="16996"/>
                    <a:pt x="6881" y="18367"/>
                    <a:pt x="7073" y="19282"/>
                  </a:cubicBezTo>
                  <a:cubicBezTo>
                    <a:pt x="7264" y="20196"/>
                    <a:pt x="7837" y="20653"/>
                    <a:pt x="8602" y="20824"/>
                  </a:cubicBezTo>
                  <a:cubicBezTo>
                    <a:pt x="9366" y="20996"/>
                    <a:pt x="10322" y="20882"/>
                    <a:pt x="11469" y="20082"/>
                  </a:cubicBezTo>
                  <a:cubicBezTo>
                    <a:pt x="12616" y="19282"/>
                    <a:pt x="13954" y="17796"/>
                    <a:pt x="15388" y="15053"/>
                  </a:cubicBezTo>
                  <a:cubicBezTo>
                    <a:pt x="16821" y="12310"/>
                    <a:pt x="18350" y="8310"/>
                    <a:pt x="19211" y="5967"/>
                  </a:cubicBezTo>
                  <a:cubicBezTo>
                    <a:pt x="20071" y="3624"/>
                    <a:pt x="20262" y="2939"/>
                    <a:pt x="20453" y="2082"/>
                  </a:cubicBezTo>
                  <a:cubicBezTo>
                    <a:pt x="20644" y="1224"/>
                    <a:pt x="20835" y="196"/>
                    <a:pt x="20644" y="24"/>
                  </a:cubicBezTo>
                  <a:cubicBezTo>
                    <a:pt x="20453" y="-147"/>
                    <a:pt x="19880" y="539"/>
                    <a:pt x="19211" y="2939"/>
                  </a:cubicBezTo>
                  <a:cubicBezTo>
                    <a:pt x="18542" y="5339"/>
                    <a:pt x="17777" y="9453"/>
                    <a:pt x="17299" y="12310"/>
                  </a:cubicBezTo>
                  <a:cubicBezTo>
                    <a:pt x="16821" y="15167"/>
                    <a:pt x="16630" y="16767"/>
                    <a:pt x="16630" y="17910"/>
                  </a:cubicBezTo>
                  <a:cubicBezTo>
                    <a:pt x="16630" y="19053"/>
                    <a:pt x="16821" y="19739"/>
                    <a:pt x="17395" y="20139"/>
                  </a:cubicBezTo>
                  <a:cubicBezTo>
                    <a:pt x="17968" y="20539"/>
                    <a:pt x="18924" y="20653"/>
                    <a:pt x="19688" y="19739"/>
                  </a:cubicBezTo>
                  <a:cubicBezTo>
                    <a:pt x="20453" y="18824"/>
                    <a:pt x="21027" y="16882"/>
                    <a:pt x="21600" y="14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5454387" y="4474438"/>
              <a:ext cx="260613" cy="33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70" fill="norm" stroke="1" extrusionOk="0">
                  <a:moveTo>
                    <a:pt x="5247" y="11818"/>
                  </a:moveTo>
                  <a:cubicBezTo>
                    <a:pt x="4376" y="11550"/>
                    <a:pt x="3505" y="11282"/>
                    <a:pt x="2460" y="11215"/>
                  </a:cubicBezTo>
                  <a:cubicBezTo>
                    <a:pt x="1415" y="11148"/>
                    <a:pt x="195" y="11282"/>
                    <a:pt x="21" y="11349"/>
                  </a:cubicBezTo>
                  <a:cubicBezTo>
                    <a:pt x="-153" y="11416"/>
                    <a:pt x="718" y="11416"/>
                    <a:pt x="2895" y="10477"/>
                  </a:cubicBezTo>
                  <a:cubicBezTo>
                    <a:pt x="5073" y="9538"/>
                    <a:pt x="8557" y="7659"/>
                    <a:pt x="10908" y="6184"/>
                  </a:cubicBezTo>
                  <a:cubicBezTo>
                    <a:pt x="13260" y="4708"/>
                    <a:pt x="14479" y="3635"/>
                    <a:pt x="15350" y="2494"/>
                  </a:cubicBezTo>
                  <a:cubicBezTo>
                    <a:pt x="16221" y="1354"/>
                    <a:pt x="16744" y="146"/>
                    <a:pt x="16918" y="12"/>
                  </a:cubicBezTo>
                  <a:cubicBezTo>
                    <a:pt x="17092" y="-122"/>
                    <a:pt x="16918" y="817"/>
                    <a:pt x="16308" y="3836"/>
                  </a:cubicBezTo>
                  <a:cubicBezTo>
                    <a:pt x="15699" y="6854"/>
                    <a:pt x="14653" y="11953"/>
                    <a:pt x="14131" y="14971"/>
                  </a:cubicBezTo>
                  <a:cubicBezTo>
                    <a:pt x="13608" y="17990"/>
                    <a:pt x="13608" y="18929"/>
                    <a:pt x="13608" y="19734"/>
                  </a:cubicBezTo>
                  <a:cubicBezTo>
                    <a:pt x="13608" y="20539"/>
                    <a:pt x="13608" y="21210"/>
                    <a:pt x="13957" y="21344"/>
                  </a:cubicBezTo>
                  <a:cubicBezTo>
                    <a:pt x="14305" y="21478"/>
                    <a:pt x="15002" y="21076"/>
                    <a:pt x="15699" y="20338"/>
                  </a:cubicBezTo>
                  <a:cubicBezTo>
                    <a:pt x="16395" y="19600"/>
                    <a:pt x="17092" y="18526"/>
                    <a:pt x="17615" y="17654"/>
                  </a:cubicBezTo>
                  <a:cubicBezTo>
                    <a:pt x="18137" y="16782"/>
                    <a:pt x="18486" y="16112"/>
                    <a:pt x="18399" y="16044"/>
                  </a:cubicBezTo>
                  <a:cubicBezTo>
                    <a:pt x="18312" y="15977"/>
                    <a:pt x="17789" y="16514"/>
                    <a:pt x="17353" y="17118"/>
                  </a:cubicBezTo>
                  <a:cubicBezTo>
                    <a:pt x="16918" y="17721"/>
                    <a:pt x="16570" y="18392"/>
                    <a:pt x="16308" y="19130"/>
                  </a:cubicBezTo>
                  <a:cubicBezTo>
                    <a:pt x="16047" y="19868"/>
                    <a:pt x="15873" y="20673"/>
                    <a:pt x="16047" y="20740"/>
                  </a:cubicBezTo>
                  <a:cubicBezTo>
                    <a:pt x="16221" y="20807"/>
                    <a:pt x="16744" y="20136"/>
                    <a:pt x="17702" y="17721"/>
                  </a:cubicBezTo>
                  <a:cubicBezTo>
                    <a:pt x="18660" y="15307"/>
                    <a:pt x="20053" y="11148"/>
                    <a:pt x="21447" y="6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5725255" y="4565650"/>
              <a:ext cx="281845" cy="22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75" fill="norm" stroke="1" extrusionOk="0">
                  <a:moveTo>
                    <a:pt x="186" y="9084"/>
                  </a:moveTo>
                  <a:cubicBezTo>
                    <a:pt x="25" y="10093"/>
                    <a:pt x="-136" y="11103"/>
                    <a:pt x="186" y="11708"/>
                  </a:cubicBezTo>
                  <a:cubicBezTo>
                    <a:pt x="509" y="12314"/>
                    <a:pt x="1315" y="12516"/>
                    <a:pt x="2201" y="12112"/>
                  </a:cubicBezTo>
                  <a:cubicBezTo>
                    <a:pt x="3088" y="11708"/>
                    <a:pt x="4055" y="10699"/>
                    <a:pt x="4619" y="9690"/>
                  </a:cubicBezTo>
                  <a:cubicBezTo>
                    <a:pt x="5183" y="8680"/>
                    <a:pt x="5345" y="7671"/>
                    <a:pt x="5183" y="6763"/>
                  </a:cubicBezTo>
                  <a:cubicBezTo>
                    <a:pt x="5022" y="5854"/>
                    <a:pt x="4539" y="5047"/>
                    <a:pt x="3894" y="4744"/>
                  </a:cubicBezTo>
                  <a:cubicBezTo>
                    <a:pt x="3249" y="4441"/>
                    <a:pt x="2443" y="4643"/>
                    <a:pt x="1718" y="6662"/>
                  </a:cubicBezTo>
                  <a:cubicBezTo>
                    <a:pt x="992" y="8680"/>
                    <a:pt x="348" y="12516"/>
                    <a:pt x="186" y="14938"/>
                  </a:cubicBezTo>
                  <a:cubicBezTo>
                    <a:pt x="25" y="17361"/>
                    <a:pt x="348" y="18370"/>
                    <a:pt x="912" y="18976"/>
                  </a:cubicBezTo>
                  <a:cubicBezTo>
                    <a:pt x="1476" y="19581"/>
                    <a:pt x="2282" y="19783"/>
                    <a:pt x="3330" y="18168"/>
                  </a:cubicBezTo>
                  <a:cubicBezTo>
                    <a:pt x="4377" y="16553"/>
                    <a:pt x="5667" y="13121"/>
                    <a:pt x="6473" y="9993"/>
                  </a:cubicBezTo>
                  <a:cubicBezTo>
                    <a:pt x="7279" y="6864"/>
                    <a:pt x="7601" y="4037"/>
                    <a:pt x="7924" y="3230"/>
                  </a:cubicBezTo>
                  <a:cubicBezTo>
                    <a:pt x="8246" y="2422"/>
                    <a:pt x="8568" y="3634"/>
                    <a:pt x="9374" y="6561"/>
                  </a:cubicBezTo>
                  <a:cubicBezTo>
                    <a:pt x="10180" y="9488"/>
                    <a:pt x="11470" y="14131"/>
                    <a:pt x="12115" y="16957"/>
                  </a:cubicBezTo>
                  <a:cubicBezTo>
                    <a:pt x="12760" y="19783"/>
                    <a:pt x="12760" y="20793"/>
                    <a:pt x="12357" y="21196"/>
                  </a:cubicBezTo>
                  <a:cubicBezTo>
                    <a:pt x="11954" y="21600"/>
                    <a:pt x="11148" y="21398"/>
                    <a:pt x="10745" y="19783"/>
                  </a:cubicBezTo>
                  <a:cubicBezTo>
                    <a:pt x="10342" y="18168"/>
                    <a:pt x="10342" y="15140"/>
                    <a:pt x="11309" y="11809"/>
                  </a:cubicBezTo>
                  <a:cubicBezTo>
                    <a:pt x="12276" y="8479"/>
                    <a:pt x="14210" y="4845"/>
                    <a:pt x="16064" y="2826"/>
                  </a:cubicBezTo>
                  <a:cubicBezTo>
                    <a:pt x="17918" y="807"/>
                    <a:pt x="19691" y="404"/>
                    <a:pt x="214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6654799" y="4692650"/>
              <a:ext cx="1" cy="1270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680199" y="4603750"/>
              <a:ext cx="57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715720" y="4423462"/>
              <a:ext cx="174031" cy="38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85" fill="norm" stroke="1" extrusionOk="0">
                  <a:moveTo>
                    <a:pt x="16513" y="2264"/>
                  </a:moveTo>
                  <a:cubicBezTo>
                    <a:pt x="15485" y="1555"/>
                    <a:pt x="14456" y="847"/>
                    <a:pt x="13171" y="434"/>
                  </a:cubicBezTo>
                  <a:cubicBezTo>
                    <a:pt x="11885" y="21"/>
                    <a:pt x="10342" y="-97"/>
                    <a:pt x="9185" y="80"/>
                  </a:cubicBezTo>
                  <a:cubicBezTo>
                    <a:pt x="8028" y="257"/>
                    <a:pt x="7256" y="729"/>
                    <a:pt x="6613" y="3090"/>
                  </a:cubicBezTo>
                  <a:cubicBezTo>
                    <a:pt x="5971" y="5451"/>
                    <a:pt x="5456" y="9700"/>
                    <a:pt x="5199" y="12828"/>
                  </a:cubicBezTo>
                  <a:cubicBezTo>
                    <a:pt x="4942" y="15955"/>
                    <a:pt x="4942" y="17962"/>
                    <a:pt x="4942" y="19260"/>
                  </a:cubicBezTo>
                  <a:cubicBezTo>
                    <a:pt x="4942" y="20559"/>
                    <a:pt x="4942" y="21149"/>
                    <a:pt x="4299" y="21326"/>
                  </a:cubicBezTo>
                  <a:cubicBezTo>
                    <a:pt x="3656" y="21503"/>
                    <a:pt x="2371" y="21267"/>
                    <a:pt x="1342" y="20854"/>
                  </a:cubicBezTo>
                  <a:cubicBezTo>
                    <a:pt x="313" y="20441"/>
                    <a:pt x="-458" y="19851"/>
                    <a:pt x="313" y="18847"/>
                  </a:cubicBezTo>
                  <a:cubicBezTo>
                    <a:pt x="1085" y="17844"/>
                    <a:pt x="3399" y="16428"/>
                    <a:pt x="7128" y="15365"/>
                  </a:cubicBezTo>
                  <a:cubicBezTo>
                    <a:pt x="10856" y="14303"/>
                    <a:pt x="15999" y="13595"/>
                    <a:pt x="21142" y="12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927849" y="464820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927849" y="478155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320800" y="5570651"/>
              <a:ext cx="330200" cy="24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032"/>
                  </a:moveTo>
                  <a:cubicBezTo>
                    <a:pt x="415" y="1306"/>
                    <a:pt x="831" y="580"/>
                    <a:pt x="1385" y="217"/>
                  </a:cubicBezTo>
                  <a:cubicBezTo>
                    <a:pt x="1938" y="-146"/>
                    <a:pt x="2631" y="-146"/>
                    <a:pt x="3946" y="943"/>
                  </a:cubicBezTo>
                  <a:cubicBezTo>
                    <a:pt x="5262" y="2032"/>
                    <a:pt x="7200" y="4210"/>
                    <a:pt x="7685" y="7568"/>
                  </a:cubicBezTo>
                  <a:cubicBezTo>
                    <a:pt x="8169" y="10926"/>
                    <a:pt x="7200" y="15464"/>
                    <a:pt x="6438" y="18005"/>
                  </a:cubicBezTo>
                  <a:cubicBezTo>
                    <a:pt x="5677" y="20546"/>
                    <a:pt x="5123" y="21091"/>
                    <a:pt x="4500" y="21272"/>
                  </a:cubicBezTo>
                  <a:cubicBezTo>
                    <a:pt x="3877" y="21454"/>
                    <a:pt x="3185" y="21272"/>
                    <a:pt x="2838" y="20728"/>
                  </a:cubicBezTo>
                  <a:cubicBezTo>
                    <a:pt x="2492" y="20183"/>
                    <a:pt x="2492" y="19276"/>
                    <a:pt x="2977" y="17915"/>
                  </a:cubicBezTo>
                  <a:cubicBezTo>
                    <a:pt x="3462" y="16553"/>
                    <a:pt x="4431" y="14738"/>
                    <a:pt x="6438" y="12288"/>
                  </a:cubicBezTo>
                  <a:cubicBezTo>
                    <a:pt x="8446" y="9837"/>
                    <a:pt x="11492" y="6751"/>
                    <a:pt x="13223" y="4846"/>
                  </a:cubicBezTo>
                  <a:cubicBezTo>
                    <a:pt x="14954" y="2940"/>
                    <a:pt x="15369" y="2214"/>
                    <a:pt x="15162" y="2304"/>
                  </a:cubicBezTo>
                  <a:cubicBezTo>
                    <a:pt x="14954" y="2395"/>
                    <a:pt x="14123" y="3303"/>
                    <a:pt x="13362" y="4846"/>
                  </a:cubicBezTo>
                  <a:cubicBezTo>
                    <a:pt x="12600" y="6388"/>
                    <a:pt x="11908" y="8567"/>
                    <a:pt x="11769" y="10472"/>
                  </a:cubicBezTo>
                  <a:cubicBezTo>
                    <a:pt x="11631" y="12378"/>
                    <a:pt x="12046" y="14012"/>
                    <a:pt x="13777" y="15283"/>
                  </a:cubicBezTo>
                  <a:cubicBezTo>
                    <a:pt x="15508" y="16553"/>
                    <a:pt x="18554" y="17461"/>
                    <a:pt x="21600" y="18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012950" y="5499100"/>
              <a:ext cx="20785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0" y="0"/>
                  </a:moveTo>
                  <a:cubicBezTo>
                    <a:pt x="4145" y="1920"/>
                    <a:pt x="8291" y="3840"/>
                    <a:pt x="11564" y="5460"/>
                  </a:cubicBezTo>
                  <a:cubicBezTo>
                    <a:pt x="14836" y="7080"/>
                    <a:pt x="17236" y="8400"/>
                    <a:pt x="18764" y="9300"/>
                  </a:cubicBezTo>
                  <a:cubicBezTo>
                    <a:pt x="20291" y="10200"/>
                    <a:pt x="20945" y="10680"/>
                    <a:pt x="21273" y="11220"/>
                  </a:cubicBezTo>
                  <a:cubicBezTo>
                    <a:pt x="21600" y="11760"/>
                    <a:pt x="21600" y="12360"/>
                    <a:pt x="19200" y="13680"/>
                  </a:cubicBezTo>
                  <a:cubicBezTo>
                    <a:pt x="16800" y="15000"/>
                    <a:pt x="12000" y="17040"/>
                    <a:pt x="8727" y="18420"/>
                  </a:cubicBezTo>
                  <a:cubicBezTo>
                    <a:pt x="5455" y="19800"/>
                    <a:pt x="3709" y="20520"/>
                    <a:pt x="3055" y="20940"/>
                  </a:cubicBezTo>
                  <a:cubicBezTo>
                    <a:pt x="2400" y="21360"/>
                    <a:pt x="2836" y="21480"/>
                    <a:pt x="32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656636" y="5539051"/>
              <a:ext cx="227096" cy="36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69" fill="norm" stroke="1" extrusionOk="0">
                  <a:moveTo>
                    <a:pt x="12743" y="2855"/>
                  </a:moveTo>
                  <a:cubicBezTo>
                    <a:pt x="12939" y="1744"/>
                    <a:pt x="13136" y="633"/>
                    <a:pt x="12547" y="201"/>
                  </a:cubicBezTo>
                  <a:cubicBezTo>
                    <a:pt x="11958" y="-231"/>
                    <a:pt x="10583" y="16"/>
                    <a:pt x="8816" y="1127"/>
                  </a:cubicBezTo>
                  <a:cubicBezTo>
                    <a:pt x="7048" y="2238"/>
                    <a:pt x="4888" y="4212"/>
                    <a:pt x="3219" y="6619"/>
                  </a:cubicBezTo>
                  <a:cubicBezTo>
                    <a:pt x="1550" y="9026"/>
                    <a:pt x="372" y="11865"/>
                    <a:pt x="78" y="14148"/>
                  </a:cubicBezTo>
                  <a:cubicBezTo>
                    <a:pt x="-217" y="16432"/>
                    <a:pt x="372" y="18160"/>
                    <a:pt x="1059" y="19271"/>
                  </a:cubicBezTo>
                  <a:cubicBezTo>
                    <a:pt x="1747" y="20382"/>
                    <a:pt x="2532" y="20875"/>
                    <a:pt x="4299" y="20875"/>
                  </a:cubicBezTo>
                  <a:cubicBezTo>
                    <a:pt x="6067" y="20875"/>
                    <a:pt x="8816" y="20382"/>
                    <a:pt x="11761" y="18839"/>
                  </a:cubicBezTo>
                  <a:cubicBezTo>
                    <a:pt x="14707" y="17296"/>
                    <a:pt x="17848" y="14704"/>
                    <a:pt x="19518" y="11927"/>
                  </a:cubicBezTo>
                  <a:cubicBezTo>
                    <a:pt x="21187" y="9150"/>
                    <a:pt x="21383" y="6187"/>
                    <a:pt x="20696" y="4336"/>
                  </a:cubicBezTo>
                  <a:cubicBezTo>
                    <a:pt x="20008" y="2484"/>
                    <a:pt x="18438" y="1744"/>
                    <a:pt x="17063" y="1374"/>
                  </a:cubicBezTo>
                  <a:cubicBezTo>
                    <a:pt x="15688" y="1003"/>
                    <a:pt x="14510" y="1003"/>
                    <a:pt x="13332" y="1559"/>
                  </a:cubicBezTo>
                  <a:cubicBezTo>
                    <a:pt x="12154" y="2114"/>
                    <a:pt x="10976" y="3225"/>
                    <a:pt x="10092" y="4830"/>
                  </a:cubicBezTo>
                  <a:cubicBezTo>
                    <a:pt x="9208" y="6434"/>
                    <a:pt x="8619" y="8532"/>
                    <a:pt x="9405" y="10816"/>
                  </a:cubicBezTo>
                  <a:cubicBezTo>
                    <a:pt x="10190" y="13099"/>
                    <a:pt x="12350" y="15568"/>
                    <a:pt x="13921" y="17358"/>
                  </a:cubicBezTo>
                  <a:cubicBezTo>
                    <a:pt x="15492" y="19147"/>
                    <a:pt x="16474" y="20258"/>
                    <a:pt x="17456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940050" y="5800906"/>
              <a:ext cx="103338" cy="19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90" fill="norm" stroke="1" extrusionOk="0">
                  <a:moveTo>
                    <a:pt x="0" y="332"/>
                  </a:moveTo>
                  <a:cubicBezTo>
                    <a:pt x="2160" y="97"/>
                    <a:pt x="4320" y="-138"/>
                    <a:pt x="6264" y="97"/>
                  </a:cubicBezTo>
                  <a:cubicBezTo>
                    <a:pt x="8208" y="332"/>
                    <a:pt x="9936" y="1036"/>
                    <a:pt x="10584" y="2562"/>
                  </a:cubicBezTo>
                  <a:cubicBezTo>
                    <a:pt x="11232" y="4088"/>
                    <a:pt x="10800" y="6436"/>
                    <a:pt x="9504" y="7962"/>
                  </a:cubicBezTo>
                  <a:cubicBezTo>
                    <a:pt x="8208" y="9488"/>
                    <a:pt x="6048" y="10192"/>
                    <a:pt x="6264" y="10662"/>
                  </a:cubicBezTo>
                  <a:cubicBezTo>
                    <a:pt x="6480" y="11132"/>
                    <a:pt x="9072" y="11366"/>
                    <a:pt x="11448" y="11601"/>
                  </a:cubicBezTo>
                  <a:cubicBezTo>
                    <a:pt x="13824" y="11836"/>
                    <a:pt x="15984" y="12071"/>
                    <a:pt x="17928" y="12892"/>
                  </a:cubicBezTo>
                  <a:cubicBezTo>
                    <a:pt x="19872" y="13714"/>
                    <a:pt x="21600" y="15123"/>
                    <a:pt x="20952" y="16649"/>
                  </a:cubicBezTo>
                  <a:cubicBezTo>
                    <a:pt x="20304" y="18175"/>
                    <a:pt x="17280" y="19819"/>
                    <a:pt x="14256" y="20640"/>
                  </a:cubicBezTo>
                  <a:cubicBezTo>
                    <a:pt x="11232" y="21462"/>
                    <a:pt x="8208" y="21462"/>
                    <a:pt x="6048" y="20875"/>
                  </a:cubicBezTo>
                  <a:cubicBezTo>
                    <a:pt x="3888" y="20288"/>
                    <a:pt x="2592" y="19114"/>
                    <a:pt x="1296" y="17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3302000" y="573405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3435350" y="5613400"/>
              <a:ext cx="127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09"/>
                    <a:pt x="7200" y="6218"/>
                    <a:pt x="10800" y="9818"/>
                  </a:cubicBezTo>
                  <a:cubicBezTo>
                    <a:pt x="14400" y="13418"/>
                    <a:pt x="18000" y="17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3982176" y="5549900"/>
              <a:ext cx="19612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1520" y="0"/>
                  </a:moveTo>
                  <a:cubicBezTo>
                    <a:pt x="18501" y="4670"/>
                    <a:pt x="15481" y="9341"/>
                    <a:pt x="12694" y="12065"/>
                  </a:cubicBezTo>
                  <a:cubicBezTo>
                    <a:pt x="9907" y="14789"/>
                    <a:pt x="7352" y="15568"/>
                    <a:pt x="5494" y="15859"/>
                  </a:cubicBezTo>
                  <a:cubicBezTo>
                    <a:pt x="3636" y="16151"/>
                    <a:pt x="2475" y="15957"/>
                    <a:pt x="1662" y="15276"/>
                  </a:cubicBezTo>
                  <a:cubicBezTo>
                    <a:pt x="849" y="14595"/>
                    <a:pt x="385" y="13427"/>
                    <a:pt x="152" y="12259"/>
                  </a:cubicBezTo>
                  <a:cubicBezTo>
                    <a:pt x="-80" y="11092"/>
                    <a:pt x="-80" y="9924"/>
                    <a:pt x="385" y="8951"/>
                  </a:cubicBezTo>
                  <a:cubicBezTo>
                    <a:pt x="849" y="7978"/>
                    <a:pt x="1778" y="7200"/>
                    <a:pt x="3404" y="6908"/>
                  </a:cubicBezTo>
                  <a:cubicBezTo>
                    <a:pt x="5030" y="6616"/>
                    <a:pt x="7352" y="6811"/>
                    <a:pt x="10139" y="8951"/>
                  </a:cubicBezTo>
                  <a:cubicBezTo>
                    <a:pt x="12926" y="11092"/>
                    <a:pt x="16178" y="15178"/>
                    <a:pt x="18152" y="17611"/>
                  </a:cubicBezTo>
                  <a:cubicBezTo>
                    <a:pt x="20126" y="20043"/>
                    <a:pt x="20823" y="20822"/>
                    <a:pt x="21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4292599" y="57277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4756149" y="5543550"/>
              <a:ext cx="19051" cy="2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0"/>
                  </a:moveTo>
                  <a:cubicBezTo>
                    <a:pt x="21600" y="5082"/>
                    <a:pt x="21600" y="10165"/>
                    <a:pt x="20400" y="13103"/>
                  </a:cubicBezTo>
                  <a:cubicBezTo>
                    <a:pt x="19200" y="16041"/>
                    <a:pt x="16800" y="16835"/>
                    <a:pt x="13200" y="18026"/>
                  </a:cubicBezTo>
                  <a:cubicBezTo>
                    <a:pt x="9600" y="19218"/>
                    <a:pt x="4800" y="20806"/>
                    <a:pt x="2400" y="21203"/>
                  </a:cubicBezTo>
                  <a:cubicBezTo>
                    <a:pt x="0" y="21600"/>
                    <a:pt x="0" y="20806"/>
                    <a:pt x="0" y="20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4667249" y="5543814"/>
              <a:ext cx="254001" cy="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5300"/>
                  </a:moveTo>
                  <a:cubicBezTo>
                    <a:pt x="540" y="11185"/>
                    <a:pt x="1080" y="7071"/>
                    <a:pt x="2340" y="4500"/>
                  </a:cubicBezTo>
                  <a:cubicBezTo>
                    <a:pt x="3600" y="1928"/>
                    <a:pt x="5580" y="900"/>
                    <a:pt x="8280" y="385"/>
                  </a:cubicBezTo>
                  <a:cubicBezTo>
                    <a:pt x="10980" y="-129"/>
                    <a:pt x="14400" y="-129"/>
                    <a:pt x="16740" y="385"/>
                  </a:cubicBezTo>
                  <a:cubicBezTo>
                    <a:pt x="19080" y="900"/>
                    <a:pt x="20340" y="1928"/>
                    <a:pt x="20970" y="5528"/>
                  </a:cubicBezTo>
                  <a:cubicBezTo>
                    <a:pt x="21600" y="9128"/>
                    <a:pt x="21600" y="15300"/>
                    <a:pt x="2160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4648199" y="5797550"/>
              <a:ext cx="228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9800"/>
                    <a:pt x="11200" y="18000"/>
                    <a:pt x="14800" y="14400"/>
                  </a:cubicBezTo>
                  <a:cubicBezTo>
                    <a:pt x="18400" y="10800"/>
                    <a:pt x="200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4962265" y="5558949"/>
              <a:ext cx="168536" cy="28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96" fill="norm" stroke="1" extrusionOk="0">
                  <a:moveTo>
                    <a:pt x="16432" y="4596"/>
                  </a:moveTo>
                  <a:cubicBezTo>
                    <a:pt x="16432" y="2996"/>
                    <a:pt x="16432" y="1396"/>
                    <a:pt x="15632" y="756"/>
                  </a:cubicBezTo>
                  <a:cubicBezTo>
                    <a:pt x="14832" y="116"/>
                    <a:pt x="13232" y="436"/>
                    <a:pt x="10699" y="2276"/>
                  </a:cubicBezTo>
                  <a:cubicBezTo>
                    <a:pt x="8166" y="4116"/>
                    <a:pt x="4699" y="7476"/>
                    <a:pt x="2699" y="10276"/>
                  </a:cubicBezTo>
                  <a:cubicBezTo>
                    <a:pt x="699" y="13076"/>
                    <a:pt x="166" y="15316"/>
                    <a:pt x="32" y="16836"/>
                  </a:cubicBezTo>
                  <a:cubicBezTo>
                    <a:pt x="-101" y="18356"/>
                    <a:pt x="166" y="19156"/>
                    <a:pt x="966" y="19636"/>
                  </a:cubicBezTo>
                  <a:cubicBezTo>
                    <a:pt x="1766" y="20116"/>
                    <a:pt x="3099" y="20276"/>
                    <a:pt x="6432" y="18996"/>
                  </a:cubicBezTo>
                  <a:cubicBezTo>
                    <a:pt x="9766" y="17716"/>
                    <a:pt x="15099" y="14996"/>
                    <a:pt x="18032" y="11876"/>
                  </a:cubicBezTo>
                  <a:cubicBezTo>
                    <a:pt x="20966" y="8756"/>
                    <a:pt x="21499" y="5236"/>
                    <a:pt x="20032" y="2996"/>
                  </a:cubicBezTo>
                  <a:cubicBezTo>
                    <a:pt x="18566" y="756"/>
                    <a:pt x="15099" y="-204"/>
                    <a:pt x="12432" y="36"/>
                  </a:cubicBezTo>
                  <a:cubicBezTo>
                    <a:pt x="9766" y="276"/>
                    <a:pt x="7899" y="1716"/>
                    <a:pt x="6966" y="3796"/>
                  </a:cubicBezTo>
                  <a:cubicBezTo>
                    <a:pt x="6032" y="5876"/>
                    <a:pt x="6032" y="8596"/>
                    <a:pt x="7899" y="11156"/>
                  </a:cubicBezTo>
                  <a:cubicBezTo>
                    <a:pt x="9766" y="13716"/>
                    <a:pt x="13499" y="16116"/>
                    <a:pt x="15899" y="17796"/>
                  </a:cubicBezTo>
                  <a:cubicBezTo>
                    <a:pt x="18299" y="19476"/>
                    <a:pt x="19366" y="20436"/>
                    <a:pt x="20032" y="20916"/>
                  </a:cubicBezTo>
                  <a:cubicBezTo>
                    <a:pt x="20699" y="21396"/>
                    <a:pt x="20966" y="21396"/>
                    <a:pt x="21232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200649" y="5518661"/>
              <a:ext cx="127001" cy="34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5400" y="5533"/>
                  </a:moveTo>
                  <a:cubicBezTo>
                    <a:pt x="3960" y="7918"/>
                    <a:pt x="2520" y="10304"/>
                    <a:pt x="1620" y="12291"/>
                  </a:cubicBezTo>
                  <a:cubicBezTo>
                    <a:pt x="720" y="14279"/>
                    <a:pt x="360" y="15869"/>
                    <a:pt x="180" y="16996"/>
                  </a:cubicBezTo>
                  <a:cubicBezTo>
                    <a:pt x="0" y="18122"/>
                    <a:pt x="0" y="18785"/>
                    <a:pt x="0" y="18785"/>
                  </a:cubicBezTo>
                  <a:cubicBezTo>
                    <a:pt x="0" y="18785"/>
                    <a:pt x="0" y="18122"/>
                    <a:pt x="1260" y="15737"/>
                  </a:cubicBezTo>
                  <a:cubicBezTo>
                    <a:pt x="2520" y="13352"/>
                    <a:pt x="5040" y="9244"/>
                    <a:pt x="6660" y="6726"/>
                  </a:cubicBezTo>
                  <a:cubicBezTo>
                    <a:pt x="8280" y="4208"/>
                    <a:pt x="9000" y="3280"/>
                    <a:pt x="10260" y="2287"/>
                  </a:cubicBezTo>
                  <a:cubicBezTo>
                    <a:pt x="11520" y="1293"/>
                    <a:pt x="13320" y="233"/>
                    <a:pt x="14580" y="34"/>
                  </a:cubicBezTo>
                  <a:cubicBezTo>
                    <a:pt x="15840" y="-165"/>
                    <a:pt x="16560" y="498"/>
                    <a:pt x="17280" y="2154"/>
                  </a:cubicBezTo>
                  <a:cubicBezTo>
                    <a:pt x="18000" y="3810"/>
                    <a:pt x="18720" y="6461"/>
                    <a:pt x="18180" y="8316"/>
                  </a:cubicBezTo>
                  <a:cubicBezTo>
                    <a:pt x="17640" y="10171"/>
                    <a:pt x="15840" y="11231"/>
                    <a:pt x="14040" y="11828"/>
                  </a:cubicBezTo>
                  <a:cubicBezTo>
                    <a:pt x="12240" y="12424"/>
                    <a:pt x="10440" y="12556"/>
                    <a:pt x="8640" y="12490"/>
                  </a:cubicBezTo>
                  <a:cubicBezTo>
                    <a:pt x="6840" y="12424"/>
                    <a:pt x="5040" y="12159"/>
                    <a:pt x="4680" y="12490"/>
                  </a:cubicBezTo>
                  <a:cubicBezTo>
                    <a:pt x="4320" y="12822"/>
                    <a:pt x="5400" y="13749"/>
                    <a:pt x="7560" y="15273"/>
                  </a:cubicBezTo>
                  <a:cubicBezTo>
                    <a:pt x="9720" y="16797"/>
                    <a:pt x="12960" y="18917"/>
                    <a:pt x="15480" y="20044"/>
                  </a:cubicBezTo>
                  <a:cubicBezTo>
                    <a:pt x="18000" y="21170"/>
                    <a:pt x="19800" y="21302"/>
                    <a:pt x="2160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094566" y="6366183"/>
              <a:ext cx="97765" cy="16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03" fill="norm" stroke="1" extrusionOk="0">
                  <a:moveTo>
                    <a:pt x="10570" y="10344"/>
                  </a:moveTo>
                  <a:cubicBezTo>
                    <a:pt x="12409" y="9236"/>
                    <a:pt x="14247" y="8129"/>
                    <a:pt x="15626" y="6467"/>
                  </a:cubicBezTo>
                  <a:cubicBezTo>
                    <a:pt x="17004" y="4806"/>
                    <a:pt x="17923" y="2590"/>
                    <a:pt x="17004" y="1344"/>
                  </a:cubicBezTo>
                  <a:cubicBezTo>
                    <a:pt x="16085" y="98"/>
                    <a:pt x="13328" y="-179"/>
                    <a:pt x="10800" y="98"/>
                  </a:cubicBezTo>
                  <a:cubicBezTo>
                    <a:pt x="8272" y="375"/>
                    <a:pt x="5974" y="1206"/>
                    <a:pt x="3906" y="4529"/>
                  </a:cubicBezTo>
                  <a:cubicBezTo>
                    <a:pt x="1838" y="7852"/>
                    <a:pt x="0" y="13667"/>
                    <a:pt x="0" y="16990"/>
                  </a:cubicBezTo>
                  <a:cubicBezTo>
                    <a:pt x="0" y="20313"/>
                    <a:pt x="1838" y="21144"/>
                    <a:pt x="5285" y="21283"/>
                  </a:cubicBezTo>
                  <a:cubicBezTo>
                    <a:pt x="8732" y="21421"/>
                    <a:pt x="13787" y="20867"/>
                    <a:pt x="17004" y="18513"/>
                  </a:cubicBezTo>
                  <a:cubicBezTo>
                    <a:pt x="20221" y="16159"/>
                    <a:pt x="21600" y="12006"/>
                    <a:pt x="21140" y="8821"/>
                  </a:cubicBezTo>
                  <a:cubicBezTo>
                    <a:pt x="20681" y="5636"/>
                    <a:pt x="18383" y="3421"/>
                    <a:pt x="15855" y="2175"/>
                  </a:cubicBezTo>
                  <a:cubicBezTo>
                    <a:pt x="13328" y="929"/>
                    <a:pt x="10570" y="652"/>
                    <a:pt x="9881" y="1067"/>
                  </a:cubicBezTo>
                  <a:cubicBezTo>
                    <a:pt x="9191" y="1483"/>
                    <a:pt x="10570" y="2590"/>
                    <a:pt x="11949" y="3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206750" y="6350000"/>
              <a:ext cx="184151" cy="17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4629"/>
                  </a:moveTo>
                  <a:cubicBezTo>
                    <a:pt x="2979" y="3600"/>
                    <a:pt x="5959" y="2571"/>
                    <a:pt x="8193" y="2571"/>
                  </a:cubicBezTo>
                  <a:cubicBezTo>
                    <a:pt x="10428" y="2571"/>
                    <a:pt x="11917" y="3600"/>
                    <a:pt x="12538" y="6300"/>
                  </a:cubicBezTo>
                  <a:cubicBezTo>
                    <a:pt x="13159" y="9000"/>
                    <a:pt x="12910" y="13371"/>
                    <a:pt x="11793" y="16457"/>
                  </a:cubicBezTo>
                  <a:cubicBezTo>
                    <a:pt x="10676" y="19543"/>
                    <a:pt x="8690" y="21343"/>
                    <a:pt x="7697" y="21471"/>
                  </a:cubicBezTo>
                  <a:cubicBezTo>
                    <a:pt x="6703" y="21600"/>
                    <a:pt x="6703" y="20057"/>
                    <a:pt x="7697" y="17100"/>
                  </a:cubicBezTo>
                  <a:cubicBezTo>
                    <a:pt x="8690" y="14143"/>
                    <a:pt x="10676" y="9771"/>
                    <a:pt x="13159" y="6686"/>
                  </a:cubicBezTo>
                  <a:cubicBezTo>
                    <a:pt x="15641" y="3600"/>
                    <a:pt x="1862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327150" y="7056804"/>
              <a:ext cx="203200" cy="22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764"/>
                  </a:moveTo>
                  <a:cubicBezTo>
                    <a:pt x="0" y="1783"/>
                    <a:pt x="0" y="801"/>
                    <a:pt x="787" y="310"/>
                  </a:cubicBezTo>
                  <a:cubicBezTo>
                    <a:pt x="1575" y="-181"/>
                    <a:pt x="3150" y="-181"/>
                    <a:pt x="5288" y="997"/>
                  </a:cubicBezTo>
                  <a:cubicBezTo>
                    <a:pt x="7425" y="2175"/>
                    <a:pt x="10125" y="4532"/>
                    <a:pt x="11025" y="7674"/>
                  </a:cubicBezTo>
                  <a:cubicBezTo>
                    <a:pt x="11925" y="10815"/>
                    <a:pt x="11025" y="14743"/>
                    <a:pt x="9788" y="17099"/>
                  </a:cubicBezTo>
                  <a:cubicBezTo>
                    <a:pt x="8550" y="19455"/>
                    <a:pt x="6975" y="20241"/>
                    <a:pt x="5625" y="20732"/>
                  </a:cubicBezTo>
                  <a:cubicBezTo>
                    <a:pt x="4275" y="21223"/>
                    <a:pt x="3150" y="21419"/>
                    <a:pt x="2475" y="20928"/>
                  </a:cubicBezTo>
                  <a:cubicBezTo>
                    <a:pt x="1800" y="20437"/>
                    <a:pt x="1575" y="19259"/>
                    <a:pt x="3375" y="16903"/>
                  </a:cubicBezTo>
                  <a:cubicBezTo>
                    <a:pt x="5175" y="14546"/>
                    <a:pt x="9000" y="11012"/>
                    <a:pt x="11812" y="8459"/>
                  </a:cubicBezTo>
                  <a:cubicBezTo>
                    <a:pt x="14625" y="5906"/>
                    <a:pt x="16425" y="4335"/>
                    <a:pt x="17775" y="3157"/>
                  </a:cubicBezTo>
                  <a:cubicBezTo>
                    <a:pt x="19125" y="1979"/>
                    <a:pt x="20025" y="1194"/>
                    <a:pt x="20025" y="1095"/>
                  </a:cubicBezTo>
                  <a:cubicBezTo>
                    <a:pt x="20025" y="997"/>
                    <a:pt x="19125" y="1586"/>
                    <a:pt x="17888" y="3746"/>
                  </a:cubicBezTo>
                  <a:cubicBezTo>
                    <a:pt x="16650" y="5906"/>
                    <a:pt x="15075" y="9637"/>
                    <a:pt x="14287" y="11994"/>
                  </a:cubicBezTo>
                  <a:cubicBezTo>
                    <a:pt x="13500" y="14350"/>
                    <a:pt x="13500" y="15332"/>
                    <a:pt x="14850" y="16412"/>
                  </a:cubicBezTo>
                  <a:cubicBezTo>
                    <a:pt x="16200" y="17492"/>
                    <a:pt x="18900" y="18670"/>
                    <a:pt x="21600" y="19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943585" y="7023100"/>
              <a:ext cx="336065" cy="2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17" fill="norm" stroke="1" extrusionOk="0">
                  <a:moveTo>
                    <a:pt x="21434" y="0"/>
                  </a:moveTo>
                  <a:cubicBezTo>
                    <a:pt x="18464" y="1250"/>
                    <a:pt x="15494" y="2499"/>
                    <a:pt x="12457" y="3660"/>
                  </a:cubicBezTo>
                  <a:cubicBezTo>
                    <a:pt x="9419" y="4820"/>
                    <a:pt x="6314" y="5891"/>
                    <a:pt x="4424" y="6605"/>
                  </a:cubicBezTo>
                  <a:cubicBezTo>
                    <a:pt x="2534" y="7319"/>
                    <a:pt x="1859" y="7676"/>
                    <a:pt x="1184" y="8122"/>
                  </a:cubicBezTo>
                  <a:cubicBezTo>
                    <a:pt x="509" y="8569"/>
                    <a:pt x="-166" y="9104"/>
                    <a:pt x="36" y="9550"/>
                  </a:cubicBezTo>
                  <a:cubicBezTo>
                    <a:pt x="239" y="9997"/>
                    <a:pt x="1319" y="10354"/>
                    <a:pt x="3682" y="11246"/>
                  </a:cubicBezTo>
                  <a:cubicBezTo>
                    <a:pt x="6044" y="12139"/>
                    <a:pt x="9689" y="13567"/>
                    <a:pt x="12186" y="15084"/>
                  </a:cubicBezTo>
                  <a:cubicBezTo>
                    <a:pt x="14684" y="16602"/>
                    <a:pt x="16034" y="18208"/>
                    <a:pt x="16844" y="19458"/>
                  </a:cubicBezTo>
                  <a:cubicBezTo>
                    <a:pt x="17654" y="20707"/>
                    <a:pt x="17924" y="21600"/>
                    <a:pt x="18262" y="21511"/>
                  </a:cubicBezTo>
                  <a:cubicBezTo>
                    <a:pt x="18599" y="21421"/>
                    <a:pt x="19004" y="20350"/>
                    <a:pt x="19409" y="19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2678244" y="6941608"/>
              <a:ext cx="237710" cy="35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91" fill="norm" stroke="1" extrusionOk="0">
                  <a:moveTo>
                    <a:pt x="11398" y="2985"/>
                  </a:moveTo>
                  <a:cubicBezTo>
                    <a:pt x="11586" y="2096"/>
                    <a:pt x="11774" y="1207"/>
                    <a:pt x="11398" y="698"/>
                  </a:cubicBezTo>
                  <a:cubicBezTo>
                    <a:pt x="11023" y="190"/>
                    <a:pt x="10083" y="63"/>
                    <a:pt x="8956" y="508"/>
                  </a:cubicBezTo>
                  <a:cubicBezTo>
                    <a:pt x="7830" y="952"/>
                    <a:pt x="6515" y="1969"/>
                    <a:pt x="5012" y="3748"/>
                  </a:cubicBezTo>
                  <a:cubicBezTo>
                    <a:pt x="3510" y="5527"/>
                    <a:pt x="1819" y="8068"/>
                    <a:pt x="880" y="10545"/>
                  </a:cubicBezTo>
                  <a:cubicBezTo>
                    <a:pt x="-59" y="13023"/>
                    <a:pt x="-247" y="15437"/>
                    <a:pt x="316" y="17216"/>
                  </a:cubicBezTo>
                  <a:cubicBezTo>
                    <a:pt x="880" y="18995"/>
                    <a:pt x="2195" y="20138"/>
                    <a:pt x="3791" y="20774"/>
                  </a:cubicBezTo>
                  <a:cubicBezTo>
                    <a:pt x="5388" y="21409"/>
                    <a:pt x="7266" y="21536"/>
                    <a:pt x="9614" y="20710"/>
                  </a:cubicBezTo>
                  <a:cubicBezTo>
                    <a:pt x="11962" y="19884"/>
                    <a:pt x="14779" y="18105"/>
                    <a:pt x="16845" y="15501"/>
                  </a:cubicBezTo>
                  <a:cubicBezTo>
                    <a:pt x="18911" y="12896"/>
                    <a:pt x="20226" y="9465"/>
                    <a:pt x="20790" y="6988"/>
                  </a:cubicBezTo>
                  <a:cubicBezTo>
                    <a:pt x="21353" y="4510"/>
                    <a:pt x="21165" y="2985"/>
                    <a:pt x="19944" y="1969"/>
                  </a:cubicBezTo>
                  <a:cubicBezTo>
                    <a:pt x="18723" y="952"/>
                    <a:pt x="16470" y="444"/>
                    <a:pt x="14873" y="190"/>
                  </a:cubicBezTo>
                  <a:cubicBezTo>
                    <a:pt x="13276" y="-64"/>
                    <a:pt x="12337" y="-64"/>
                    <a:pt x="11492" y="190"/>
                  </a:cubicBezTo>
                  <a:cubicBezTo>
                    <a:pt x="10647" y="444"/>
                    <a:pt x="9896" y="952"/>
                    <a:pt x="9332" y="2604"/>
                  </a:cubicBezTo>
                  <a:cubicBezTo>
                    <a:pt x="8769" y="4256"/>
                    <a:pt x="8393" y="7051"/>
                    <a:pt x="9144" y="9720"/>
                  </a:cubicBezTo>
                  <a:cubicBezTo>
                    <a:pt x="9896" y="12388"/>
                    <a:pt x="11774" y="14929"/>
                    <a:pt x="13934" y="16454"/>
                  </a:cubicBezTo>
                  <a:cubicBezTo>
                    <a:pt x="16094" y="17978"/>
                    <a:pt x="18536" y="18487"/>
                    <a:pt x="20977" y="18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003550" y="7213600"/>
              <a:ext cx="12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416300" y="7086600"/>
              <a:ext cx="266701" cy="2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13886"/>
                  </a:moveTo>
                  <a:cubicBezTo>
                    <a:pt x="3771" y="16971"/>
                    <a:pt x="7543" y="20057"/>
                    <a:pt x="10800" y="20829"/>
                  </a:cubicBezTo>
                  <a:cubicBezTo>
                    <a:pt x="14057" y="21600"/>
                    <a:pt x="16800" y="20057"/>
                    <a:pt x="18686" y="17743"/>
                  </a:cubicBezTo>
                  <a:cubicBezTo>
                    <a:pt x="20571" y="15429"/>
                    <a:pt x="21600" y="12343"/>
                    <a:pt x="21600" y="9257"/>
                  </a:cubicBezTo>
                  <a:cubicBezTo>
                    <a:pt x="21600" y="6171"/>
                    <a:pt x="20571" y="3086"/>
                    <a:pt x="195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008029" y="6946900"/>
              <a:ext cx="21472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18517" y="4281"/>
                    <a:pt x="15553" y="8562"/>
                    <a:pt x="12906" y="11189"/>
                  </a:cubicBezTo>
                  <a:cubicBezTo>
                    <a:pt x="10258" y="13816"/>
                    <a:pt x="7929" y="14789"/>
                    <a:pt x="6235" y="15276"/>
                  </a:cubicBezTo>
                  <a:cubicBezTo>
                    <a:pt x="4541" y="15762"/>
                    <a:pt x="3482" y="15762"/>
                    <a:pt x="2529" y="15373"/>
                  </a:cubicBezTo>
                  <a:cubicBezTo>
                    <a:pt x="1576" y="14984"/>
                    <a:pt x="729" y="14205"/>
                    <a:pt x="306" y="13038"/>
                  </a:cubicBezTo>
                  <a:cubicBezTo>
                    <a:pt x="-118" y="11870"/>
                    <a:pt x="-118" y="10314"/>
                    <a:pt x="411" y="9146"/>
                  </a:cubicBezTo>
                  <a:cubicBezTo>
                    <a:pt x="941" y="7978"/>
                    <a:pt x="2000" y="7200"/>
                    <a:pt x="3588" y="6908"/>
                  </a:cubicBezTo>
                  <a:cubicBezTo>
                    <a:pt x="5176" y="6616"/>
                    <a:pt x="7294" y="6811"/>
                    <a:pt x="9411" y="8368"/>
                  </a:cubicBezTo>
                  <a:cubicBezTo>
                    <a:pt x="11529" y="9924"/>
                    <a:pt x="13647" y="12843"/>
                    <a:pt x="15235" y="15276"/>
                  </a:cubicBezTo>
                  <a:cubicBezTo>
                    <a:pt x="16823" y="17708"/>
                    <a:pt x="17882" y="19654"/>
                    <a:pt x="189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356099" y="70739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743449" y="6877050"/>
              <a:ext cx="63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788"/>
                    <a:pt x="14400" y="11576"/>
                    <a:pt x="18000" y="15176"/>
                  </a:cubicBezTo>
                  <a:cubicBezTo>
                    <a:pt x="21600" y="18776"/>
                    <a:pt x="21600" y="201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673599" y="6874933"/>
              <a:ext cx="273051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1" fill="norm" stroke="1" extrusionOk="0">
                  <a:moveTo>
                    <a:pt x="0" y="20661"/>
                  </a:moveTo>
                  <a:cubicBezTo>
                    <a:pt x="4688" y="14087"/>
                    <a:pt x="9377" y="7513"/>
                    <a:pt x="12558" y="3757"/>
                  </a:cubicBezTo>
                  <a:cubicBezTo>
                    <a:pt x="15740" y="0"/>
                    <a:pt x="17414" y="-939"/>
                    <a:pt x="18670" y="939"/>
                  </a:cubicBezTo>
                  <a:cubicBezTo>
                    <a:pt x="19926" y="2818"/>
                    <a:pt x="20763" y="7513"/>
                    <a:pt x="21600" y="12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654549" y="7162800"/>
              <a:ext cx="19050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640" y="14400"/>
                    <a:pt x="5280" y="21600"/>
                    <a:pt x="8880" y="20400"/>
                  </a:cubicBezTo>
                  <a:cubicBezTo>
                    <a:pt x="12480" y="19200"/>
                    <a:pt x="17040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4960633" y="6888962"/>
              <a:ext cx="195568" cy="31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22" fill="norm" stroke="1" extrusionOk="0">
                  <a:moveTo>
                    <a:pt x="19369" y="5670"/>
                  </a:moveTo>
                  <a:cubicBezTo>
                    <a:pt x="19369" y="4806"/>
                    <a:pt x="19369" y="3942"/>
                    <a:pt x="19369" y="2934"/>
                  </a:cubicBezTo>
                  <a:cubicBezTo>
                    <a:pt x="19369" y="1926"/>
                    <a:pt x="19369" y="774"/>
                    <a:pt x="18672" y="270"/>
                  </a:cubicBezTo>
                  <a:cubicBezTo>
                    <a:pt x="17975" y="-234"/>
                    <a:pt x="16582" y="-90"/>
                    <a:pt x="14027" y="1206"/>
                  </a:cubicBezTo>
                  <a:cubicBezTo>
                    <a:pt x="11472" y="2502"/>
                    <a:pt x="7756" y="4950"/>
                    <a:pt x="5201" y="7614"/>
                  </a:cubicBezTo>
                  <a:cubicBezTo>
                    <a:pt x="2646" y="10278"/>
                    <a:pt x="1253" y="13158"/>
                    <a:pt x="556" y="15102"/>
                  </a:cubicBezTo>
                  <a:cubicBezTo>
                    <a:pt x="-141" y="17046"/>
                    <a:pt x="-141" y="18054"/>
                    <a:pt x="324" y="18990"/>
                  </a:cubicBezTo>
                  <a:cubicBezTo>
                    <a:pt x="788" y="19926"/>
                    <a:pt x="1717" y="20790"/>
                    <a:pt x="3575" y="21078"/>
                  </a:cubicBezTo>
                  <a:cubicBezTo>
                    <a:pt x="5433" y="21366"/>
                    <a:pt x="8220" y="21078"/>
                    <a:pt x="11240" y="19494"/>
                  </a:cubicBezTo>
                  <a:cubicBezTo>
                    <a:pt x="14259" y="17910"/>
                    <a:pt x="17511" y="15030"/>
                    <a:pt x="19136" y="12654"/>
                  </a:cubicBezTo>
                  <a:cubicBezTo>
                    <a:pt x="20762" y="10278"/>
                    <a:pt x="20762" y="8406"/>
                    <a:pt x="19717" y="7038"/>
                  </a:cubicBezTo>
                  <a:cubicBezTo>
                    <a:pt x="18672" y="5670"/>
                    <a:pt x="16582" y="4806"/>
                    <a:pt x="14956" y="4374"/>
                  </a:cubicBezTo>
                  <a:cubicBezTo>
                    <a:pt x="13330" y="3942"/>
                    <a:pt x="12169" y="3942"/>
                    <a:pt x="11124" y="4230"/>
                  </a:cubicBezTo>
                  <a:cubicBezTo>
                    <a:pt x="10078" y="4518"/>
                    <a:pt x="9149" y="5094"/>
                    <a:pt x="8685" y="5814"/>
                  </a:cubicBezTo>
                  <a:cubicBezTo>
                    <a:pt x="8220" y="6534"/>
                    <a:pt x="8220" y="7398"/>
                    <a:pt x="9149" y="8622"/>
                  </a:cubicBezTo>
                  <a:cubicBezTo>
                    <a:pt x="10078" y="9846"/>
                    <a:pt x="11936" y="11430"/>
                    <a:pt x="14143" y="13590"/>
                  </a:cubicBezTo>
                  <a:cubicBezTo>
                    <a:pt x="16349" y="15750"/>
                    <a:pt x="18904" y="18486"/>
                    <a:pt x="21459" y="21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5240123" y="6858000"/>
              <a:ext cx="163728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7297" y="5400"/>
                  </a:moveTo>
                  <a:cubicBezTo>
                    <a:pt x="6743" y="9000"/>
                    <a:pt x="6189" y="12600"/>
                    <a:pt x="5497" y="14940"/>
                  </a:cubicBezTo>
                  <a:cubicBezTo>
                    <a:pt x="4805" y="17280"/>
                    <a:pt x="3974" y="18360"/>
                    <a:pt x="3005" y="19080"/>
                  </a:cubicBezTo>
                  <a:cubicBezTo>
                    <a:pt x="2035" y="19800"/>
                    <a:pt x="928" y="20160"/>
                    <a:pt x="374" y="19740"/>
                  </a:cubicBezTo>
                  <a:cubicBezTo>
                    <a:pt x="-180" y="19320"/>
                    <a:pt x="-180" y="18120"/>
                    <a:pt x="789" y="15540"/>
                  </a:cubicBezTo>
                  <a:cubicBezTo>
                    <a:pt x="1758" y="12960"/>
                    <a:pt x="3697" y="9000"/>
                    <a:pt x="5497" y="6300"/>
                  </a:cubicBezTo>
                  <a:cubicBezTo>
                    <a:pt x="7297" y="3600"/>
                    <a:pt x="8958" y="2160"/>
                    <a:pt x="10482" y="1260"/>
                  </a:cubicBezTo>
                  <a:cubicBezTo>
                    <a:pt x="12005" y="360"/>
                    <a:pt x="13389" y="0"/>
                    <a:pt x="14774" y="0"/>
                  </a:cubicBezTo>
                  <a:cubicBezTo>
                    <a:pt x="16158" y="0"/>
                    <a:pt x="17543" y="360"/>
                    <a:pt x="18512" y="900"/>
                  </a:cubicBezTo>
                  <a:cubicBezTo>
                    <a:pt x="19482" y="1440"/>
                    <a:pt x="20035" y="2160"/>
                    <a:pt x="19758" y="3120"/>
                  </a:cubicBezTo>
                  <a:cubicBezTo>
                    <a:pt x="19482" y="4080"/>
                    <a:pt x="18374" y="5280"/>
                    <a:pt x="15743" y="6420"/>
                  </a:cubicBezTo>
                  <a:cubicBezTo>
                    <a:pt x="13112" y="7560"/>
                    <a:pt x="8958" y="8640"/>
                    <a:pt x="6328" y="9660"/>
                  </a:cubicBezTo>
                  <a:cubicBezTo>
                    <a:pt x="3697" y="10680"/>
                    <a:pt x="2589" y="11640"/>
                    <a:pt x="2728" y="12360"/>
                  </a:cubicBezTo>
                  <a:cubicBezTo>
                    <a:pt x="2866" y="13080"/>
                    <a:pt x="4251" y="13560"/>
                    <a:pt x="7020" y="14640"/>
                  </a:cubicBezTo>
                  <a:cubicBezTo>
                    <a:pt x="9789" y="15720"/>
                    <a:pt x="13943" y="17400"/>
                    <a:pt x="16574" y="18660"/>
                  </a:cubicBezTo>
                  <a:cubicBezTo>
                    <a:pt x="19205" y="19920"/>
                    <a:pt x="20312" y="20760"/>
                    <a:pt x="214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4044949" y="596900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600"/>
                    <a:pt x="8716" y="9600"/>
                    <a:pt x="12316" y="6000"/>
                  </a:cubicBezTo>
                  <a:cubicBezTo>
                    <a:pt x="15916" y="2400"/>
                    <a:pt x="18758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097645" y="6019800"/>
              <a:ext cx="252106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25" fill="norm" stroke="1" extrusionOk="0">
                  <a:moveTo>
                    <a:pt x="3079" y="0"/>
                  </a:moveTo>
                  <a:cubicBezTo>
                    <a:pt x="1639" y="7200"/>
                    <a:pt x="199" y="14400"/>
                    <a:pt x="19" y="18000"/>
                  </a:cubicBezTo>
                  <a:cubicBezTo>
                    <a:pt x="-161" y="21600"/>
                    <a:pt x="919" y="21600"/>
                    <a:pt x="4699" y="18900"/>
                  </a:cubicBezTo>
                  <a:cubicBezTo>
                    <a:pt x="8479" y="16200"/>
                    <a:pt x="14959" y="10800"/>
                    <a:pt x="21439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4051299" y="737870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4076699" y="74168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464299" y="6337300"/>
              <a:ext cx="63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00"/>
                    <a:pt x="14400" y="10800"/>
                    <a:pt x="18000" y="14400"/>
                  </a:cubicBezTo>
                  <a:cubicBezTo>
                    <a:pt x="21600" y="18000"/>
                    <a:pt x="216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6337299" y="6305550"/>
              <a:ext cx="2921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160"/>
                    <a:pt x="0" y="18720"/>
                    <a:pt x="1957" y="15984"/>
                  </a:cubicBezTo>
                  <a:cubicBezTo>
                    <a:pt x="3913" y="13248"/>
                    <a:pt x="7826" y="9216"/>
                    <a:pt x="11426" y="6336"/>
                  </a:cubicBezTo>
                  <a:cubicBezTo>
                    <a:pt x="15026" y="3456"/>
                    <a:pt x="18313" y="17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6561260" y="6512837"/>
              <a:ext cx="180324" cy="245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64" fill="norm" stroke="1" extrusionOk="0">
                  <a:moveTo>
                    <a:pt x="2778" y="196"/>
                  </a:moveTo>
                  <a:cubicBezTo>
                    <a:pt x="1537" y="13"/>
                    <a:pt x="296" y="-170"/>
                    <a:pt x="47" y="288"/>
                  </a:cubicBezTo>
                  <a:cubicBezTo>
                    <a:pt x="-201" y="745"/>
                    <a:pt x="544" y="1844"/>
                    <a:pt x="1785" y="3308"/>
                  </a:cubicBezTo>
                  <a:cubicBezTo>
                    <a:pt x="3027" y="4772"/>
                    <a:pt x="4765" y="6603"/>
                    <a:pt x="6254" y="7610"/>
                  </a:cubicBezTo>
                  <a:cubicBezTo>
                    <a:pt x="7744" y="8616"/>
                    <a:pt x="8985" y="8799"/>
                    <a:pt x="9978" y="8525"/>
                  </a:cubicBezTo>
                  <a:cubicBezTo>
                    <a:pt x="10971" y="8250"/>
                    <a:pt x="11716" y="7518"/>
                    <a:pt x="12337" y="6694"/>
                  </a:cubicBezTo>
                  <a:cubicBezTo>
                    <a:pt x="12958" y="5871"/>
                    <a:pt x="13454" y="4955"/>
                    <a:pt x="13951" y="4955"/>
                  </a:cubicBezTo>
                  <a:cubicBezTo>
                    <a:pt x="14447" y="4955"/>
                    <a:pt x="14944" y="5871"/>
                    <a:pt x="16185" y="7701"/>
                  </a:cubicBezTo>
                  <a:cubicBezTo>
                    <a:pt x="17427" y="9532"/>
                    <a:pt x="19413" y="12277"/>
                    <a:pt x="20406" y="14291"/>
                  </a:cubicBezTo>
                  <a:cubicBezTo>
                    <a:pt x="21399" y="16305"/>
                    <a:pt x="21399" y="17586"/>
                    <a:pt x="20406" y="18867"/>
                  </a:cubicBezTo>
                  <a:cubicBezTo>
                    <a:pt x="19413" y="20149"/>
                    <a:pt x="17427" y="21430"/>
                    <a:pt x="15192" y="21247"/>
                  </a:cubicBezTo>
                  <a:cubicBezTo>
                    <a:pt x="12958" y="21064"/>
                    <a:pt x="10475" y="19416"/>
                    <a:pt x="7992" y="17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6784699" y="6507019"/>
              <a:ext cx="80771" cy="307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358" fill="norm" stroke="1" extrusionOk="0">
                  <a:moveTo>
                    <a:pt x="8980" y="5850"/>
                  </a:moveTo>
                  <a:cubicBezTo>
                    <a:pt x="7900" y="9671"/>
                    <a:pt x="6820" y="13491"/>
                    <a:pt x="6280" y="15769"/>
                  </a:cubicBezTo>
                  <a:cubicBezTo>
                    <a:pt x="5740" y="18046"/>
                    <a:pt x="5740" y="18781"/>
                    <a:pt x="5200" y="19589"/>
                  </a:cubicBezTo>
                  <a:cubicBezTo>
                    <a:pt x="4660" y="20397"/>
                    <a:pt x="3580" y="21279"/>
                    <a:pt x="2500" y="21353"/>
                  </a:cubicBezTo>
                  <a:cubicBezTo>
                    <a:pt x="1420" y="21426"/>
                    <a:pt x="340" y="20691"/>
                    <a:pt x="70" y="17679"/>
                  </a:cubicBezTo>
                  <a:cubicBezTo>
                    <a:pt x="-200" y="14667"/>
                    <a:pt x="340" y="9377"/>
                    <a:pt x="1150" y="6218"/>
                  </a:cubicBezTo>
                  <a:cubicBezTo>
                    <a:pt x="1960" y="3059"/>
                    <a:pt x="3040" y="2030"/>
                    <a:pt x="4660" y="1222"/>
                  </a:cubicBezTo>
                  <a:cubicBezTo>
                    <a:pt x="6280" y="414"/>
                    <a:pt x="8440" y="-174"/>
                    <a:pt x="11680" y="46"/>
                  </a:cubicBezTo>
                  <a:cubicBezTo>
                    <a:pt x="14920" y="267"/>
                    <a:pt x="19240" y="1295"/>
                    <a:pt x="20320" y="2985"/>
                  </a:cubicBezTo>
                  <a:cubicBezTo>
                    <a:pt x="21400" y="4675"/>
                    <a:pt x="19240" y="7026"/>
                    <a:pt x="16810" y="8275"/>
                  </a:cubicBezTo>
                  <a:cubicBezTo>
                    <a:pt x="14380" y="9524"/>
                    <a:pt x="11680" y="9671"/>
                    <a:pt x="8980" y="9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6877049" y="6547845"/>
              <a:ext cx="57151" cy="8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1366"/>
                  </a:moveTo>
                  <a:cubicBezTo>
                    <a:pt x="4000" y="286"/>
                    <a:pt x="8000" y="-794"/>
                    <a:pt x="10800" y="826"/>
                  </a:cubicBezTo>
                  <a:cubicBezTo>
                    <a:pt x="13600" y="2446"/>
                    <a:pt x="15200" y="6766"/>
                    <a:pt x="16800" y="10546"/>
                  </a:cubicBezTo>
                  <a:cubicBezTo>
                    <a:pt x="18400" y="14326"/>
                    <a:pt x="20000" y="17566"/>
                    <a:pt x="21600" y="20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915149" y="6468372"/>
              <a:ext cx="50801" cy="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0" y="20061"/>
                  </a:moveTo>
                  <a:cubicBezTo>
                    <a:pt x="0" y="12061"/>
                    <a:pt x="0" y="4061"/>
                    <a:pt x="1800" y="1261"/>
                  </a:cubicBezTo>
                  <a:cubicBezTo>
                    <a:pt x="3600" y="-1539"/>
                    <a:pt x="7200" y="861"/>
                    <a:pt x="10800" y="3261"/>
                  </a:cubicBezTo>
                  <a:cubicBezTo>
                    <a:pt x="14400" y="5661"/>
                    <a:pt x="18000" y="8061"/>
                    <a:pt x="21600" y="10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7024040" y="6328527"/>
              <a:ext cx="325858" cy="32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04" fill="norm" stroke="1" extrusionOk="0">
                  <a:moveTo>
                    <a:pt x="6627" y="12620"/>
                  </a:moveTo>
                  <a:cubicBezTo>
                    <a:pt x="6209" y="12067"/>
                    <a:pt x="5791" y="11513"/>
                    <a:pt x="5233" y="11236"/>
                  </a:cubicBezTo>
                  <a:cubicBezTo>
                    <a:pt x="4676" y="10959"/>
                    <a:pt x="3979" y="10959"/>
                    <a:pt x="3073" y="11928"/>
                  </a:cubicBezTo>
                  <a:cubicBezTo>
                    <a:pt x="2168" y="12897"/>
                    <a:pt x="1053" y="14836"/>
                    <a:pt x="495" y="16220"/>
                  </a:cubicBezTo>
                  <a:cubicBezTo>
                    <a:pt x="-62" y="17605"/>
                    <a:pt x="-62" y="18436"/>
                    <a:pt x="77" y="19267"/>
                  </a:cubicBezTo>
                  <a:cubicBezTo>
                    <a:pt x="217" y="20097"/>
                    <a:pt x="495" y="20928"/>
                    <a:pt x="1053" y="21205"/>
                  </a:cubicBezTo>
                  <a:cubicBezTo>
                    <a:pt x="1610" y="21482"/>
                    <a:pt x="2446" y="21205"/>
                    <a:pt x="3492" y="20028"/>
                  </a:cubicBezTo>
                  <a:cubicBezTo>
                    <a:pt x="4537" y="18851"/>
                    <a:pt x="5791" y="16774"/>
                    <a:pt x="6348" y="15390"/>
                  </a:cubicBezTo>
                  <a:cubicBezTo>
                    <a:pt x="6906" y="14005"/>
                    <a:pt x="6766" y="13313"/>
                    <a:pt x="6557" y="13313"/>
                  </a:cubicBezTo>
                  <a:cubicBezTo>
                    <a:pt x="6348" y="13313"/>
                    <a:pt x="6070" y="14005"/>
                    <a:pt x="6139" y="14628"/>
                  </a:cubicBezTo>
                  <a:cubicBezTo>
                    <a:pt x="6209" y="15251"/>
                    <a:pt x="6627" y="15805"/>
                    <a:pt x="6975" y="16428"/>
                  </a:cubicBezTo>
                  <a:cubicBezTo>
                    <a:pt x="7324" y="17051"/>
                    <a:pt x="7603" y="17744"/>
                    <a:pt x="8090" y="17951"/>
                  </a:cubicBezTo>
                  <a:cubicBezTo>
                    <a:pt x="8578" y="18159"/>
                    <a:pt x="9275" y="17882"/>
                    <a:pt x="10390" y="16220"/>
                  </a:cubicBezTo>
                  <a:cubicBezTo>
                    <a:pt x="11504" y="14559"/>
                    <a:pt x="13037" y="11513"/>
                    <a:pt x="13943" y="9644"/>
                  </a:cubicBezTo>
                  <a:cubicBezTo>
                    <a:pt x="14849" y="7774"/>
                    <a:pt x="15128" y="7082"/>
                    <a:pt x="15337" y="6390"/>
                  </a:cubicBezTo>
                  <a:cubicBezTo>
                    <a:pt x="15546" y="5697"/>
                    <a:pt x="15685" y="5005"/>
                    <a:pt x="15406" y="4797"/>
                  </a:cubicBezTo>
                  <a:cubicBezTo>
                    <a:pt x="15128" y="4590"/>
                    <a:pt x="14431" y="4867"/>
                    <a:pt x="13804" y="6667"/>
                  </a:cubicBezTo>
                  <a:cubicBezTo>
                    <a:pt x="13177" y="8467"/>
                    <a:pt x="12619" y="11790"/>
                    <a:pt x="12410" y="13867"/>
                  </a:cubicBezTo>
                  <a:cubicBezTo>
                    <a:pt x="12201" y="15944"/>
                    <a:pt x="12341" y="16774"/>
                    <a:pt x="12759" y="17051"/>
                  </a:cubicBezTo>
                  <a:cubicBezTo>
                    <a:pt x="13177" y="17328"/>
                    <a:pt x="13873" y="17051"/>
                    <a:pt x="15128" y="15320"/>
                  </a:cubicBezTo>
                  <a:cubicBezTo>
                    <a:pt x="16382" y="13590"/>
                    <a:pt x="18193" y="10405"/>
                    <a:pt x="19308" y="7913"/>
                  </a:cubicBezTo>
                  <a:cubicBezTo>
                    <a:pt x="20423" y="5420"/>
                    <a:pt x="20841" y="3620"/>
                    <a:pt x="21120" y="2305"/>
                  </a:cubicBezTo>
                  <a:cubicBezTo>
                    <a:pt x="21399" y="990"/>
                    <a:pt x="21538" y="159"/>
                    <a:pt x="21399" y="20"/>
                  </a:cubicBezTo>
                  <a:cubicBezTo>
                    <a:pt x="21259" y="-118"/>
                    <a:pt x="20841" y="436"/>
                    <a:pt x="20353" y="2513"/>
                  </a:cubicBezTo>
                  <a:cubicBezTo>
                    <a:pt x="19866" y="4590"/>
                    <a:pt x="19308" y="8190"/>
                    <a:pt x="19169" y="11167"/>
                  </a:cubicBezTo>
                  <a:cubicBezTo>
                    <a:pt x="19030" y="14144"/>
                    <a:pt x="19308" y="16497"/>
                    <a:pt x="19587" y="18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955323" y="6527800"/>
              <a:ext cx="8682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fill="norm" stroke="1" extrusionOk="0">
                  <a:moveTo>
                    <a:pt x="14925" y="0"/>
                  </a:moveTo>
                  <a:cubicBezTo>
                    <a:pt x="12353" y="0"/>
                    <a:pt x="9782" y="0"/>
                    <a:pt x="7210" y="1906"/>
                  </a:cubicBezTo>
                  <a:cubicBezTo>
                    <a:pt x="4639" y="3812"/>
                    <a:pt x="2067" y="7624"/>
                    <a:pt x="782" y="10800"/>
                  </a:cubicBezTo>
                  <a:cubicBezTo>
                    <a:pt x="-504" y="13976"/>
                    <a:pt x="-504" y="16518"/>
                    <a:pt x="3096" y="18212"/>
                  </a:cubicBezTo>
                  <a:cubicBezTo>
                    <a:pt x="6696" y="19906"/>
                    <a:pt x="13896" y="20753"/>
                    <a:pt x="210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394756" y="6464357"/>
              <a:ext cx="103983" cy="27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08" fill="norm" stroke="1" extrusionOk="0">
                  <a:moveTo>
                    <a:pt x="611" y="1480"/>
                  </a:moveTo>
                  <a:cubicBezTo>
                    <a:pt x="179" y="2304"/>
                    <a:pt x="-253" y="3129"/>
                    <a:pt x="179" y="4036"/>
                  </a:cubicBezTo>
                  <a:cubicBezTo>
                    <a:pt x="611" y="4942"/>
                    <a:pt x="1907" y="5932"/>
                    <a:pt x="4715" y="6097"/>
                  </a:cubicBezTo>
                  <a:cubicBezTo>
                    <a:pt x="7523" y="6262"/>
                    <a:pt x="11843" y="5602"/>
                    <a:pt x="14435" y="4778"/>
                  </a:cubicBezTo>
                  <a:cubicBezTo>
                    <a:pt x="17027" y="3953"/>
                    <a:pt x="17891" y="2964"/>
                    <a:pt x="18539" y="2057"/>
                  </a:cubicBezTo>
                  <a:cubicBezTo>
                    <a:pt x="19187" y="1150"/>
                    <a:pt x="19619" y="326"/>
                    <a:pt x="18755" y="78"/>
                  </a:cubicBezTo>
                  <a:cubicBezTo>
                    <a:pt x="17891" y="-169"/>
                    <a:pt x="15731" y="161"/>
                    <a:pt x="14651" y="1233"/>
                  </a:cubicBezTo>
                  <a:cubicBezTo>
                    <a:pt x="13571" y="2304"/>
                    <a:pt x="13571" y="4118"/>
                    <a:pt x="14651" y="6674"/>
                  </a:cubicBezTo>
                  <a:cubicBezTo>
                    <a:pt x="15731" y="9229"/>
                    <a:pt x="17891" y="12527"/>
                    <a:pt x="19187" y="14588"/>
                  </a:cubicBezTo>
                  <a:cubicBezTo>
                    <a:pt x="20483" y="16649"/>
                    <a:pt x="20915" y="17474"/>
                    <a:pt x="21131" y="18298"/>
                  </a:cubicBezTo>
                  <a:cubicBezTo>
                    <a:pt x="21347" y="19123"/>
                    <a:pt x="21347" y="19947"/>
                    <a:pt x="19187" y="20524"/>
                  </a:cubicBezTo>
                  <a:cubicBezTo>
                    <a:pt x="17027" y="21101"/>
                    <a:pt x="12707" y="21431"/>
                    <a:pt x="9683" y="21266"/>
                  </a:cubicBezTo>
                  <a:cubicBezTo>
                    <a:pt x="6659" y="21101"/>
                    <a:pt x="4931" y="20442"/>
                    <a:pt x="3203" y="19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7537449" y="6654800"/>
              <a:ext cx="50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887612" y="6337300"/>
              <a:ext cx="189589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6457" y="0"/>
                  </a:moveTo>
                  <a:cubicBezTo>
                    <a:pt x="16697" y="3600"/>
                    <a:pt x="16937" y="7200"/>
                    <a:pt x="15977" y="10200"/>
                  </a:cubicBezTo>
                  <a:cubicBezTo>
                    <a:pt x="15017" y="13200"/>
                    <a:pt x="12857" y="15600"/>
                    <a:pt x="10937" y="16971"/>
                  </a:cubicBezTo>
                  <a:cubicBezTo>
                    <a:pt x="9017" y="18343"/>
                    <a:pt x="7337" y="18686"/>
                    <a:pt x="5897" y="18771"/>
                  </a:cubicBezTo>
                  <a:cubicBezTo>
                    <a:pt x="4457" y="18857"/>
                    <a:pt x="3257" y="18686"/>
                    <a:pt x="2297" y="18257"/>
                  </a:cubicBezTo>
                  <a:cubicBezTo>
                    <a:pt x="1337" y="17829"/>
                    <a:pt x="617" y="17143"/>
                    <a:pt x="257" y="16286"/>
                  </a:cubicBezTo>
                  <a:cubicBezTo>
                    <a:pt x="-103" y="15429"/>
                    <a:pt x="-103" y="14400"/>
                    <a:pt x="377" y="13629"/>
                  </a:cubicBezTo>
                  <a:cubicBezTo>
                    <a:pt x="857" y="12857"/>
                    <a:pt x="1817" y="12343"/>
                    <a:pt x="3977" y="12429"/>
                  </a:cubicBezTo>
                  <a:cubicBezTo>
                    <a:pt x="6137" y="12514"/>
                    <a:pt x="9497" y="13200"/>
                    <a:pt x="12617" y="14829"/>
                  </a:cubicBezTo>
                  <a:cubicBezTo>
                    <a:pt x="15737" y="16457"/>
                    <a:pt x="18617" y="19029"/>
                    <a:pt x="214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8134349" y="6479116"/>
              <a:ext cx="1524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8166099" y="65532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8477249" y="6343650"/>
              <a:ext cx="127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8553449" y="65405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650816" y="6334622"/>
              <a:ext cx="90938" cy="26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476" fill="norm" stroke="1" extrusionOk="0">
                  <a:moveTo>
                    <a:pt x="18240" y="213"/>
                  </a:moveTo>
                  <a:cubicBezTo>
                    <a:pt x="15840" y="45"/>
                    <a:pt x="13440" y="-124"/>
                    <a:pt x="10320" y="129"/>
                  </a:cubicBezTo>
                  <a:cubicBezTo>
                    <a:pt x="7200" y="382"/>
                    <a:pt x="3360" y="1057"/>
                    <a:pt x="1440" y="1901"/>
                  </a:cubicBezTo>
                  <a:cubicBezTo>
                    <a:pt x="-480" y="2745"/>
                    <a:pt x="-480" y="3757"/>
                    <a:pt x="1440" y="4854"/>
                  </a:cubicBezTo>
                  <a:cubicBezTo>
                    <a:pt x="3360" y="5951"/>
                    <a:pt x="7200" y="7132"/>
                    <a:pt x="10800" y="8567"/>
                  </a:cubicBezTo>
                  <a:cubicBezTo>
                    <a:pt x="14400" y="10001"/>
                    <a:pt x="17760" y="11689"/>
                    <a:pt x="19440" y="13376"/>
                  </a:cubicBezTo>
                  <a:cubicBezTo>
                    <a:pt x="21120" y="15063"/>
                    <a:pt x="21120" y="16751"/>
                    <a:pt x="18720" y="18101"/>
                  </a:cubicBezTo>
                  <a:cubicBezTo>
                    <a:pt x="16320" y="19451"/>
                    <a:pt x="11520" y="20464"/>
                    <a:pt x="672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648699" y="6299200"/>
              <a:ext cx="228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8000"/>
                    <a:pt x="12400" y="14400"/>
                    <a:pt x="16000" y="10800"/>
                  </a:cubicBezTo>
                  <a:cubicBezTo>
                    <a:pt x="19600" y="7200"/>
                    <a:pt x="206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02" name="Drawing"/>
          <p:cNvGrpSpPr/>
          <p:nvPr/>
        </p:nvGrpSpPr>
        <p:grpSpPr>
          <a:xfrm>
            <a:off x="10217150" y="1028699"/>
            <a:ext cx="2620596" cy="5972288"/>
            <a:chOff x="0" y="0"/>
            <a:chExt cx="2620595" cy="5972286"/>
          </a:xfrm>
        </p:grpSpPr>
        <p:sp>
          <p:nvSpPr>
            <p:cNvPr id="2454" name="Line"/>
            <p:cNvSpPr/>
            <p:nvPr/>
          </p:nvSpPr>
          <p:spPr>
            <a:xfrm>
              <a:off x="158750" y="2032000"/>
              <a:ext cx="104495" cy="200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83" fill="norm" stroke="1" extrusionOk="0">
                  <a:moveTo>
                    <a:pt x="12960" y="0"/>
                  </a:moveTo>
                  <a:cubicBezTo>
                    <a:pt x="13824" y="591"/>
                    <a:pt x="14688" y="1182"/>
                    <a:pt x="14904" y="1899"/>
                  </a:cubicBezTo>
                  <a:cubicBezTo>
                    <a:pt x="15120" y="2615"/>
                    <a:pt x="14688" y="3456"/>
                    <a:pt x="14472" y="4309"/>
                  </a:cubicBezTo>
                  <a:cubicBezTo>
                    <a:pt x="14256" y="5161"/>
                    <a:pt x="14256" y="6025"/>
                    <a:pt x="14472" y="6946"/>
                  </a:cubicBezTo>
                  <a:cubicBezTo>
                    <a:pt x="14688" y="7867"/>
                    <a:pt x="15120" y="8845"/>
                    <a:pt x="15768" y="9788"/>
                  </a:cubicBezTo>
                  <a:cubicBezTo>
                    <a:pt x="16416" y="10732"/>
                    <a:pt x="17280" y="11641"/>
                    <a:pt x="18360" y="12483"/>
                  </a:cubicBezTo>
                  <a:cubicBezTo>
                    <a:pt x="19440" y="13324"/>
                    <a:pt x="20736" y="14097"/>
                    <a:pt x="21168" y="14927"/>
                  </a:cubicBezTo>
                  <a:cubicBezTo>
                    <a:pt x="21600" y="15757"/>
                    <a:pt x="21168" y="16643"/>
                    <a:pt x="19656" y="17496"/>
                  </a:cubicBezTo>
                  <a:cubicBezTo>
                    <a:pt x="18144" y="18349"/>
                    <a:pt x="15552" y="19167"/>
                    <a:pt x="13176" y="19804"/>
                  </a:cubicBezTo>
                  <a:cubicBezTo>
                    <a:pt x="10800" y="20440"/>
                    <a:pt x="8640" y="20895"/>
                    <a:pt x="6912" y="21168"/>
                  </a:cubicBezTo>
                  <a:cubicBezTo>
                    <a:pt x="5184" y="21441"/>
                    <a:pt x="3888" y="21532"/>
                    <a:pt x="2808" y="21566"/>
                  </a:cubicBezTo>
                  <a:cubicBezTo>
                    <a:pt x="1728" y="21600"/>
                    <a:pt x="864" y="21577"/>
                    <a:pt x="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228600" y="1987550"/>
              <a:ext cx="829734" cy="171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"/>
                  </a:moveTo>
                  <a:cubicBezTo>
                    <a:pt x="165" y="613"/>
                    <a:pt x="331" y="507"/>
                    <a:pt x="882" y="427"/>
                  </a:cubicBezTo>
                  <a:cubicBezTo>
                    <a:pt x="1433" y="347"/>
                    <a:pt x="2369" y="293"/>
                    <a:pt x="3830" y="227"/>
                  </a:cubicBezTo>
                  <a:cubicBezTo>
                    <a:pt x="5290" y="160"/>
                    <a:pt x="7273" y="80"/>
                    <a:pt x="9395" y="40"/>
                  </a:cubicBezTo>
                  <a:cubicBezTo>
                    <a:pt x="11516" y="0"/>
                    <a:pt x="13776" y="0"/>
                    <a:pt x="15566" y="0"/>
                  </a:cubicBezTo>
                  <a:cubicBezTo>
                    <a:pt x="17357" y="0"/>
                    <a:pt x="18680" y="0"/>
                    <a:pt x="19589" y="13"/>
                  </a:cubicBezTo>
                  <a:cubicBezTo>
                    <a:pt x="20498" y="27"/>
                    <a:pt x="20994" y="53"/>
                    <a:pt x="21269" y="133"/>
                  </a:cubicBezTo>
                  <a:cubicBezTo>
                    <a:pt x="21545" y="213"/>
                    <a:pt x="21600" y="347"/>
                    <a:pt x="21600" y="733"/>
                  </a:cubicBezTo>
                  <a:cubicBezTo>
                    <a:pt x="21600" y="1120"/>
                    <a:pt x="21545" y="1760"/>
                    <a:pt x="21435" y="2560"/>
                  </a:cubicBezTo>
                  <a:cubicBezTo>
                    <a:pt x="21324" y="3360"/>
                    <a:pt x="21159" y="4320"/>
                    <a:pt x="20966" y="5253"/>
                  </a:cubicBezTo>
                  <a:cubicBezTo>
                    <a:pt x="20773" y="6187"/>
                    <a:pt x="20553" y="7093"/>
                    <a:pt x="20333" y="7960"/>
                  </a:cubicBezTo>
                  <a:cubicBezTo>
                    <a:pt x="20112" y="8827"/>
                    <a:pt x="19892" y="9653"/>
                    <a:pt x="19671" y="10467"/>
                  </a:cubicBezTo>
                  <a:cubicBezTo>
                    <a:pt x="19451" y="11280"/>
                    <a:pt x="19231" y="12080"/>
                    <a:pt x="19065" y="13013"/>
                  </a:cubicBezTo>
                  <a:cubicBezTo>
                    <a:pt x="18900" y="13947"/>
                    <a:pt x="18790" y="15013"/>
                    <a:pt x="18652" y="16000"/>
                  </a:cubicBezTo>
                  <a:cubicBezTo>
                    <a:pt x="18514" y="16987"/>
                    <a:pt x="18349" y="17893"/>
                    <a:pt x="18294" y="18680"/>
                  </a:cubicBezTo>
                  <a:cubicBezTo>
                    <a:pt x="18239" y="19467"/>
                    <a:pt x="18294" y="20133"/>
                    <a:pt x="18294" y="20600"/>
                  </a:cubicBezTo>
                  <a:cubicBezTo>
                    <a:pt x="18294" y="21067"/>
                    <a:pt x="18239" y="21333"/>
                    <a:pt x="181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228600" y="3860800"/>
              <a:ext cx="668644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0" y="21600"/>
                  </a:moveTo>
                  <a:cubicBezTo>
                    <a:pt x="1703" y="20945"/>
                    <a:pt x="3407" y="20291"/>
                    <a:pt x="5485" y="19309"/>
                  </a:cubicBezTo>
                  <a:cubicBezTo>
                    <a:pt x="7563" y="18327"/>
                    <a:pt x="10016" y="17018"/>
                    <a:pt x="12129" y="15382"/>
                  </a:cubicBezTo>
                  <a:cubicBezTo>
                    <a:pt x="14241" y="13745"/>
                    <a:pt x="16013" y="11782"/>
                    <a:pt x="17239" y="10800"/>
                  </a:cubicBezTo>
                  <a:cubicBezTo>
                    <a:pt x="18466" y="9818"/>
                    <a:pt x="19147" y="9818"/>
                    <a:pt x="19794" y="10800"/>
                  </a:cubicBezTo>
                  <a:cubicBezTo>
                    <a:pt x="20442" y="11782"/>
                    <a:pt x="21055" y="13745"/>
                    <a:pt x="21327" y="12109"/>
                  </a:cubicBezTo>
                  <a:cubicBezTo>
                    <a:pt x="21600" y="10473"/>
                    <a:pt x="21532" y="5236"/>
                    <a:pt x="214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901700" y="3659492"/>
              <a:ext cx="22507" cy="29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63" fill="norm" stroke="1" extrusionOk="0">
                  <a:moveTo>
                    <a:pt x="17673" y="4918"/>
                  </a:moveTo>
                  <a:cubicBezTo>
                    <a:pt x="19636" y="4152"/>
                    <a:pt x="21600" y="3386"/>
                    <a:pt x="20618" y="2391"/>
                  </a:cubicBezTo>
                  <a:cubicBezTo>
                    <a:pt x="19636" y="1395"/>
                    <a:pt x="15709" y="169"/>
                    <a:pt x="13745" y="16"/>
                  </a:cubicBezTo>
                  <a:cubicBezTo>
                    <a:pt x="11782" y="-137"/>
                    <a:pt x="11782" y="782"/>
                    <a:pt x="10800" y="3386"/>
                  </a:cubicBezTo>
                  <a:cubicBezTo>
                    <a:pt x="9818" y="5991"/>
                    <a:pt x="7855" y="10280"/>
                    <a:pt x="5891" y="13574"/>
                  </a:cubicBezTo>
                  <a:cubicBezTo>
                    <a:pt x="3927" y="16867"/>
                    <a:pt x="1964" y="19165"/>
                    <a:pt x="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577850" y="1250950"/>
              <a:ext cx="105040" cy="351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89" fill="norm" stroke="1" extrusionOk="0">
                  <a:moveTo>
                    <a:pt x="11664" y="0"/>
                  </a:moveTo>
                  <a:cubicBezTo>
                    <a:pt x="12960" y="169"/>
                    <a:pt x="14256" y="338"/>
                    <a:pt x="14472" y="604"/>
                  </a:cubicBezTo>
                  <a:cubicBezTo>
                    <a:pt x="14688" y="870"/>
                    <a:pt x="13824" y="1234"/>
                    <a:pt x="13608" y="1624"/>
                  </a:cubicBezTo>
                  <a:cubicBezTo>
                    <a:pt x="13392" y="2013"/>
                    <a:pt x="13824" y="2429"/>
                    <a:pt x="14472" y="2864"/>
                  </a:cubicBezTo>
                  <a:cubicBezTo>
                    <a:pt x="15120" y="3299"/>
                    <a:pt x="15984" y="3754"/>
                    <a:pt x="16416" y="4221"/>
                  </a:cubicBezTo>
                  <a:cubicBezTo>
                    <a:pt x="16848" y="4689"/>
                    <a:pt x="16848" y="5169"/>
                    <a:pt x="17280" y="5644"/>
                  </a:cubicBezTo>
                  <a:cubicBezTo>
                    <a:pt x="17712" y="6118"/>
                    <a:pt x="18576" y="6585"/>
                    <a:pt x="19440" y="7053"/>
                  </a:cubicBezTo>
                  <a:cubicBezTo>
                    <a:pt x="20304" y="7520"/>
                    <a:pt x="21168" y="7988"/>
                    <a:pt x="21384" y="8475"/>
                  </a:cubicBezTo>
                  <a:cubicBezTo>
                    <a:pt x="21600" y="8962"/>
                    <a:pt x="21168" y="9469"/>
                    <a:pt x="20088" y="9923"/>
                  </a:cubicBezTo>
                  <a:cubicBezTo>
                    <a:pt x="19008" y="10378"/>
                    <a:pt x="17280" y="10781"/>
                    <a:pt x="15984" y="11209"/>
                  </a:cubicBezTo>
                  <a:cubicBezTo>
                    <a:pt x="14688" y="11638"/>
                    <a:pt x="13824" y="12092"/>
                    <a:pt x="13608" y="12560"/>
                  </a:cubicBezTo>
                  <a:cubicBezTo>
                    <a:pt x="13392" y="13028"/>
                    <a:pt x="13824" y="13508"/>
                    <a:pt x="14472" y="13943"/>
                  </a:cubicBezTo>
                  <a:cubicBezTo>
                    <a:pt x="15120" y="14378"/>
                    <a:pt x="15984" y="14768"/>
                    <a:pt x="16632" y="15197"/>
                  </a:cubicBezTo>
                  <a:cubicBezTo>
                    <a:pt x="17280" y="15625"/>
                    <a:pt x="17712" y="16093"/>
                    <a:pt x="18144" y="16573"/>
                  </a:cubicBezTo>
                  <a:cubicBezTo>
                    <a:pt x="18576" y="17054"/>
                    <a:pt x="19008" y="17548"/>
                    <a:pt x="19224" y="18022"/>
                  </a:cubicBezTo>
                  <a:cubicBezTo>
                    <a:pt x="19440" y="18496"/>
                    <a:pt x="19440" y="18950"/>
                    <a:pt x="18144" y="19411"/>
                  </a:cubicBezTo>
                  <a:cubicBezTo>
                    <a:pt x="16848" y="19873"/>
                    <a:pt x="14256" y="20340"/>
                    <a:pt x="11664" y="20684"/>
                  </a:cubicBezTo>
                  <a:cubicBezTo>
                    <a:pt x="9072" y="21029"/>
                    <a:pt x="6480" y="21249"/>
                    <a:pt x="4536" y="21392"/>
                  </a:cubicBezTo>
                  <a:cubicBezTo>
                    <a:pt x="2592" y="21535"/>
                    <a:pt x="1296" y="21600"/>
                    <a:pt x="648" y="21587"/>
                  </a:cubicBezTo>
                  <a:cubicBezTo>
                    <a:pt x="0" y="21574"/>
                    <a:pt x="0" y="21483"/>
                    <a:pt x="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387350" y="1235987"/>
              <a:ext cx="48662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417" fill="norm" stroke="1" extrusionOk="0">
                  <a:moveTo>
                    <a:pt x="0" y="5170"/>
                  </a:moveTo>
                  <a:cubicBezTo>
                    <a:pt x="1777" y="8982"/>
                    <a:pt x="3553" y="12793"/>
                    <a:pt x="5891" y="12793"/>
                  </a:cubicBezTo>
                  <a:cubicBezTo>
                    <a:pt x="8229" y="12793"/>
                    <a:pt x="11127" y="8982"/>
                    <a:pt x="13605" y="6441"/>
                  </a:cubicBezTo>
                  <a:cubicBezTo>
                    <a:pt x="16083" y="3899"/>
                    <a:pt x="18140" y="2629"/>
                    <a:pt x="19449" y="1358"/>
                  </a:cubicBezTo>
                  <a:cubicBezTo>
                    <a:pt x="20758" y="88"/>
                    <a:pt x="21319" y="-1183"/>
                    <a:pt x="21460" y="1993"/>
                  </a:cubicBezTo>
                  <a:cubicBezTo>
                    <a:pt x="21600" y="5170"/>
                    <a:pt x="21319" y="12793"/>
                    <a:pt x="21039" y="20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336550" y="4754927"/>
              <a:ext cx="546101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20688"/>
                  </a:moveTo>
                  <a:cubicBezTo>
                    <a:pt x="2428" y="16368"/>
                    <a:pt x="4856" y="12048"/>
                    <a:pt x="7619" y="7728"/>
                  </a:cubicBezTo>
                  <a:cubicBezTo>
                    <a:pt x="10381" y="3408"/>
                    <a:pt x="13479" y="-912"/>
                    <a:pt x="15865" y="168"/>
                  </a:cubicBezTo>
                  <a:cubicBezTo>
                    <a:pt x="18251" y="1248"/>
                    <a:pt x="19926" y="7728"/>
                    <a:pt x="21600" y="14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21144" y="3004083"/>
              <a:ext cx="787282" cy="6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30" fill="norm" stroke="1" extrusionOk="0">
                  <a:moveTo>
                    <a:pt x="896" y="1855"/>
                  </a:moveTo>
                  <a:cubicBezTo>
                    <a:pt x="434" y="1180"/>
                    <a:pt x="-28" y="505"/>
                    <a:pt x="1" y="842"/>
                  </a:cubicBezTo>
                  <a:cubicBezTo>
                    <a:pt x="30" y="1180"/>
                    <a:pt x="550" y="2530"/>
                    <a:pt x="1762" y="3205"/>
                  </a:cubicBezTo>
                  <a:cubicBezTo>
                    <a:pt x="2975" y="3880"/>
                    <a:pt x="4881" y="3880"/>
                    <a:pt x="7047" y="3880"/>
                  </a:cubicBezTo>
                  <a:cubicBezTo>
                    <a:pt x="9213" y="3880"/>
                    <a:pt x="11638" y="3880"/>
                    <a:pt x="13515" y="3542"/>
                  </a:cubicBezTo>
                  <a:cubicBezTo>
                    <a:pt x="15392" y="3205"/>
                    <a:pt x="16721" y="2530"/>
                    <a:pt x="17529" y="2530"/>
                  </a:cubicBezTo>
                  <a:cubicBezTo>
                    <a:pt x="18338" y="2530"/>
                    <a:pt x="18627" y="3205"/>
                    <a:pt x="18569" y="3880"/>
                  </a:cubicBezTo>
                  <a:cubicBezTo>
                    <a:pt x="18511" y="4555"/>
                    <a:pt x="18107" y="5230"/>
                    <a:pt x="16807" y="5568"/>
                  </a:cubicBezTo>
                  <a:cubicBezTo>
                    <a:pt x="15508" y="5905"/>
                    <a:pt x="13313" y="5905"/>
                    <a:pt x="11032" y="5905"/>
                  </a:cubicBezTo>
                  <a:cubicBezTo>
                    <a:pt x="8751" y="5905"/>
                    <a:pt x="6383" y="5905"/>
                    <a:pt x="4794" y="5568"/>
                  </a:cubicBezTo>
                  <a:cubicBezTo>
                    <a:pt x="3206" y="5230"/>
                    <a:pt x="2398" y="4555"/>
                    <a:pt x="1820" y="3880"/>
                  </a:cubicBezTo>
                  <a:cubicBezTo>
                    <a:pt x="1243" y="3205"/>
                    <a:pt x="896" y="2530"/>
                    <a:pt x="925" y="2530"/>
                  </a:cubicBezTo>
                  <a:cubicBezTo>
                    <a:pt x="954" y="2530"/>
                    <a:pt x="1358" y="3205"/>
                    <a:pt x="2600" y="3880"/>
                  </a:cubicBezTo>
                  <a:cubicBezTo>
                    <a:pt x="3842" y="4555"/>
                    <a:pt x="5921" y="5230"/>
                    <a:pt x="8029" y="6243"/>
                  </a:cubicBezTo>
                  <a:cubicBezTo>
                    <a:pt x="10137" y="7255"/>
                    <a:pt x="12274" y="8605"/>
                    <a:pt x="14266" y="10293"/>
                  </a:cubicBezTo>
                  <a:cubicBezTo>
                    <a:pt x="16259" y="11980"/>
                    <a:pt x="18107" y="14005"/>
                    <a:pt x="19262" y="15693"/>
                  </a:cubicBezTo>
                  <a:cubicBezTo>
                    <a:pt x="20417" y="17380"/>
                    <a:pt x="20879" y="18730"/>
                    <a:pt x="20937" y="19743"/>
                  </a:cubicBezTo>
                  <a:cubicBezTo>
                    <a:pt x="20994" y="20755"/>
                    <a:pt x="20648" y="21430"/>
                    <a:pt x="19551" y="21430"/>
                  </a:cubicBezTo>
                  <a:cubicBezTo>
                    <a:pt x="18453" y="21430"/>
                    <a:pt x="16605" y="20755"/>
                    <a:pt x="14584" y="19405"/>
                  </a:cubicBezTo>
                  <a:cubicBezTo>
                    <a:pt x="12562" y="18055"/>
                    <a:pt x="10368" y="16030"/>
                    <a:pt x="8837" y="14680"/>
                  </a:cubicBezTo>
                  <a:cubicBezTo>
                    <a:pt x="7307" y="13330"/>
                    <a:pt x="6440" y="12655"/>
                    <a:pt x="5661" y="11643"/>
                  </a:cubicBezTo>
                  <a:cubicBezTo>
                    <a:pt x="4881" y="10630"/>
                    <a:pt x="4188" y="9280"/>
                    <a:pt x="4044" y="8605"/>
                  </a:cubicBezTo>
                  <a:cubicBezTo>
                    <a:pt x="3899" y="7930"/>
                    <a:pt x="4304" y="7930"/>
                    <a:pt x="5632" y="7930"/>
                  </a:cubicBezTo>
                  <a:cubicBezTo>
                    <a:pt x="6960" y="7930"/>
                    <a:pt x="9213" y="7930"/>
                    <a:pt x="11292" y="8605"/>
                  </a:cubicBezTo>
                  <a:cubicBezTo>
                    <a:pt x="13371" y="9280"/>
                    <a:pt x="15277" y="10630"/>
                    <a:pt x="16547" y="11643"/>
                  </a:cubicBezTo>
                  <a:cubicBezTo>
                    <a:pt x="17818" y="12655"/>
                    <a:pt x="18453" y="13330"/>
                    <a:pt x="18973" y="14343"/>
                  </a:cubicBezTo>
                  <a:cubicBezTo>
                    <a:pt x="19493" y="15355"/>
                    <a:pt x="19897" y="16705"/>
                    <a:pt x="19897" y="17380"/>
                  </a:cubicBezTo>
                  <a:cubicBezTo>
                    <a:pt x="19897" y="18055"/>
                    <a:pt x="19493" y="18055"/>
                    <a:pt x="18165" y="18055"/>
                  </a:cubicBezTo>
                  <a:cubicBezTo>
                    <a:pt x="16836" y="18055"/>
                    <a:pt x="14584" y="18055"/>
                    <a:pt x="12476" y="17718"/>
                  </a:cubicBezTo>
                  <a:cubicBezTo>
                    <a:pt x="10368" y="17380"/>
                    <a:pt x="8404" y="16705"/>
                    <a:pt x="7162" y="16367"/>
                  </a:cubicBezTo>
                  <a:cubicBezTo>
                    <a:pt x="5921" y="16030"/>
                    <a:pt x="5401" y="16030"/>
                    <a:pt x="4910" y="15693"/>
                  </a:cubicBezTo>
                  <a:cubicBezTo>
                    <a:pt x="4419" y="15355"/>
                    <a:pt x="3957" y="14680"/>
                    <a:pt x="3986" y="13668"/>
                  </a:cubicBezTo>
                  <a:cubicBezTo>
                    <a:pt x="4015" y="12655"/>
                    <a:pt x="4535" y="11305"/>
                    <a:pt x="5690" y="10293"/>
                  </a:cubicBezTo>
                  <a:cubicBezTo>
                    <a:pt x="6845" y="9280"/>
                    <a:pt x="8635" y="8605"/>
                    <a:pt x="10599" y="7593"/>
                  </a:cubicBezTo>
                  <a:cubicBezTo>
                    <a:pt x="12562" y="6580"/>
                    <a:pt x="14699" y="5230"/>
                    <a:pt x="16461" y="4555"/>
                  </a:cubicBezTo>
                  <a:cubicBezTo>
                    <a:pt x="18222" y="3880"/>
                    <a:pt x="19608" y="3880"/>
                    <a:pt x="20446" y="4555"/>
                  </a:cubicBezTo>
                  <a:cubicBezTo>
                    <a:pt x="21283" y="5230"/>
                    <a:pt x="21572" y="6580"/>
                    <a:pt x="21456" y="7930"/>
                  </a:cubicBezTo>
                  <a:cubicBezTo>
                    <a:pt x="21341" y="9280"/>
                    <a:pt x="20821" y="10630"/>
                    <a:pt x="19551" y="11643"/>
                  </a:cubicBezTo>
                  <a:cubicBezTo>
                    <a:pt x="18280" y="12655"/>
                    <a:pt x="16259" y="13330"/>
                    <a:pt x="14151" y="14005"/>
                  </a:cubicBezTo>
                  <a:cubicBezTo>
                    <a:pt x="12043" y="14680"/>
                    <a:pt x="9848" y="15355"/>
                    <a:pt x="8231" y="15693"/>
                  </a:cubicBezTo>
                  <a:cubicBezTo>
                    <a:pt x="6614" y="16030"/>
                    <a:pt x="5574" y="16030"/>
                    <a:pt x="4910" y="16030"/>
                  </a:cubicBezTo>
                  <a:cubicBezTo>
                    <a:pt x="4246" y="16030"/>
                    <a:pt x="3957" y="16030"/>
                    <a:pt x="3957" y="16030"/>
                  </a:cubicBezTo>
                  <a:cubicBezTo>
                    <a:pt x="3957" y="16030"/>
                    <a:pt x="4246" y="16030"/>
                    <a:pt x="5343" y="15018"/>
                  </a:cubicBezTo>
                  <a:cubicBezTo>
                    <a:pt x="6440" y="14005"/>
                    <a:pt x="8346" y="11980"/>
                    <a:pt x="10223" y="9955"/>
                  </a:cubicBezTo>
                  <a:cubicBezTo>
                    <a:pt x="12100" y="7930"/>
                    <a:pt x="13948" y="5905"/>
                    <a:pt x="15075" y="4555"/>
                  </a:cubicBezTo>
                  <a:cubicBezTo>
                    <a:pt x="16201" y="3205"/>
                    <a:pt x="16605" y="2530"/>
                    <a:pt x="16634" y="1855"/>
                  </a:cubicBezTo>
                  <a:cubicBezTo>
                    <a:pt x="16663" y="1180"/>
                    <a:pt x="16316" y="505"/>
                    <a:pt x="15248" y="167"/>
                  </a:cubicBezTo>
                  <a:cubicBezTo>
                    <a:pt x="14179" y="-170"/>
                    <a:pt x="12389" y="-170"/>
                    <a:pt x="10945" y="1855"/>
                  </a:cubicBezTo>
                  <a:cubicBezTo>
                    <a:pt x="9501" y="3880"/>
                    <a:pt x="8404" y="7930"/>
                    <a:pt x="7711" y="9955"/>
                  </a:cubicBezTo>
                  <a:cubicBezTo>
                    <a:pt x="7018" y="11980"/>
                    <a:pt x="6729" y="11980"/>
                    <a:pt x="6354" y="11980"/>
                  </a:cubicBezTo>
                  <a:cubicBezTo>
                    <a:pt x="5978" y="11980"/>
                    <a:pt x="5516" y="11980"/>
                    <a:pt x="5430" y="11980"/>
                  </a:cubicBezTo>
                  <a:cubicBezTo>
                    <a:pt x="5343" y="11980"/>
                    <a:pt x="5632" y="11980"/>
                    <a:pt x="6758" y="10630"/>
                  </a:cubicBezTo>
                  <a:cubicBezTo>
                    <a:pt x="7884" y="9280"/>
                    <a:pt x="9848" y="6580"/>
                    <a:pt x="11898" y="4892"/>
                  </a:cubicBezTo>
                  <a:cubicBezTo>
                    <a:pt x="13948" y="3205"/>
                    <a:pt x="16085" y="2530"/>
                    <a:pt x="17500" y="4218"/>
                  </a:cubicBezTo>
                  <a:cubicBezTo>
                    <a:pt x="18915" y="5905"/>
                    <a:pt x="19608" y="9955"/>
                    <a:pt x="20301" y="14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334721" y="2978226"/>
              <a:ext cx="194988" cy="14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85" fill="norm" stroke="1" extrusionOk="0">
                  <a:moveTo>
                    <a:pt x="1956" y="6378"/>
                  </a:moveTo>
                  <a:cubicBezTo>
                    <a:pt x="1956" y="10333"/>
                    <a:pt x="1956" y="14288"/>
                    <a:pt x="1608" y="17026"/>
                  </a:cubicBezTo>
                  <a:cubicBezTo>
                    <a:pt x="1260" y="19764"/>
                    <a:pt x="563" y="21285"/>
                    <a:pt x="214" y="21285"/>
                  </a:cubicBezTo>
                  <a:cubicBezTo>
                    <a:pt x="-134" y="21285"/>
                    <a:pt x="-134" y="19764"/>
                    <a:pt x="795" y="16570"/>
                  </a:cubicBezTo>
                  <a:cubicBezTo>
                    <a:pt x="1724" y="13375"/>
                    <a:pt x="3582" y="8508"/>
                    <a:pt x="4976" y="5617"/>
                  </a:cubicBezTo>
                  <a:cubicBezTo>
                    <a:pt x="6369" y="2727"/>
                    <a:pt x="7298" y="1815"/>
                    <a:pt x="7879" y="2271"/>
                  </a:cubicBezTo>
                  <a:cubicBezTo>
                    <a:pt x="8460" y="2727"/>
                    <a:pt x="8692" y="4553"/>
                    <a:pt x="8808" y="6378"/>
                  </a:cubicBezTo>
                  <a:cubicBezTo>
                    <a:pt x="8924" y="8203"/>
                    <a:pt x="8924" y="10029"/>
                    <a:pt x="8808" y="11854"/>
                  </a:cubicBezTo>
                  <a:cubicBezTo>
                    <a:pt x="8692" y="13679"/>
                    <a:pt x="8460" y="15505"/>
                    <a:pt x="8460" y="15657"/>
                  </a:cubicBezTo>
                  <a:cubicBezTo>
                    <a:pt x="8460" y="15809"/>
                    <a:pt x="8692" y="14288"/>
                    <a:pt x="9969" y="11550"/>
                  </a:cubicBezTo>
                  <a:cubicBezTo>
                    <a:pt x="11247" y="8812"/>
                    <a:pt x="13569" y="4857"/>
                    <a:pt x="15427" y="2575"/>
                  </a:cubicBezTo>
                  <a:cubicBezTo>
                    <a:pt x="17285" y="293"/>
                    <a:pt x="18679" y="-315"/>
                    <a:pt x="19608" y="141"/>
                  </a:cubicBezTo>
                  <a:cubicBezTo>
                    <a:pt x="20537" y="598"/>
                    <a:pt x="21001" y="2119"/>
                    <a:pt x="21234" y="4553"/>
                  </a:cubicBezTo>
                  <a:cubicBezTo>
                    <a:pt x="21466" y="6986"/>
                    <a:pt x="21466" y="10333"/>
                    <a:pt x="21118" y="12919"/>
                  </a:cubicBezTo>
                  <a:cubicBezTo>
                    <a:pt x="20769" y="15505"/>
                    <a:pt x="20072" y="17330"/>
                    <a:pt x="19376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562100" y="2982455"/>
              <a:ext cx="63501" cy="13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0290"/>
                  </a:moveTo>
                  <a:cubicBezTo>
                    <a:pt x="3600" y="9625"/>
                    <a:pt x="7200" y="8961"/>
                    <a:pt x="10440" y="7964"/>
                  </a:cubicBezTo>
                  <a:cubicBezTo>
                    <a:pt x="13680" y="6967"/>
                    <a:pt x="16560" y="5638"/>
                    <a:pt x="18000" y="4142"/>
                  </a:cubicBezTo>
                  <a:cubicBezTo>
                    <a:pt x="19440" y="2647"/>
                    <a:pt x="19440" y="985"/>
                    <a:pt x="17640" y="321"/>
                  </a:cubicBezTo>
                  <a:cubicBezTo>
                    <a:pt x="15840" y="-344"/>
                    <a:pt x="12240" y="-12"/>
                    <a:pt x="9000" y="1650"/>
                  </a:cubicBezTo>
                  <a:cubicBezTo>
                    <a:pt x="5760" y="3311"/>
                    <a:pt x="2880" y="6302"/>
                    <a:pt x="1440" y="9127"/>
                  </a:cubicBezTo>
                  <a:cubicBezTo>
                    <a:pt x="0" y="11951"/>
                    <a:pt x="0" y="14610"/>
                    <a:pt x="3600" y="16604"/>
                  </a:cubicBezTo>
                  <a:cubicBezTo>
                    <a:pt x="7200" y="18598"/>
                    <a:pt x="14400" y="19927"/>
                    <a:pt x="21600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623823" y="2797632"/>
              <a:ext cx="157171" cy="33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67" fill="norm" stroke="1" extrusionOk="0">
                  <a:moveTo>
                    <a:pt x="11323" y="15661"/>
                  </a:moveTo>
                  <a:cubicBezTo>
                    <a:pt x="11607" y="14982"/>
                    <a:pt x="11891" y="14303"/>
                    <a:pt x="11181" y="14099"/>
                  </a:cubicBezTo>
                  <a:cubicBezTo>
                    <a:pt x="10470" y="13895"/>
                    <a:pt x="8765" y="14167"/>
                    <a:pt x="6775" y="15050"/>
                  </a:cubicBezTo>
                  <a:cubicBezTo>
                    <a:pt x="4786" y="15933"/>
                    <a:pt x="2512" y="17427"/>
                    <a:pt x="1233" y="18582"/>
                  </a:cubicBezTo>
                  <a:cubicBezTo>
                    <a:pt x="-46" y="19737"/>
                    <a:pt x="-330" y="20552"/>
                    <a:pt x="381" y="20892"/>
                  </a:cubicBezTo>
                  <a:cubicBezTo>
                    <a:pt x="1091" y="21231"/>
                    <a:pt x="2796" y="21095"/>
                    <a:pt x="5638" y="19737"/>
                  </a:cubicBezTo>
                  <a:cubicBezTo>
                    <a:pt x="8481" y="18378"/>
                    <a:pt x="12459" y="15797"/>
                    <a:pt x="15017" y="12741"/>
                  </a:cubicBezTo>
                  <a:cubicBezTo>
                    <a:pt x="17575" y="9684"/>
                    <a:pt x="18712" y="6152"/>
                    <a:pt x="18996" y="3842"/>
                  </a:cubicBezTo>
                  <a:cubicBezTo>
                    <a:pt x="19281" y="1533"/>
                    <a:pt x="18712" y="446"/>
                    <a:pt x="17859" y="107"/>
                  </a:cubicBezTo>
                  <a:cubicBezTo>
                    <a:pt x="17007" y="-233"/>
                    <a:pt x="15870" y="175"/>
                    <a:pt x="14875" y="2280"/>
                  </a:cubicBezTo>
                  <a:cubicBezTo>
                    <a:pt x="13881" y="4386"/>
                    <a:pt x="13028" y="8190"/>
                    <a:pt x="12602" y="11178"/>
                  </a:cubicBezTo>
                  <a:cubicBezTo>
                    <a:pt x="12175" y="14167"/>
                    <a:pt x="12175" y="16341"/>
                    <a:pt x="12175" y="17767"/>
                  </a:cubicBezTo>
                  <a:cubicBezTo>
                    <a:pt x="12175" y="19193"/>
                    <a:pt x="12175" y="19873"/>
                    <a:pt x="12886" y="20009"/>
                  </a:cubicBezTo>
                  <a:cubicBezTo>
                    <a:pt x="13596" y="20144"/>
                    <a:pt x="15017" y="19737"/>
                    <a:pt x="16154" y="19193"/>
                  </a:cubicBezTo>
                  <a:cubicBezTo>
                    <a:pt x="17291" y="18650"/>
                    <a:pt x="18144" y="17971"/>
                    <a:pt x="18996" y="17359"/>
                  </a:cubicBezTo>
                  <a:cubicBezTo>
                    <a:pt x="19849" y="16748"/>
                    <a:pt x="20702" y="16205"/>
                    <a:pt x="20986" y="16273"/>
                  </a:cubicBezTo>
                  <a:cubicBezTo>
                    <a:pt x="21270" y="16341"/>
                    <a:pt x="20986" y="17020"/>
                    <a:pt x="20702" y="17971"/>
                  </a:cubicBezTo>
                  <a:cubicBezTo>
                    <a:pt x="20417" y="18922"/>
                    <a:pt x="20133" y="20144"/>
                    <a:pt x="19849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784350" y="2940050"/>
              <a:ext cx="381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916"/>
                    <a:pt x="2400" y="10232"/>
                    <a:pt x="3600" y="6253"/>
                  </a:cubicBezTo>
                  <a:cubicBezTo>
                    <a:pt x="4800" y="2274"/>
                    <a:pt x="6000" y="0"/>
                    <a:pt x="9000" y="0"/>
                  </a:cubicBezTo>
                  <a:cubicBezTo>
                    <a:pt x="12000" y="0"/>
                    <a:pt x="16800" y="2274"/>
                    <a:pt x="21600" y="4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830916" y="3001392"/>
              <a:ext cx="80435" cy="10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4" fill="norm" stroke="1" extrusionOk="0">
                  <a:moveTo>
                    <a:pt x="18189" y="5408"/>
                  </a:moveTo>
                  <a:cubicBezTo>
                    <a:pt x="18189" y="3331"/>
                    <a:pt x="18189" y="1255"/>
                    <a:pt x="16200" y="424"/>
                  </a:cubicBezTo>
                  <a:cubicBezTo>
                    <a:pt x="14211" y="-407"/>
                    <a:pt x="10232" y="8"/>
                    <a:pt x="7389" y="1462"/>
                  </a:cubicBezTo>
                  <a:cubicBezTo>
                    <a:pt x="4547" y="2916"/>
                    <a:pt x="2842" y="5408"/>
                    <a:pt x="1705" y="7901"/>
                  </a:cubicBezTo>
                  <a:cubicBezTo>
                    <a:pt x="568" y="10393"/>
                    <a:pt x="0" y="12885"/>
                    <a:pt x="0" y="15170"/>
                  </a:cubicBezTo>
                  <a:cubicBezTo>
                    <a:pt x="0" y="17455"/>
                    <a:pt x="568" y="19531"/>
                    <a:pt x="2274" y="20362"/>
                  </a:cubicBezTo>
                  <a:cubicBezTo>
                    <a:pt x="3979" y="21193"/>
                    <a:pt x="6821" y="20778"/>
                    <a:pt x="9095" y="19739"/>
                  </a:cubicBezTo>
                  <a:cubicBezTo>
                    <a:pt x="11368" y="18701"/>
                    <a:pt x="13074" y="17039"/>
                    <a:pt x="15063" y="14755"/>
                  </a:cubicBezTo>
                  <a:cubicBezTo>
                    <a:pt x="17053" y="12470"/>
                    <a:pt x="19326" y="9562"/>
                    <a:pt x="20463" y="9147"/>
                  </a:cubicBezTo>
                  <a:cubicBezTo>
                    <a:pt x="21600" y="8731"/>
                    <a:pt x="21600" y="10808"/>
                    <a:pt x="21600" y="12885"/>
                  </a:cubicBezTo>
                  <a:cubicBezTo>
                    <a:pt x="21600" y="14962"/>
                    <a:pt x="21600" y="17039"/>
                    <a:pt x="21600" y="19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983316" y="2989870"/>
              <a:ext cx="119754" cy="13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692" fill="norm" stroke="1" extrusionOk="0">
                  <a:moveTo>
                    <a:pt x="758" y="5061"/>
                  </a:moveTo>
                  <a:cubicBezTo>
                    <a:pt x="758" y="8333"/>
                    <a:pt x="758" y="11606"/>
                    <a:pt x="568" y="14552"/>
                  </a:cubicBezTo>
                  <a:cubicBezTo>
                    <a:pt x="379" y="17497"/>
                    <a:pt x="0" y="20115"/>
                    <a:pt x="0" y="20606"/>
                  </a:cubicBezTo>
                  <a:cubicBezTo>
                    <a:pt x="0" y="21097"/>
                    <a:pt x="379" y="19461"/>
                    <a:pt x="1895" y="16352"/>
                  </a:cubicBezTo>
                  <a:cubicBezTo>
                    <a:pt x="3411" y="13242"/>
                    <a:pt x="6063" y="8661"/>
                    <a:pt x="8337" y="5715"/>
                  </a:cubicBezTo>
                  <a:cubicBezTo>
                    <a:pt x="10611" y="2770"/>
                    <a:pt x="12505" y="1461"/>
                    <a:pt x="14400" y="642"/>
                  </a:cubicBezTo>
                  <a:cubicBezTo>
                    <a:pt x="16295" y="-176"/>
                    <a:pt x="18189" y="-503"/>
                    <a:pt x="19516" y="1461"/>
                  </a:cubicBezTo>
                  <a:cubicBezTo>
                    <a:pt x="20842" y="3424"/>
                    <a:pt x="21600" y="7679"/>
                    <a:pt x="21411" y="10952"/>
                  </a:cubicBezTo>
                  <a:cubicBezTo>
                    <a:pt x="21221" y="14224"/>
                    <a:pt x="20084" y="16515"/>
                    <a:pt x="18947" y="18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920750" y="3926001"/>
              <a:ext cx="400050" cy="6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3741"/>
                  </a:moveTo>
                  <a:cubicBezTo>
                    <a:pt x="457" y="1581"/>
                    <a:pt x="914" y="-579"/>
                    <a:pt x="2171" y="141"/>
                  </a:cubicBezTo>
                  <a:cubicBezTo>
                    <a:pt x="3429" y="861"/>
                    <a:pt x="5486" y="4461"/>
                    <a:pt x="8571" y="8061"/>
                  </a:cubicBezTo>
                  <a:cubicBezTo>
                    <a:pt x="11657" y="11661"/>
                    <a:pt x="15771" y="15261"/>
                    <a:pt x="18114" y="17421"/>
                  </a:cubicBezTo>
                  <a:cubicBezTo>
                    <a:pt x="20457" y="19581"/>
                    <a:pt x="21029" y="20301"/>
                    <a:pt x="21600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213846" y="3874441"/>
              <a:ext cx="104487" cy="18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402" fill="norm" stroke="1" extrusionOk="0">
                  <a:moveTo>
                    <a:pt x="6035" y="1348"/>
                  </a:moveTo>
                  <a:cubicBezTo>
                    <a:pt x="3127" y="620"/>
                    <a:pt x="219" y="-108"/>
                    <a:pt x="12" y="13"/>
                  </a:cubicBezTo>
                  <a:cubicBezTo>
                    <a:pt x="-196" y="135"/>
                    <a:pt x="2296" y="1105"/>
                    <a:pt x="6450" y="3047"/>
                  </a:cubicBezTo>
                  <a:cubicBezTo>
                    <a:pt x="10604" y="4989"/>
                    <a:pt x="16419" y="7901"/>
                    <a:pt x="18912" y="10692"/>
                  </a:cubicBezTo>
                  <a:cubicBezTo>
                    <a:pt x="21404" y="13483"/>
                    <a:pt x="20573" y="16153"/>
                    <a:pt x="19119" y="17852"/>
                  </a:cubicBezTo>
                  <a:cubicBezTo>
                    <a:pt x="17666" y="19550"/>
                    <a:pt x="15589" y="20279"/>
                    <a:pt x="13512" y="20764"/>
                  </a:cubicBezTo>
                  <a:cubicBezTo>
                    <a:pt x="11435" y="21249"/>
                    <a:pt x="9358" y="21492"/>
                    <a:pt x="9358" y="21371"/>
                  </a:cubicBezTo>
                  <a:cubicBezTo>
                    <a:pt x="9358" y="21249"/>
                    <a:pt x="11435" y="20764"/>
                    <a:pt x="13512" y="20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555750" y="3858944"/>
              <a:ext cx="196851" cy="23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2" fill="norm" stroke="1" extrusionOk="0">
                  <a:moveTo>
                    <a:pt x="13935" y="5329"/>
                  </a:moveTo>
                  <a:cubicBezTo>
                    <a:pt x="13471" y="4373"/>
                    <a:pt x="13006" y="3417"/>
                    <a:pt x="12077" y="2939"/>
                  </a:cubicBezTo>
                  <a:cubicBezTo>
                    <a:pt x="11148" y="2461"/>
                    <a:pt x="9755" y="2461"/>
                    <a:pt x="7897" y="3895"/>
                  </a:cubicBezTo>
                  <a:cubicBezTo>
                    <a:pt x="6039" y="5329"/>
                    <a:pt x="3716" y="8196"/>
                    <a:pt x="2206" y="11063"/>
                  </a:cubicBezTo>
                  <a:cubicBezTo>
                    <a:pt x="697" y="13930"/>
                    <a:pt x="0" y="16798"/>
                    <a:pt x="0" y="18613"/>
                  </a:cubicBezTo>
                  <a:cubicBezTo>
                    <a:pt x="0" y="20429"/>
                    <a:pt x="697" y="21194"/>
                    <a:pt x="3832" y="20621"/>
                  </a:cubicBezTo>
                  <a:cubicBezTo>
                    <a:pt x="6968" y="20047"/>
                    <a:pt x="12542" y="18136"/>
                    <a:pt x="16142" y="15268"/>
                  </a:cubicBezTo>
                  <a:cubicBezTo>
                    <a:pt x="19742" y="12401"/>
                    <a:pt x="21368" y="8578"/>
                    <a:pt x="21484" y="5711"/>
                  </a:cubicBezTo>
                  <a:cubicBezTo>
                    <a:pt x="21600" y="2844"/>
                    <a:pt x="20206" y="932"/>
                    <a:pt x="18116" y="263"/>
                  </a:cubicBezTo>
                  <a:cubicBezTo>
                    <a:pt x="16026" y="-406"/>
                    <a:pt x="13239" y="167"/>
                    <a:pt x="11148" y="2366"/>
                  </a:cubicBezTo>
                  <a:cubicBezTo>
                    <a:pt x="9058" y="4564"/>
                    <a:pt x="7665" y="8387"/>
                    <a:pt x="8245" y="11541"/>
                  </a:cubicBezTo>
                  <a:cubicBezTo>
                    <a:pt x="8826" y="14695"/>
                    <a:pt x="11381" y="17180"/>
                    <a:pt x="13935" y="18613"/>
                  </a:cubicBezTo>
                  <a:cubicBezTo>
                    <a:pt x="16490" y="20047"/>
                    <a:pt x="19045" y="20429"/>
                    <a:pt x="21600" y="20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797050" y="4038600"/>
              <a:ext cx="1392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927"/>
                    <a:pt x="18514" y="7855"/>
                    <a:pt x="20057" y="11455"/>
                  </a:cubicBezTo>
                  <a:cubicBezTo>
                    <a:pt x="21600" y="15055"/>
                    <a:pt x="15429" y="18327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060450" y="1866900"/>
              <a:ext cx="400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3" y="18400"/>
                    <a:pt x="7086" y="15200"/>
                    <a:pt x="10457" y="12400"/>
                  </a:cubicBezTo>
                  <a:cubicBezTo>
                    <a:pt x="13829" y="9600"/>
                    <a:pt x="17029" y="7200"/>
                    <a:pt x="18857" y="5200"/>
                  </a:cubicBezTo>
                  <a:cubicBezTo>
                    <a:pt x="20686" y="3200"/>
                    <a:pt x="21143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337733" y="1791493"/>
              <a:ext cx="216311" cy="9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0" fill="norm" stroke="1" extrusionOk="0">
                  <a:moveTo>
                    <a:pt x="6501" y="7020"/>
                  </a:moveTo>
                  <a:cubicBezTo>
                    <a:pt x="5033" y="6060"/>
                    <a:pt x="3565" y="5100"/>
                    <a:pt x="2307" y="3900"/>
                  </a:cubicBezTo>
                  <a:cubicBezTo>
                    <a:pt x="1049" y="2700"/>
                    <a:pt x="0" y="1260"/>
                    <a:pt x="0" y="540"/>
                  </a:cubicBezTo>
                  <a:cubicBezTo>
                    <a:pt x="0" y="-180"/>
                    <a:pt x="1049" y="-180"/>
                    <a:pt x="4089" y="540"/>
                  </a:cubicBezTo>
                  <a:cubicBezTo>
                    <a:pt x="7130" y="1260"/>
                    <a:pt x="12163" y="2700"/>
                    <a:pt x="15204" y="3660"/>
                  </a:cubicBezTo>
                  <a:cubicBezTo>
                    <a:pt x="18245" y="4620"/>
                    <a:pt x="19293" y="5100"/>
                    <a:pt x="20132" y="6300"/>
                  </a:cubicBezTo>
                  <a:cubicBezTo>
                    <a:pt x="20971" y="7500"/>
                    <a:pt x="21600" y="9420"/>
                    <a:pt x="21390" y="11100"/>
                  </a:cubicBezTo>
                  <a:cubicBezTo>
                    <a:pt x="21181" y="12780"/>
                    <a:pt x="20132" y="14220"/>
                    <a:pt x="19293" y="15900"/>
                  </a:cubicBezTo>
                  <a:cubicBezTo>
                    <a:pt x="18454" y="17580"/>
                    <a:pt x="17825" y="19500"/>
                    <a:pt x="17196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758103" y="1659067"/>
              <a:ext cx="157285" cy="29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175" fill="norm" stroke="1" extrusionOk="0">
                  <a:moveTo>
                    <a:pt x="14874" y="6221"/>
                  </a:moveTo>
                  <a:cubicBezTo>
                    <a:pt x="13781" y="5466"/>
                    <a:pt x="12687" y="4711"/>
                    <a:pt x="11320" y="4409"/>
                  </a:cubicBezTo>
                  <a:cubicBezTo>
                    <a:pt x="9953" y="4106"/>
                    <a:pt x="8312" y="4258"/>
                    <a:pt x="6262" y="5995"/>
                  </a:cubicBezTo>
                  <a:cubicBezTo>
                    <a:pt x="4211" y="7732"/>
                    <a:pt x="1750" y="11055"/>
                    <a:pt x="657" y="13245"/>
                  </a:cubicBezTo>
                  <a:cubicBezTo>
                    <a:pt x="-437" y="15435"/>
                    <a:pt x="-164" y="16492"/>
                    <a:pt x="1477" y="17323"/>
                  </a:cubicBezTo>
                  <a:cubicBezTo>
                    <a:pt x="3117" y="18154"/>
                    <a:pt x="6125" y="18758"/>
                    <a:pt x="9816" y="17021"/>
                  </a:cubicBezTo>
                  <a:cubicBezTo>
                    <a:pt x="13507" y="15284"/>
                    <a:pt x="17882" y="11206"/>
                    <a:pt x="19522" y="7958"/>
                  </a:cubicBezTo>
                  <a:cubicBezTo>
                    <a:pt x="21163" y="4711"/>
                    <a:pt x="20069" y="2294"/>
                    <a:pt x="18019" y="1010"/>
                  </a:cubicBezTo>
                  <a:cubicBezTo>
                    <a:pt x="15968" y="-274"/>
                    <a:pt x="12960" y="-425"/>
                    <a:pt x="10773" y="1085"/>
                  </a:cubicBezTo>
                  <a:cubicBezTo>
                    <a:pt x="8586" y="2596"/>
                    <a:pt x="7219" y="5768"/>
                    <a:pt x="7902" y="9016"/>
                  </a:cubicBezTo>
                  <a:cubicBezTo>
                    <a:pt x="8586" y="12263"/>
                    <a:pt x="11320" y="15586"/>
                    <a:pt x="13644" y="17625"/>
                  </a:cubicBezTo>
                  <a:cubicBezTo>
                    <a:pt x="15968" y="19665"/>
                    <a:pt x="17882" y="20420"/>
                    <a:pt x="19796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892300" y="1854905"/>
              <a:ext cx="138752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05" fill="norm" stroke="1" extrusionOk="0">
                  <a:moveTo>
                    <a:pt x="8836" y="789"/>
                  </a:moveTo>
                  <a:cubicBezTo>
                    <a:pt x="10473" y="197"/>
                    <a:pt x="12109" y="-395"/>
                    <a:pt x="14073" y="345"/>
                  </a:cubicBezTo>
                  <a:cubicBezTo>
                    <a:pt x="16036" y="1084"/>
                    <a:pt x="18327" y="3156"/>
                    <a:pt x="19145" y="4931"/>
                  </a:cubicBezTo>
                  <a:cubicBezTo>
                    <a:pt x="19964" y="6706"/>
                    <a:pt x="19309" y="8186"/>
                    <a:pt x="18164" y="9221"/>
                  </a:cubicBezTo>
                  <a:cubicBezTo>
                    <a:pt x="17018" y="10257"/>
                    <a:pt x="15382" y="10849"/>
                    <a:pt x="15382" y="11441"/>
                  </a:cubicBezTo>
                  <a:cubicBezTo>
                    <a:pt x="15382" y="12032"/>
                    <a:pt x="17018" y="12624"/>
                    <a:pt x="18491" y="13512"/>
                  </a:cubicBezTo>
                  <a:cubicBezTo>
                    <a:pt x="19964" y="14400"/>
                    <a:pt x="21273" y="15583"/>
                    <a:pt x="21436" y="16767"/>
                  </a:cubicBezTo>
                  <a:cubicBezTo>
                    <a:pt x="21600" y="17950"/>
                    <a:pt x="20618" y="19134"/>
                    <a:pt x="16855" y="19873"/>
                  </a:cubicBezTo>
                  <a:cubicBezTo>
                    <a:pt x="13091" y="20613"/>
                    <a:pt x="6545" y="20909"/>
                    <a:pt x="0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2270071" y="2928802"/>
              <a:ext cx="149280" cy="277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88" fill="norm" stroke="1" extrusionOk="0">
                  <a:moveTo>
                    <a:pt x="21456" y="1852"/>
                  </a:moveTo>
                  <a:cubicBezTo>
                    <a:pt x="20239" y="1197"/>
                    <a:pt x="19022" y="543"/>
                    <a:pt x="17349" y="215"/>
                  </a:cubicBezTo>
                  <a:cubicBezTo>
                    <a:pt x="15676" y="-112"/>
                    <a:pt x="13546" y="-112"/>
                    <a:pt x="11264" y="543"/>
                  </a:cubicBezTo>
                  <a:cubicBezTo>
                    <a:pt x="8983" y="1197"/>
                    <a:pt x="6549" y="2506"/>
                    <a:pt x="4267" y="5288"/>
                  </a:cubicBezTo>
                  <a:cubicBezTo>
                    <a:pt x="1986" y="8070"/>
                    <a:pt x="-144" y="12324"/>
                    <a:pt x="8" y="15270"/>
                  </a:cubicBezTo>
                  <a:cubicBezTo>
                    <a:pt x="160" y="18215"/>
                    <a:pt x="2594" y="19852"/>
                    <a:pt x="5028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2369558" y="2971054"/>
              <a:ext cx="138692" cy="24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93" fill="norm" stroke="1" extrusionOk="0">
                  <a:moveTo>
                    <a:pt x="11626" y="11238"/>
                  </a:moveTo>
                  <a:cubicBezTo>
                    <a:pt x="11626" y="10307"/>
                    <a:pt x="11626" y="9376"/>
                    <a:pt x="10971" y="8631"/>
                  </a:cubicBezTo>
                  <a:cubicBezTo>
                    <a:pt x="10317" y="7886"/>
                    <a:pt x="9008" y="7327"/>
                    <a:pt x="7535" y="7514"/>
                  </a:cubicBezTo>
                  <a:cubicBezTo>
                    <a:pt x="6062" y="7700"/>
                    <a:pt x="4426" y="8631"/>
                    <a:pt x="3117" y="9748"/>
                  </a:cubicBezTo>
                  <a:cubicBezTo>
                    <a:pt x="1808" y="10865"/>
                    <a:pt x="826" y="12169"/>
                    <a:pt x="335" y="13286"/>
                  </a:cubicBezTo>
                  <a:cubicBezTo>
                    <a:pt x="-156" y="14403"/>
                    <a:pt x="-156" y="15334"/>
                    <a:pt x="662" y="15893"/>
                  </a:cubicBezTo>
                  <a:cubicBezTo>
                    <a:pt x="1480" y="16452"/>
                    <a:pt x="3117" y="16638"/>
                    <a:pt x="6062" y="16079"/>
                  </a:cubicBezTo>
                  <a:cubicBezTo>
                    <a:pt x="9008" y="15521"/>
                    <a:pt x="13262" y="14217"/>
                    <a:pt x="16371" y="12076"/>
                  </a:cubicBezTo>
                  <a:cubicBezTo>
                    <a:pt x="19480" y="9934"/>
                    <a:pt x="21444" y="6955"/>
                    <a:pt x="21444" y="4721"/>
                  </a:cubicBezTo>
                  <a:cubicBezTo>
                    <a:pt x="21444" y="2486"/>
                    <a:pt x="19480" y="996"/>
                    <a:pt x="16862" y="345"/>
                  </a:cubicBezTo>
                  <a:cubicBezTo>
                    <a:pt x="14244" y="-307"/>
                    <a:pt x="10971" y="-121"/>
                    <a:pt x="8026" y="1648"/>
                  </a:cubicBezTo>
                  <a:cubicBezTo>
                    <a:pt x="5080" y="3417"/>
                    <a:pt x="2462" y="6769"/>
                    <a:pt x="3117" y="10307"/>
                  </a:cubicBezTo>
                  <a:cubicBezTo>
                    <a:pt x="3771" y="13845"/>
                    <a:pt x="7699" y="17569"/>
                    <a:pt x="11626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2457450" y="315595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" y="2400"/>
                  </a:moveTo>
                  <a:cubicBezTo>
                    <a:pt x="4200" y="1200"/>
                    <a:pt x="6600" y="0"/>
                    <a:pt x="9000" y="0"/>
                  </a:cubicBezTo>
                  <a:cubicBezTo>
                    <a:pt x="11400" y="0"/>
                    <a:pt x="13800" y="1200"/>
                    <a:pt x="15300" y="2800"/>
                  </a:cubicBezTo>
                  <a:cubicBezTo>
                    <a:pt x="16800" y="4400"/>
                    <a:pt x="17400" y="6400"/>
                    <a:pt x="15900" y="9000"/>
                  </a:cubicBezTo>
                  <a:cubicBezTo>
                    <a:pt x="14400" y="11600"/>
                    <a:pt x="10800" y="14800"/>
                    <a:pt x="7200" y="17000"/>
                  </a:cubicBezTo>
                  <a:cubicBezTo>
                    <a:pt x="3600" y="19200"/>
                    <a:pt x="0" y="20400"/>
                    <a:pt x="0" y="21000"/>
                  </a:cubicBezTo>
                  <a:cubicBezTo>
                    <a:pt x="0" y="21600"/>
                    <a:pt x="3600" y="21600"/>
                    <a:pt x="7800" y="21600"/>
                  </a:cubicBezTo>
                  <a:cubicBezTo>
                    <a:pt x="12000" y="21600"/>
                    <a:pt x="168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2552700" y="2997200"/>
              <a:ext cx="6789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0" y="0"/>
                  </a:moveTo>
                  <a:cubicBezTo>
                    <a:pt x="3273" y="150"/>
                    <a:pt x="6545" y="300"/>
                    <a:pt x="11127" y="2925"/>
                  </a:cubicBezTo>
                  <a:cubicBezTo>
                    <a:pt x="15709" y="5550"/>
                    <a:pt x="21600" y="10650"/>
                    <a:pt x="20945" y="14175"/>
                  </a:cubicBezTo>
                  <a:cubicBezTo>
                    <a:pt x="20291" y="17700"/>
                    <a:pt x="13091" y="19650"/>
                    <a:pt x="58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089206" y="4711700"/>
              <a:ext cx="17743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3409" y="0"/>
                  </a:moveTo>
                  <a:cubicBezTo>
                    <a:pt x="2646" y="4267"/>
                    <a:pt x="1884" y="8533"/>
                    <a:pt x="1503" y="11333"/>
                  </a:cubicBezTo>
                  <a:cubicBezTo>
                    <a:pt x="1122" y="14133"/>
                    <a:pt x="1122" y="15467"/>
                    <a:pt x="995" y="16800"/>
                  </a:cubicBezTo>
                  <a:cubicBezTo>
                    <a:pt x="867" y="18133"/>
                    <a:pt x="613" y="19467"/>
                    <a:pt x="359" y="19467"/>
                  </a:cubicBezTo>
                  <a:cubicBezTo>
                    <a:pt x="105" y="19467"/>
                    <a:pt x="-149" y="18133"/>
                    <a:pt x="105" y="15200"/>
                  </a:cubicBezTo>
                  <a:cubicBezTo>
                    <a:pt x="359" y="12267"/>
                    <a:pt x="1122" y="7733"/>
                    <a:pt x="2011" y="4933"/>
                  </a:cubicBezTo>
                  <a:cubicBezTo>
                    <a:pt x="2900" y="2133"/>
                    <a:pt x="3917" y="1067"/>
                    <a:pt x="4806" y="1067"/>
                  </a:cubicBezTo>
                  <a:cubicBezTo>
                    <a:pt x="5696" y="1067"/>
                    <a:pt x="6458" y="2133"/>
                    <a:pt x="6966" y="4000"/>
                  </a:cubicBezTo>
                  <a:cubicBezTo>
                    <a:pt x="7475" y="5867"/>
                    <a:pt x="7729" y="8533"/>
                    <a:pt x="7856" y="10533"/>
                  </a:cubicBezTo>
                  <a:cubicBezTo>
                    <a:pt x="7983" y="12533"/>
                    <a:pt x="7983" y="13867"/>
                    <a:pt x="8364" y="13867"/>
                  </a:cubicBezTo>
                  <a:cubicBezTo>
                    <a:pt x="8745" y="13867"/>
                    <a:pt x="9507" y="12533"/>
                    <a:pt x="10651" y="10667"/>
                  </a:cubicBezTo>
                  <a:cubicBezTo>
                    <a:pt x="11795" y="8800"/>
                    <a:pt x="13319" y="6400"/>
                    <a:pt x="14844" y="5067"/>
                  </a:cubicBezTo>
                  <a:cubicBezTo>
                    <a:pt x="16369" y="3733"/>
                    <a:pt x="17893" y="3467"/>
                    <a:pt x="19037" y="5333"/>
                  </a:cubicBezTo>
                  <a:cubicBezTo>
                    <a:pt x="20180" y="7200"/>
                    <a:pt x="20943" y="11200"/>
                    <a:pt x="21197" y="14267"/>
                  </a:cubicBezTo>
                  <a:cubicBezTo>
                    <a:pt x="21451" y="17333"/>
                    <a:pt x="21197" y="19467"/>
                    <a:pt x="209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333500" y="4699000"/>
              <a:ext cx="25401" cy="14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9257"/>
                  </a:moveTo>
                  <a:cubicBezTo>
                    <a:pt x="0" y="12343"/>
                    <a:pt x="0" y="15429"/>
                    <a:pt x="0" y="17743"/>
                  </a:cubicBezTo>
                  <a:cubicBezTo>
                    <a:pt x="0" y="20057"/>
                    <a:pt x="0" y="21600"/>
                    <a:pt x="0" y="21137"/>
                  </a:cubicBezTo>
                  <a:cubicBezTo>
                    <a:pt x="0" y="20674"/>
                    <a:pt x="0" y="18206"/>
                    <a:pt x="0" y="14811"/>
                  </a:cubicBezTo>
                  <a:cubicBezTo>
                    <a:pt x="0" y="11417"/>
                    <a:pt x="0" y="7097"/>
                    <a:pt x="3600" y="4474"/>
                  </a:cubicBezTo>
                  <a:cubicBezTo>
                    <a:pt x="7200" y="1851"/>
                    <a:pt x="14400" y="92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422664" y="4707766"/>
              <a:ext cx="88636" cy="13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26" fill="norm" stroke="1" extrusionOk="0">
                  <a:moveTo>
                    <a:pt x="1479" y="608"/>
                  </a:moveTo>
                  <a:cubicBezTo>
                    <a:pt x="1479" y="6171"/>
                    <a:pt x="1479" y="11735"/>
                    <a:pt x="1222" y="15499"/>
                  </a:cubicBezTo>
                  <a:cubicBezTo>
                    <a:pt x="965" y="19262"/>
                    <a:pt x="450" y="21226"/>
                    <a:pt x="193" y="20899"/>
                  </a:cubicBezTo>
                  <a:cubicBezTo>
                    <a:pt x="-64" y="20571"/>
                    <a:pt x="-64" y="17953"/>
                    <a:pt x="193" y="14844"/>
                  </a:cubicBezTo>
                  <a:cubicBezTo>
                    <a:pt x="450" y="11735"/>
                    <a:pt x="965" y="8135"/>
                    <a:pt x="2507" y="5353"/>
                  </a:cubicBezTo>
                  <a:cubicBezTo>
                    <a:pt x="4050" y="2571"/>
                    <a:pt x="6622" y="608"/>
                    <a:pt x="9193" y="117"/>
                  </a:cubicBezTo>
                  <a:cubicBezTo>
                    <a:pt x="11765" y="-374"/>
                    <a:pt x="14336" y="608"/>
                    <a:pt x="16393" y="4371"/>
                  </a:cubicBezTo>
                  <a:cubicBezTo>
                    <a:pt x="18450" y="8135"/>
                    <a:pt x="19993" y="14681"/>
                    <a:pt x="21536" y="21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952500" y="1087581"/>
              <a:ext cx="184150" cy="17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4471"/>
                  </a:moveTo>
                  <a:cubicBezTo>
                    <a:pt x="497" y="8895"/>
                    <a:pt x="993" y="13320"/>
                    <a:pt x="1241" y="16442"/>
                  </a:cubicBezTo>
                  <a:cubicBezTo>
                    <a:pt x="1490" y="19565"/>
                    <a:pt x="1490" y="21387"/>
                    <a:pt x="1738" y="21257"/>
                  </a:cubicBezTo>
                  <a:cubicBezTo>
                    <a:pt x="1986" y="21127"/>
                    <a:pt x="2483" y="19045"/>
                    <a:pt x="2979" y="16573"/>
                  </a:cubicBezTo>
                  <a:cubicBezTo>
                    <a:pt x="3476" y="14100"/>
                    <a:pt x="3972" y="11238"/>
                    <a:pt x="4469" y="9156"/>
                  </a:cubicBezTo>
                  <a:cubicBezTo>
                    <a:pt x="4966" y="7074"/>
                    <a:pt x="5462" y="5773"/>
                    <a:pt x="5959" y="5773"/>
                  </a:cubicBezTo>
                  <a:cubicBezTo>
                    <a:pt x="6455" y="5773"/>
                    <a:pt x="6952" y="7074"/>
                    <a:pt x="7324" y="8375"/>
                  </a:cubicBezTo>
                  <a:cubicBezTo>
                    <a:pt x="7697" y="9676"/>
                    <a:pt x="7945" y="10977"/>
                    <a:pt x="8193" y="12279"/>
                  </a:cubicBezTo>
                  <a:cubicBezTo>
                    <a:pt x="8441" y="13580"/>
                    <a:pt x="8690" y="14881"/>
                    <a:pt x="9186" y="14751"/>
                  </a:cubicBezTo>
                  <a:cubicBezTo>
                    <a:pt x="9683" y="14621"/>
                    <a:pt x="10428" y="13059"/>
                    <a:pt x="11297" y="10847"/>
                  </a:cubicBezTo>
                  <a:cubicBezTo>
                    <a:pt x="12166" y="8635"/>
                    <a:pt x="13159" y="5773"/>
                    <a:pt x="14276" y="3691"/>
                  </a:cubicBezTo>
                  <a:cubicBezTo>
                    <a:pt x="15393" y="1609"/>
                    <a:pt x="16634" y="307"/>
                    <a:pt x="17752" y="47"/>
                  </a:cubicBezTo>
                  <a:cubicBezTo>
                    <a:pt x="18869" y="-213"/>
                    <a:pt x="19862" y="568"/>
                    <a:pt x="20483" y="3170"/>
                  </a:cubicBezTo>
                  <a:cubicBezTo>
                    <a:pt x="21103" y="5773"/>
                    <a:pt x="21352" y="10197"/>
                    <a:pt x="21600" y="14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181570" y="1102783"/>
              <a:ext cx="94780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7093" y="11739"/>
                  </a:moveTo>
                  <a:cubicBezTo>
                    <a:pt x="7573" y="9391"/>
                    <a:pt x="8053" y="7043"/>
                    <a:pt x="8533" y="4696"/>
                  </a:cubicBezTo>
                  <a:cubicBezTo>
                    <a:pt x="9013" y="2348"/>
                    <a:pt x="9493" y="0"/>
                    <a:pt x="8293" y="0"/>
                  </a:cubicBezTo>
                  <a:cubicBezTo>
                    <a:pt x="7093" y="0"/>
                    <a:pt x="4213" y="2348"/>
                    <a:pt x="2533" y="4696"/>
                  </a:cubicBezTo>
                  <a:cubicBezTo>
                    <a:pt x="853" y="7043"/>
                    <a:pt x="373" y="9391"/>
                    <a:pt x="133" y="11739"/>
                  </a:cubicBezTo>
                  <a:cubicBezTo>
                    <a:pt x="-107" y="14087"/>
                    <a:pt x="-107" y="16435"/>
                    <a:pt x="853" y="16200"/>
                  </a:cubicBezTo>
                  <a:cubicBezTo>
                    <a:pt x="1813" y="15965"/>
                    <a:pt x="3733" y="13148"/>
                    <a:pt x="5413" y="10096"/>
                  </a:cubicBezTo>
                  <a:cubicBezTo>
                    <a:pt x="7093" y="7043"/>
                    <a:pt x="8533" y="3757"/>
                    <a:pt x="9973" y="3287"/>
                  </a:cubicBezTo>
                  <a:cubicBezTo>
                    <a:pt x="11413" y="2817"/>
                    <a:pt x="12853" y="5165"/>
                    <a:pt x="14773" y="8687"/>
                  </a:cubicBezTo>
                  <a:cubicBezTo>
                    <a:pt x="16693" y="12209"/>
                    <a:pt x="19093" y="16904"/>
                    <a:pt x="214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270000" y="1060450"/>
              <a:ext cx="889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86" y="5867"/>
                    <a:pt x="13371" y="11733"/>
                    <a:pt x="16971" y="15333"/>
                  </a:cubicBezTo>
                  <a:cubicBezTo>
                    <a:pt x="20571" y="18933"/>
                    <a:pt x="21086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263650" y="1067315"/>
              <a:ext cx="120651" cy="15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21600" y="5047"/>
                  </a:moveTo>
                  <a:cubicBezTo>
                    <a:pt x="21600" y="2773"/>
                    <a:pt x="21600" y="500"/>
                    <a:pt x="20842" y="73"/>
                  </a:cubicBezTo>
                  <a:cubicBezTo>
                    <a:pt x="20084" y="-353"/>
                    <a:pt x="18568" y="1068"/>
                    <a:pt x="14968" y="4905"/>
                  </a:cubicBezTo>
                  <a:cubicBezTo>
                    <a:pt x="11368" y="8742"/>
                    <a:pt x="5684" y="14994"/>
                    <a:pt x="0" y="2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39750" y="247650"/>
              <a:ext cx="1714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6218"/>
                    <a:pt x="11200" y="12436"/>
                    <a:pt x="14800" y="16036"/>
                  </a:cubicBezTo>
                  <a:cubicBezTo>
                    <a:pt x="18400" y="19636"/>
                    <a:pt x="20000" y="206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628650" y="234899"/>
              <a:ext cx="107950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674"/>
                  </a:moveTo>
                  <a:cubicBezTo>
                    <a:pt x="19482" y="228"/>
                    <a:pt x="17365" y="-217"/>
                    <a:pt x="15459" y="117"/>
                  </a:cubicBezTo>
                  <a:cubicBezTo>
                    <a:pt x="13553" y="451"/>
                    <a:pt x="11859" y="1564"/>
                    <a:pt x="9529" y="4682"/>
                  </a:cubicBezTo>
                  <a:cubicBezTo>
                    <a:pt x="7200" y="7799"/>
                    <a:pt x="4235" y="12921"/>
                    <a:pt x="2541" y="16039"/>
                  </a:cubicBezTo>
                  <a:cubicBezTo>
                    <a:pt x="847" y="19156"/>
                    <a:pt x="424" y="20270"/>
                    <a:pt x="0" y="2138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565150" y="628650"/>
              <a:ext cx="1397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6271"/>
                    <a:pt x="10473" y="12542"/>
                    <a:pt x="14073" y="16142"/>
                  </a:cubicBezTo>
                  <a:cubicBezTo>
                    <a:pt x="17673" y="19742"/>
                    <a:pt x="19636" y="206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584200" y="641350"/>
              <a:ext cx="1333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497"/>
                    <a:pt x="12000" y="6994"/>
                    <a:pt x="8400" y="10594"/>
                  </a:cubicBezTo>
                  <a:cubicBezTo>
                    <a:pt x="4800" y="14194"/>
                    <a:pt x="2400" y="178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546100" y="5105400"/>
              <a:ext cx="1206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1543"/>
                    <a:pt x="7579" y="3086"/>
                    <a:pt x="11179" y="6686"/>
                  </a:cubicBezTo>
                  <a:cubicBezTo>
                    <a:pt x="14779" y="10286"/>
                    <a:pt x="18189" y="159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546100" y="5077580"/>
              <a:ext cx="127000" cy="26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271"/>
                  </a:moveTo>
                  <a:cubicBezTo>
                    <a:pt x="21240" y="1234"/>
                    <a:pt x="20880" y="198"/>
                    <a:pt x="19620" y="25"/>
                  </a:cubicBezTo>
                  <a:cubicBezTo>
                    <a:pt x="18360" y="-148"/>
                    <a:pt x="16200" y="543"/>
                    <a:pt x="12960" y="3394"/>
                  </a:cubicBezTo>
                  <a:cubicBezTo>
                    <a:pt x="9720" y="6246"/>
                    <a:pt x="5400" y="11257"/>
                    <a:pt x="3060" y="14626"/>
                  </a:cubicBezTo>
                  <a:cubicBezTo>
                    <a:pt x="720" y="17996"/>
                    <a:pt x="360" y="19724"/>
                    <a:pt x="0" y="2145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565150" y="5638800"/>
              <a:ext cx="1079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565150" y="5613400"/>
              <a:ext cx="1524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0"/>
                    <a:pt x="15000" y="0"/>
                    <a:pt x="11400" y="3168"/>
                  </a:cubicBezTo>
                  <a:cubicBezTo>
                    <a:pt x="7800" y="6336"/>
                    <a:pt x="3900" y="12672"/>
                    <a:pt x="1950" y="16272"/>
                  </a:cubicBezTo>
                  <a:cubicBezTo>
                    <a:pt x="0" y="19872"/>
                    <a:pt x="0" y="207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09669" y="4957279"/>
              <a:ext cx="644843" cy="47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55" fill="norm" stroke="1" extrusionOk="0">
                  <a:moveTo>
                    <a:pt x="16460" y="3234"/>
                  </a:moveTo>
                  <a:cubicBezTo>
                    <a:pt x="14847" y="2282"/>
                    <a:pt x="13234" y="1330"/>
                    <a:pt x="11726" y="712"/>
                  </a:cubicBezTo>
                  <a:cubicBezTo>
                    <a:pt x="10218" y="93"/>
                    <a:pt x="8815" y="-192"/>
                    <a:pt x="7132" y="141"/>
                  </a:cubicBezTo>
                  <a:cubicBezTo>
                    <a:pt x="5449" y="474"/>
                    <a:pt x="3486" y="1426"/>
                    <a:pt x="2153" y="2901"/>
                  </a:cubicBezTo>
                  <a:cubicBezTo>
                    <a:pt x="821" y="4375"/>
                    <a:pt x="119" y="6374"/>
                    <a:pt x="14" y="8990"/>
                  </a:cubicBezTo>
                  <a:cubicBezTo>
                    <a:pt x="-91" y="11607"/>
                    <a:pt x="400" y="14842"/>
                    <a:pt x="1382" y="17078"/>
                  </a:cubicBezTo>
                  <a:cubicBezTo>
                    <a:pt x="2364" y="19315"/>
                    <a:pt x="3836" y="20552"/>
                    <a:pt x="5730" y="20980"/>
                  </a:cubicBezTo>
                  <a:cubicBezTo>
                    <a:pt x="7623" y="21408"/>
                    <a:pt x="9938" y="21027"/>
                    <a:pt x="12112" y="20123"/>
                  </a:cubicBezTo>
                  <a:cubicBezTo>
                    <a:pt x="14286" y="19219"/>
                    <a:pt x="16319" y="17792"/>
                    <a:pt x="17862" y="16508"/>
                  </a:cubicBezTo>
                  <a:cubicBezTo>
                    <a:pt x="19405" y="15223"/>
                    <a:pt x="20457" y="14081"/>
                    <a:pt x="20983" y="12273"/>
                  </a:cubicBezTo>
                  <a:cubicBezTo>
                    <a:pt x="21509" y="10465"/>
                    <a:pt x="21509" y="7991"/>
                    <a:pt x="20878" y="6231"/>
                  </a:cubicBezTo>
                  <a:cubicBezTo>
                    <a:pt x="20247" y="4471"/>
                    <a:pt x="18984" y="3424"/>
                    <a:pt x="17266" y="3281"/>
                  </a:cubicBezTo>
                  <a:cubicBezTo>
                    <a:pt x="15548" y="3138"/>
                    <a:pt x="13374" y="3900"/>
                    <a:pt x="11200" y="466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17367" y="5461000"/>
              <a:ext cx="742969" cy="51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83" fill="norm" stroke="1" extrusionOk="0">
                  <a:moveTo>
                    <a:pt x="16615" y="4249"/>
                  </a:moveTo>
                  <a:cubicBezTo>
                    <a:pt x="15093" y="3541"/>
                    <a:pt x="13572" y="2833"/>
                    <a:pt x="11838" y="2434"/>
                  </a:cubicBezTo>
                  <a:cubicBezTo>
                    <a:pt x="10104" y="2036"/>
                    <a:pt x="8157" y="1948"/>
                    <a:pt x="6362" y="2434"/>
                  </a:cubicBezTo>
                  <a:cubicBezTo>
                    <a:pt x="4567" y="2921"/>
                    <a:pt x="2924" y="3984"/>
                    <a:pt x="1768" y="5754"/>
                  </a:cubicBezTo>
                  <a:cubicBezTo>
                    <a:pt x="612" y="7525"/>
                    <a:pt x="-57" y="10003"/>
                    <a:pt x="4" y="12172"/>
                  </a:cubicBezTo>
                  <a:cubicBezTo>
                    <a:pt x="65" y="14341"/>
                    <a:pt x="856" y="16200"/>
                    <a:pt x="2194" y="17661"/>
                  </a:cubicBezTo>
                  <a:cubicBezTo>
                    <a:pt x="3533" y="19121"/>
                    <a:pt x="5419" y="20184"/>
                    <a:pt x="7366" y="20803"/>
                  </a:cubicBezTo>
                  <a:cubicBezTo>
                    <a:pt x="9313" y="21423"/>
                    <a:pt x="11321" y="21600"/>
                    <a:pt x="13298" y="21069"/>
                  </a:cubicBezTo>
                  <a:cubicBezTo>
                    <a:pt x="15276" y="20538"/>
                    <a:pt x="17223" y="19298"/>
                    <a:pt x="18622" y="17528"/>
                  </a:cubicBezTo>
                  <a:cubicBezTo>
                    <a:pt x="20022" y="15757"/>
                    <a:pt x="20874" y="13456"/>
                    <a:pt x="21208" y="11375"/>
                  </a:cubicBezTo>
                  <a:cubicBezTo>
                    <a:pt x="21543" y="9295"/>
                    <a:pt x="21360" y="7436"/>
                    <a:pt x="20174" y="5621"/>
                  </a:cubicBezTo>
                  <a:cubicBezTo>
                    <a:pt x="18988" y="3807"/>
                    <a:pt x="16797" y="2036"/>
                    <a:pt x="15550" y="1107"/>
                  </a:cubicBezTo>
                  <a:cubicBezTo>
                    <a:pt x="14302" y="177"/>
                    <a:pt x="13998" y="89"/>
                    <a:pt x="13694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56411" y="565141"/>
              <a:ext cx="683603" cy="45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61" fill="norm" stroke="1" extrusionOk="0">
                  <a:moveTo>
                    <a:pt x="16617" y="2960"/>
                  </a:moveTo>
                  <a:cubicBezTo>
                    <a:pt x="16813" y="2565"/>
                    <a:pt x="17010" y="2170"/>
                    <a:pt x="17108" y="1727"/>
                  </a:cubicBezTo>
                  <a:cubicBezTo>
                    <a:pt x="17206" y="1283"/>
                    <a:pt x="17206" y="790"/>
                    <a:pt x="17010" y="444"/>
                  </a:cubicBezTo>
                  <a:cubicBezTo>
                    <a:pt x="16813" y="99"/>
                    <a:pt x="16420" y="-98"/>
                    <a:pt x="15373" y="50"/>
                  </a:cubicBezTo>
                  <a:cubicBezTo>
                    <a:pt x="14326" y="198"/>
                    <a:pt x="12624" y="691"/>
                    <a:pt x="10726" y="1628"/>
                  </a:cubicBezTo>
                  <a:cubicBezTo>
                    <a:pt x="8828" y="2565"/>
                    <a:pt x="6733" y="3946"/>
                    <a:pt x="5031" y="5524"/>
                  </a:cubicBezTo>
                  <a:cubicBezTo>
                    <a:pt x="3330" y="7102"/>
                    <a:pt x="2020" y="8877"/>
                    <a:pt x="1137" y="10850"/>
                  </a:cubicBezTo>
                  <a:cubicBezTo>
                    <a:pt x="253" y="12823"/>
                    <a:pt x="-205" y="14992"/>
                    <a:pt x="90" y="16768"/>
                  </a:cubicBezTo>
                  <a:cubicBezTo>
                    <a:pt x="384" y="18543"/>
                    <a:pt x="1431" y="19924"/>
                    <a:pt x="3002" y="20664"/>
                  </a:cubicBezTo>
                  <a:cubicBezTo>
                    <a:pt x="4573" y="21403"/>
                    <a:pt x="6668" y="21502"/>
                    <a:pt x="8860" y="21206"/>
                  </a:cubicBezTo>
                  <a:cubicBezTo>
                    <a:pt x="11053" y="20910"/>
                    <a:pt x="13344" y="20220"/>
                    <a:pt x="15340" y="19184"/>
                  </a:cubicBezTo>
                  <a:cubicBezTo>
                    <a:pt x="17337" y="18149"/>
                    <a:pt x="19039" y="16768"/>
                    <a:pt x="20053" y="14943"/>
                  </a:cubicBezTo>
                  <a:cubicBezTo>
                    <a:pt x="21068" y="13118"/>
                    <a:pt x="21395" y="10850"/>
                    <a:pt x="20937" y="8828"/>
                  </a:cubicBezTo>
                  <a:cubicBezTo>
                    <a:pt x="20479" y="6806"/>
                    <a:pt x="19235" y="5031"/>
                    <a:pt x="18155" y="3995"/>
                  </a:cubicBezTo>
                  <a:cubicBezTo>
                    <a:pt x="17075" y="2960"/>
                    <a:pt x="16159" y="2664"/>
                    <a:pt x="15242" y="236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15601" y="0"/>
              <a:ext cx="598289" cy="527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33" fill="norm" stroke="1" extrusionOk="0">
                  <a:moveTo>
                    <a:pt x="20686" y="4389"/>
                  </a:moveTo>
                  <a:cubicBezTo>
                    <a:pt x="19251" y="3442"/>
                    <a:pt x="17816" y="2496"/>
                    <a:pt x="15965" y="2410"/>
                  </a:cubicBezTo>
                  <a:cubicBezTo>
                    <a:pt x="14115" y="2324"/>
                    <a:pt x="11849" y="3098"/>
                    <a:pt x="9659" y="4346"/>
                  </a:cubicBezTo>
                  <a:cubicBezTo>
                    <a:pt x="7469" y="5594"/>
                    <a:pt x="5354" y="7315"/>
                    <a:pt x="3731" y="9122"/>
                  </a:cubicBezTo>
                  <a:cubicBezTo>
                    <a:pt x="2107" y="10929"/>
                    <a:pt x="974" y="12822"/>
                    <a:pt x="407" y="14457"/>
                  </a:cubicBezTo>
                  <a:cubicBezTo>
                    <a:pt x="-159" y="16092"/>
                    <a:pt x="-159" y="17469"/>
                    <a:pt x="558" y="18631"/>
                  </a:cubicBezTo>
                  <a:cubicBezTo>
                    <a:pt x="1276" y="19793"/>
                    <a:pt x="2711" y="20739"/>
                    <a:pt x="4788" y="21170"/>
                  </a:cubicBezTo>
                  <a:cubicBezTo>
                    <a:pt x="6865" y="21600"/>
                    <a:pt x="9584" y="21514"/>
                    <a:pt x="12227" y="20825"/>
                  </a:cubicBezTo>
                  <a:cubicBezTo>
                    <a:pt x="14870" y="20137"/>
                    <a:pt x="17438" y="18846"/>
                    <a:pt x="19024" y="16996"/>
                  </a:cubicBezTo>
                  <a:cubicBezTo>
                    <a:pt x="20610" y="15146"/>
                    <a:pt x="21214" y="12736"/>
                    <a:pt x="21328" y="10327"/>
                  </a:cubicBezTo>
                  <a:cubicBezTo>
                    <a:pt x="21441" y="7917"/>
                    <a:pt x="21063" y="5508"/>
                    <a:pt x="20157" y="3786"/>
                  </a:cubicBezTo>
                  <a:cubicBezTo>
                    <a:pt x="19251" y="2065"/>
                    <a:pt x="17816" y="1033"/>
                    <a:pt x="16381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56312" y="3041650"/>
              <a:ext cx="1050189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1745" y="16200"/>
                  </a:moveTo>
                  <a:cubicBezTo>
                    <a:pt x="1267" y="15300"/>
                    <a:pt x="789" y="14400"/>
                    <a:pt x="463" y="12825"/>
                  </a:cubicBezTo>
                  <a:cubicBezTo>
                    <a:pt x="137" y="11250"/>
                    <a:pt x="-37" y="9000"/>
                    <a:pt x="6" y="8100"/>
                  </a:cubicBezTo>
                  <a:cubicBezTo>
                    <a:pt x="50" y="7200"/>
                    <a:pt x="311" y="7650"/>
                    <a:pt x="1158" y="8100"/>
                  </a:cubicBezTo>
                  <a:cubicBezTo>
                    <a:pt x="2006" y="8550"/>
                    <a:pt x="3440" y="9000"/>
                    <a:pt x="4918" y="8550"/>
                  </a:cubicBezTo>
                  <a:cubicBezTo>
                    <a:pt x="6395" y="8100"/>
                    <a:pt x="7916" y="6750"/>
                    <a:pt x="9568" y="5850"/>
                  </a:cubicBezTo>
                  <a:cubicBezTo>
                    <a:pt x="11219" y="4950"/>
                    <a:pt x="13001" y="4500"/>
                    <a:pt x="14370" y="4050"/>
                  </a:cubicBezTo>
                  <a:cubicBezTo>
                    <a:pt x="15739" y="3600"/>
                    <a:pt x="16695" y="3150"/>
                    <a:pt x="17347" y="2475"/>
                  </a:cubicBezTo>
                  <a:cubicBezTo>
                    <a:pt x="17999" y="1800"/>
                    <a:pt x="18347" y="900"/>
                    <a:pt x="18390" y="450"/>
                  </a:cubicBezTo>
                  <a:cubicBezTo>
                    <a:pt x="18434" y="0"/>
                    <a:pt x="18173" y="0"/>
                    <a:pt x="17152" y="0"/>
                  </a:cubicBezTo>
                  <a:cubicBezTo>
                    <a:pt x="16130" y="0"/>
                    <a:pt x="14349" y="0"/>
                    <a:pt x="12632" y="450"/>
                  </a:cubicBezTo>
                  <a:cubicBezTo>
                    <a:pt x="10915" y="900"/>
                    <a:pt x="9264" y="1800"/>
                    <a:pt x="7721" y="3150"/>
                  </a:cubicBezTo>
                  <a:cubicBezTo>
                    <a:pt x="6178" y="4500"/>
                    <a:pt x="4744" y="6300"/>
                    <a:pt x="3570" y="8100"/>
                  </a:cubicBezTo>
                  <a:cubicBezTo>
                    <a:pt x="2397" y="9900"/>
                    <a:pt x="1484" y="11700"/>
                    <a:pt x="941" y="13275"/>
                  </a:cubicBezTo>
                  <a:cubicBezTo>
                    <a:pt x="398" y="14850"/>
                    <a:pt x="224" y="16200"/>
                    <a:pt x="289" y="17325"/>
                  </a:cubicBezTo>
                  <a:cubicBezTo>
                    <a:pt x="354" y="18450"/>
                    <a:pt x="658" y="19350"/>
                    <a:pt x="1615" y="19800"/>
                  </a:cubicBezTo>
                  <a:cubicBezTo>
                    <a:pt x="2571" y="20250"/>
                    <a:pt x="4179" y="20250"/>
                    <a:pt x="5830" y="19800"/>
                  </a:cubicBezTo>
                  <a:cubicBezTo>
                    <a:pt x="7482" y="19350"/>
                    <a:pt x="9177" y="18450"/>
                    <a:pt x="10611" y="17550"/>
                  </a:cubicBezTo>
                  <a:cubicBezTo>
                    <a:pt x="12045" y="16650"/>
                    <a:pt x="13219" y="15750"/>
                    <a:pt x="13936" y="14850"/>
                  </a:cubicBezTo>
                  <a:cubicBezTo>
                    <a:pt x="14653" y="13950"/>
                    <a:pt x="14914" y="13050"/>
                    <a:pt x="14914" y="12150"/>
                  </a:cubicBezTo>
                  <a:cubicBezTo>
                    <a:pt x="14914" y="11250"/>
                    <a:pt x="14653" y="10350"/>
                    <a:pt x="13740" y="9000"/>
                  </a:cubicBezTo>
                  <a:cubicBezTo>
                    <a:pt x="12827" y="7650"/>
                    <a:pt x="11263" y="5850"/>
                    <a:pt x="9763" y="4500"/>
                  </a:cubicBezTo>
                  <a:cubicBezTo>
                    <a:pt x="8264" y="3150"/>
                    <a:pt x="6830" y="2250"/>
                    <a:pt x="5808" y="1575"/>
                  </a:cubicBezTo>
                  <a:cubicBezTo>
                    <a:pt x="4787" y="900"/>
                    <a:pt x="4179" y="450"/>
                    <a:pt x="3744" y="225"/>
                  </a:cubicBezTo>
                  <a:cubicBezTo>
                    <a:pt x="3309" y="0"/>
                    <a:pt x="3049" y="0"/>
                    <a:pt x="3114" y="450"/>
                  </a:cubicBezTo>
                  <a:cubicBezTo>
                    <a:pt x="3179" y="900"/>
                    <a:pt x="3570" y="1800"/>
                    <a:pt x="4439" y="2700"/>
                  </a:cubicBezTo>
                  <a:cubicBezTo>
                    <a:pt x="5309" y="3600"/>
                    <a:pt x="6656" y="4500"/>
                    <a:pt x="8329" y="5400"/>
                  </a:cubicBezTo>
                  <a:cubicBezTo>
                    <a:pt x="10002" y="6300"/>
                    <a:pt x="12002" y="7200"/>
                    <a:pt x="14088" y="9450"/>
                  </a:cubicBezTo>
                  <a:cubicBezTo>
                    <a:pt x="16174" y="11700"/>
                    <a:pt x="18347" y="15300"/>
                    <a:pt x="19607" y="17550"/>
                  </a:cubicBezTo>
                  <a:cubicBezTo>
                    <a:pt x="20868" y="19800"/>
                    <a:pt x="21215" y="20700"/>
                    <a:pt x="21563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0" y="3926416"/>
              <a:ext cx="1229762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0" y="21600"/>
                  </a:moveTo>
                  <a:cubicBezTo>
                    <a:pt x="590" y="19302"/>
                    <a:pt x="1180" y="17004"/>
                    <a:pt x="2101" y="14936"/>
                  </a:cubicBezTo>
                  <a:cubicBezTo>
                    <a:pt x="3023" y="12868"/>
                    <a:pt x="4276" y="11030"/>
                    <a:pt x="5603" y="9651"/>
                  </a:cubicBezTo>
                  <a:cubicBezTo>
                    <a:pt x="6930" y="8272"/>
                    <a:pt x="8330" y="7353"/>
                    <a:pt x="9768" y="6894"/>
                  </a:cubicBezTo>
                  <a:cubicBezTo>
                    <a:pt x="11205" y="6434"/>
                    <a:pt x="12680" y="6434"/>
                    <a:pt x="14246" y="6434"/>
                  </a:cubicBezTo>
                  <a:cubicBezTo>
                    <a:pt x="15813" y="6434"/>
                    <a:pt x="17472" y="6434"/>
                    <a:pt x="18651" y="6434"/>
                  </a:cubicBezTo>
                  <a:cubicBezTo>
                    <a:pt x="19831" y="6434"/>
                    <a:pt x="20531" y="6434"/>
                    <a:pt x="20973" y="6434"/>
                  </a:cubicBezTo>
                  <a:cubicBezTo>
                    <a:pt x="21416" y="6434"/>
                    <a:pt x="21600" y="6434"/>
                    <a:pt x="21176" y="7123"/>
                  </a:cubicBezTo>
                  <a:cubicBezTo>
                    <a:pt x="20752" y="7813"/>
                    <a:pt x="19720" y="9191"/>
                    <a:pt x="18485" y="9881"/>
                  </a:cubicBezTo>
                  <a:cubicBezTo>
                    <a:pt x="17251" y="10570"/>
                    <a:pt x="15813" y="10570"/>
                    <a:pt x="14302" y="10570"/>
                  </a:cubicBezTo>
                  <a:cubicBezTo>
                    <a:pt x="12790" y="10570"/>
                    <a:pt x="11205" y="10570"/>
                    <a:pt x="9749" y="10111"/>
                  </a:cubicBezTo>
                  <a:cubicBezTo>
                    <a:pt x="8294" y="9651"/>
                    <a:pt x="6967" y="8732"/>
                    <a:pt x="5805" y="7583"/>
                  </a:cubicBezTo>
                  <a:cubicBezTo>
                    <a:pt x="4644" y="6434"/>
                    <a:pt x="3649" y="5055"/>
                    <a:pt x="3041" y="3906"/>
                  </a:cubicBezTo>
                  <a:cubicBezTo>
                    <a:pt x="2433" y="2757"/>
                    <a:pt x="2212" y="1838"/>
                    <a:pt x="2212" y="1149"/>
                  </a:cubicBezTo>
                  <a:cubicBezTo>
                    <a:pt x="2212" y="460"/>
                    <a:pt x="2433" y="0"/>
                    <a:pt x="3188" y="0"/>
                  </a:cubicBezTo>
                  <a:cubicBezTo>
                    <a:pt x="3944" y="0"/>
                    <a:pt x="5234" y="460"/>
                    <a:pt x="6764" y="1838"/>
                  </a:cubicBezTo>
                  <a:cubicBezTo>
                    <a:pt x="8294" y="3217"/>
                    <a:pt x="10063" y="5515"/>
                    <a:pt x="11685" y="8043"/>
                  </a:cubicBezTo>
                  <a:cubicBezTo>
                    <a:pt x="13306" y="10570"/>
                    <a:pt x="14781" y="13328"/>
                    <a:pt x="16255" y="1608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84150" y="2038820"/>
              <a:ext cx="738717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743" y="14133"/>
                  </a:moveTo>
                  <a:cubicBezTo>
                    <a:pt x="371" y="14133"/>
                    <a:pt x="0" y="14133"/>
                    <a:pt x="0" y="14133"/>
                  </a:cubicBezTo>
                  <a:cubicBezTo>
                    <a:pt x="0" y="14133"/>
                    <a:pt x="371" y="14133"/>
                    <a:pt x="1702" y="11733"/>
                  </a:cubicBezTo>
                  <a:cubicBezTo>
                    <a:pt x="3033" y="9333"/>
                    <a:pt x="5323" y="4533"/>
                    <a:pt x="7736" y="2133"/>
                  </a:cubicBezTo>
                  <a:cubicBezTo>
                    <a:pt x="10150" y="-267"/>
                    <a:pt x="12688" y="-267"/>
                    <a:pt x="14916" y="333"/>
                  </a:cubicBezTo>
                  <a:cubicBezTo>
                    <a:pt x="17144" y="933"/>
                    <a:pt x="19062" y="2133"/>
                    <a:pt x="20177" y="2733"/>
                  </a:cubicBezTo>
                  <a:cubicBezTo>
                    <a:pt x="21291" y="3333"/>
                    <a:pt x="21600" y="3333"/>
                    <a:pt x="21600" y="3333"/>
                  </a:cubicBezTo>
                  <a:cubicBezTo>
                    <a:pt x="21600" y="3333"/>
                    <a:pt x="21291" y="3333"/>
                    <a:pt x="20053" y="3333"/>
                  </a:cubicBezTo>
                  <a:cubicBezTo>
                    <a:pt x="18815" y="3333"/>
                    <a:pt x="16649" y="3333"/>
                    <a:pt x="14421" y="5133"/>
                  </a:cubicBezTo>
                  <a:cubicBezTo>
                    <a:pt x="12193" y="6933"/>
                    <a:pt x="9903" y="10533"/>
                    <a:pt x="8510" y="13533"/>
                  </a:cubicBezTo>
                  <a:cubicBezTo>
                    <a:pt x="7117" y="16533"/>
                    <a:pt x="6622" y="18933"/>
                    <a:pt x="6653" y="20133"/>
                  </a:cubicBezTo>
                  <a:cubicBezTo>
                    <a:pt x="6684" y="21333"/>
                    <a:pt x="7241" y="21333"/>
                    <a:pt x="8881" y="21333"/>
                  </a:cubicBezTo>
                  <a:cubicBezTo>
                    <a:pt x="10521" y="21333"/>
                    <a:pt x="13245" y="21333"/>
                    <a:pt x="14885" y="21333"/>
                  </a:cubicBezTo>
                  <a:cubicBezTo>
                    <a:pt x="16525" y="21333"/>
                    <a:pt x="17082" y="21333"/>
                    <a:pt x="17639" y="2133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5" name="Drawing"/>
          <p:cNvGrpSpPr/>
          <p:nvPr/>
        </p:nvGrpSpPr>
        <p:grpSpPr>
          <a:xfrm>
            <a:off x="652832" y="1905000"/>
            <a:ext cx="11896809" cy="7054850"/>
            <a:chOff x="0" y="0"/>
            <a:chExt cx="11896807" cy="7054850"/>
          </a:xfrm>
        </p:grpSpPr>
        <p:sp>
          <p:nvSpPr>
            <p:cNvPr id="420" name="Line"/>
            <p:cNvSpPr/>
            <p:nvPr/>
          </p:nvSpPr>
          <p:spPr>
            <a:xfrm>
              <a:off x="483457" y="161835"/>
              <a:ext cx="197211" cy="21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03" fill="norm" stroke="1" extrusionOk="0">
                  <a:moveTo>
                    <a:pt x="1403" y="6615"/>
                  </a:moveTo>
                  <a:cubicBezTo>
                    <a:pt x="1630" y="7663"/>
                    <a:pt x="1858" y="8712"/>
                    <a:pt x="2540" y="9446"/>
                  </a:cubicBezTo>
                  <a:cubicBezTo>
                    <a:pt x="3222" y="10180"/>
                    <a:pt x="4359" y="10599"/>
                    <a:pt x="6405" y="9865"/>
                  </a:cubicBezTo>
                  <a:cubicBezTo>
                    <a:pt x="8451" y="9131"/>
                    <a:pt x="11407" y="7244"/>
                    <a:pt x="12999" y="5671"/>
                  </a:cubicBezTo>
                  <a:cubicBezTo>
                    <a:pt x="14590" y="4098"/>
                    <a:pt x="14818" y="2840"/>
                    <a:pt x="14590" y="1791"/>
                  </a:cubicBezTo>
                  <a:cubicBezTo>
                    <a:pt x="14363" y="743"/>
                    <a:pt x="13681" y="-96"/>
                    <a:pt x="12089" y="9"/>
                  </a:cubicBezTo>
                  <a:cubicBezTo>
                    <a:pt x="10498" y="114"/>
                    <a:pt x="7997" y="1162"/>
                    <a:pt x="5723" y="4413"/>
                  </a:cubicBezTo>
                  <a:cubicBezTo>
                    <a:pt x="3449" y="7663"/>
                    <a:pt x="1403" y="13116"/>
                    <a:pt x="493" y="16366"/>
                  </a:cubicBezTo>
                  <a:cubicBezTo>
                    <a:pt x="-416" y="19617"/>
                    <a:pt x="-189" y="20665"/>
                    <a:pt x="2199" y="21085"/>
                  </a:cubicBezTo>
                  <a:cubicBezTo>
                    <a:pt x="4586" y="21504"/>
                    <a:pt x="9133" y="21294"/>
                    <a:pt x="12658" y="20665"/>
                  </a:cubicBezTo>
                  <a:cubicBezTo>
                    <a:pt x="16182" y="20036"/>
                    <a:pt x="18683" y="18987"/>
                    <a:pt x="21184" y="17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66629" y="58800"/>
              <a:ext cx="180739" cy="26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70" fill="norm" stroke="1" extrusionOk="0">
                  <a:moveTo>
                    <a:pt x="18966" y="2399"/>
                  </a:moveTo>
                  <a:cubicBezTo>
                    <a:pt x="18469" y="1555"/>
                    <a:pt x="17972" y="712"/>
                    <a:pt x="16979" y="290"/>
                  </a:cubicBezTo>
                  <a:cubicBezTo>
                    <a:pt x="15986" y="-132"/>
                    <a:pt x="14497" y="-132"/>
                    <a:pt x="12634" y="543"/>
                  </a:cubicBezTo>
                  <a:cubicBezTo>
                    <a:pt x="10772" y="1218"/>
                    <a:pt x="8538" y="2568"/>
                    <a:pt x="6303" y="4930"/>
                  </a:cubicBezTo>
                  <a:cubicBezTo>
                    <a:pt x="4069" y="7293"/>
                    <a:pt x="1834" y="10668"/>
                    <a:pt x="717" y="13115"/>
                  </a:cubicBezTo>
                  <a:cubicBezTo>
                    <a:pt x="-400" y="15562"/>
                    <a:pt x="-400" y="17080"/>
                    <a:pt x="2083" y="18431"/>
                  </a:cubicBezTo>
                  <a:cubicBezTo>
                    <a:pt x="4566" y="19780"/>
                    <a:pt x="9531" y="20962"/>
                    <a:pt x="13131" y="21215"/>
                  </a:cubicBezTo>
                  <a:cubicBezTo>
                    <a:pt x="16731" y="21468"/>
                    <a:pt x="18966" y="20793"/>
                    <a:pt x="21200" y="20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024625" y="18431"/>
              <a:ext cx="153217" cy="26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873" fill="norm" stroke="1" extrusionOk="0">
                  <a:moveTo>
                    <a:pt x="5904" y="6077"/>
                  </a:moveTo>
                  <a:cubicBezTo>
                    <a:pt x="4464" y="6077"/>
                    <a:pt x="3024" y="6077"/>
                    <a:pt x="2160" y="6496"/>
                  </a:cubicBezTo>
                  <a:cubicBezTo>
                    <a:pt x="1296" y="6914"/>
                    <a:pt x="1008" y="7752"/>
                    <a:pt x="864" y="9594"/>
                  </a:cubicBezTo>
                  <a:cubicBezTo>
                    <a:pt x="720" y="11435"/>
                    <a:pt x="720" y="14282"/>
                    <a:pt x="1152" y="16542"/>
                  </a:cubicBezTo>
                  <a:cubicBezTo>
                    <a:pt x="1584" y="18803"/>
                    <a:pt x="2448" y="20477"/>
                    <a:pt x="2880" y="20812"/>
                  </a:cubicBezTo>
                  <a:cubicBezTo>
                    <a:pt x="3312" y="21147"/>
                    <a:pt x="3312" y="20142"/>
                    <a:pt x="2736" y="16961"/>
                  </a:cubicBezTo>
                  <a:cubicBezTo>
                    <a:pt x="2160" y="13780"/>
                    <a:pt x="1008" y="8421"/>
                    <a:pt x="432" y="5324"/>
                  </a:cubicBezTo>
                  <a:cubicBezTo>
                    <a:pt x="-144" y="2226"/>
                    <a:pt x="-144" y="1389"/>
                    <a:pt x="432" y="719"/>
                  </a:cubicBezTo>
                  <a:cubicBezTo>
                    <a:pt x="1008" y="49"/>
                    <a:pt x="2160" y="-453"/>
                    <a:pt x="5472" y="635"/>
                  </a:cubicBezTo>
                  <a:cubicBezTo>
                    <a:pt x="8784" y="1724"/>
                    <a:pt x="14256" y="4403"/>
                    <a:pt x="17424" y="7333"/>
                  </a:cubicBezTo>
                  <a:cubicBezTo>
                    <a:pt x="20592" y="10263"/>
                    <a:pt x="21456" y="13445"/>
                    <a:pt x="20448" y="15538"/>
                  </a:cubicBezTo>
                  <a:cubicBezTo>
                    <a:pt x="19440" y="17631"/>
                    <a:pt x="16560" y="18635"/>
                    <a:pt x="14400" y="19221"/>
                  </a:cubicBezTo>
                  <a:cubicBezTo>
                    <a:pt x="12240" y="19807"/>
                    <a:pt x="10800" y="19975"/>
                    <a:pt x="9504" y="19724"/>
                  </a:cubicBezTo>
                  <a:cubicBezTo>
                    <a:pt x="8208" y="19473"/>
                    <a:pt x="7056" y="18803"/>
                    <a:pt x="5904" y="18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273333" y="114300"/>
              <a:ext cx="10585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8640" y="0"/>
                  </a:moveTo>
                  <a:cubicBezTo>
                    <a:pt x="4320" y="6235"/>
                    <a:pt x="0" y="12470"/>
                    <a:pt x="0" y="16144"/>
                  </a:cubicBezTo>
                  <a:cubicBezTo>
                    <a:pt x="0" y="19819"/>
                    <a:pt x="4320" y="20932"/>
                    <a:pt x="8640" y="21266"/>
                  </a:cubicBezTo>
                  <a:cubicBezTo>
                    <a:pt x="12960" y="21600"/>
                    <a:pt x="17280" y="21155"/>
                    <a:pt x="21600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252167" y="0"/>
              <a:ext cx="190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364"/>
                    <a:pt x="0" y="11127"/>
                    <a:pt x="3600" y="7527"/>
                  </a:cubicBezTo>
                  <a:cubicBezTo>
                    <a:pt x="7200" y="3927"/>
                    <a:pt x="144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296617" y="11430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283917" y="190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50517" y="444500"/>
              <a:ext cx="5715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0" y="16000"/>
                    <a:pt x="6080" y="10400"/>
                    <a:pt x="8920" y="6800"/>
                  </a:cubicBezTo>
                  <a:cubicBezTo>
                    <a:pt x="11760" y="3200"/>
                    <a:pt x="14400" y="1600"/>
                    <a:pt x="16480" y="800"/>
                  </a:cubicBezTo>
                  <a:cubicBezTo>
                    <a:pt x="18560" y="0"/>
                    <a:pt x="200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97989" y="508000"/>
              <a:ext cx="643079" cy="11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49" fill="norm" stroke="1" extrusionOk="0">
                  <a:moveTo>
                    <a:pt x="10681" y="0"/>
                  </a:moveTo>
                  <a:cubicBezTo>
                    <a:pt x="7848" y="4483"/>
                    <a:pt x="5015" y="8966"/>
                    <a:pt x="3315" y="11615"/>
                  </a:cubicBezTo>
                  <a:cubicBezTo>
                    <a:pt x="1616" y="14264"/>
                    <a:pt x="1049" y="15079"/>
                    <a:pt x="624" y="16302"/>
                  </a:cubicBezTo>
                  <a:cubicBezTo>
                    <a:pt x="199" y="17525"/>
                    <a:pt x="-84" y="19155"/>
                    <a:pt x="22" y="20174"/>
                  </a:cubicBezTo>
                  <a:cubicBezTo>
                    <a:pt x="128" y="21192"/>
                    <a:pt x="624" y="21600"/>
                    <a:pt x="2147" y="21192"/>
                  </a:cubicBezTo>
                  <a:cubicBezTo>
                    <a:pt x="3669" y="20785"/>
                    <a:pt x="6219" y="19562"/>
                    <a:pt x="9016" y="17525"/>
                  </a:cubicBezTo>
                  <a:cubicBezTo>
                    <a:pt x="11814" y="15487"/>
                    <a:pt x="14859" y="12634"/>
                    <a:pt x="16984" y="10392"/>
                  </a:cubicBezTo>
                  <a:cubicBezTo>
                    <a:pt x="19108" y="8151"/>
                    <a:pt x="20312" y="6521"/>
                    <a:pt x="21516" y="4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-1" y="1276350"/>
              <a:ext cx="228087" cy="35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05" fill="norm" stroke="1" extrusionOk="0">
                  <a:moveTo>
                    <a:pt x="3681" y="0"/>
                  </a:moveTo>
                  <a:cubicBezTo>
                    <a:pt x="3681" y="776"/>
                    <a:pt x="3681" y="1552"/>
                    <a:pt x="4771" y="2199"/>
                  </a:cubicBezTo>
                  <a:cubicBezTo>
                    <a:pt x="5861" y="2846"/>
                    <a:pt x="8041" y="3363"/>
                    <a:pt x="10815" y="3298"/>
                  </a:cubicBezTo>
                  <a:cubicBezTo>
                    <a:pt x="13589" y="3234"/>
                    <a:pt x="16958" y="2587"/>
                    <a:pt x="18940" y="2005"/>
                  </a:cubicBezTo>
                  <a:cubicBezTo>
                    <a:pt x="20922" y="1423"/>
                    <a:pt x="21516" y="905"/>
                    <a:pt x="21318" y="647"/>
                  </a:cubicBezTo>
                  <a:cubicBezTo>
                    <a:pt x="21120" y="388"/>
                    <a:pt x="20129" y="388"/>
                    <a:pt x="18147" y="776"/>
                  </a:cubicBezTo>
                  <a:cubicBezTo>
                    <a:pt x="16166" y="1164"/>
                    <a:pt x="13193" y="1940"/>
                    <a:pt x="11608" y="2651"/>
                  </a:cubicBezTo>
                  <a:cubicBezTo>
                    <a:pt x="10022" y="3363"/>
                    <a:pt x="9824" y="4010"/>
                    <a:pt x="10419" y="4656"/>
                  </a:cubicBezTo>
                  <a:cubicBezTo>
                    <a:pt x="11013" y="5303"/>
                    <a:pt x="12400" y="5950"/>
                    <a:pt x="12995" y="6790"/>
                  </a:cubicBezTo>
                  <a:cubicBezTo>
                    <a:pt x="13589" y="7631"/>
                    <a:pt x="13391" y="8666"/>
                    <a:pt x="11905" y="9959"/>
                  </a:cubicBezTo>
                  <a:cubicBezTo>
                    <a:pt x="10419" y="11253"/>
                    <a:pt x="7644" y="12805"/>
                    <a:pt x="5564" y="14098"/>
                  </a:cubicBezTo>
                  <a:cubicBezTo>
                    <a:pt x="3483" y="15392"/>
                    <a:pt x="2096" y="16426"/>
                    <a:pt x="1204" y="17396"/>
                  </a:cubicBezTo>
                  <a:cubicBezTo>
                    <a:pt x="312" y="18366"/>
                    <a:pt x="-84" y="19272"/>
                    <a:pt x="15" y="19983"/>
                  </a:cubicBezTo>
                  <a:cubicBezTo>
                    <a:pt x="114" y="20695"/>
                    <a:pt x="709" y="21212"/>
                    <a:pt x="2888" y="21406"/>
                  </a:cubicBezTo>
                  <a:cubicBezTo>
                    <a:pt x="5068" y="21600"/>
                    <a:pt x="8833" y="21471"/>
                    <a:pt x="12599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17117" y="1447800"/>
              <a:ext cx="2095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17"/>
                  </a:moveTo>
                  <a:cubicBezTo>
                    <a:pt x="873" y="1878"/>
                    <a:pt x="1745" y="939"/>
                    <a:pt x="2945" y="1096"/>
                  </a:cubicBezTo>
                  <a:cubicBezTo>
                    <a:pt x="4145" y="1252"/>
                    <a:pt x="5673" y="2504"/>
                    <a:pt x="6436" y="4696"/>
                  </a:cubicBezTo>
                  <a:cubicBezTo>
                    <a:pt x="7200" y="6887"/>
                    <a:pt x="7200" y="10017"/>
                    <a:pt x="6873" y="12365"/>
                  </a:cubicBezTo>
                  <a:cubicBezTo>
                    <a:pt x="6545" y="14713"/>
                    <a:pt x="5891" y="16278"/>
                    <a:pt x="5127" y="17530"/>
                  </a:cubicBezTo>
                  <a:cubicBezTo>
                    <a:pt x="4364" y="18783"/>
                    <a:pt x="3491" y="19722"/>
                    <a:pt x="3491" y="19252"/>
                  </a:cubicBezTo>
                  <a:cubicBezTo>
                    <a:pt x="3491" y="18783"/>
                    <a:pt x="4364" y="16904"/>
                    <a:pt x="6545" y="13774"/>
                  </a:cubicBezTo>
                  <a:cubicBezTo>
                    <a:pt x="8727" y="10643"/>
                    <a:pt x="12218" y="6261"/>
                    <a:pt x="14400" y="3600"/>
                  </a:cubicBezTo>
                  <a:cubicBezTo>
                    <a:pt x="16582" y="939"/>
                    <a:pt x="17455" y="0"/>
                    <a:pt x="17345" y="0"/>
                  </a:cubicBezTo>
                  <a:cubicBezTo>
                    <a:pt x="17236" y="0"/>
                    <a:pt x="16145" y="939"/>
                    <a:pt x="14836" y="2974"/>
                  </a:cubicBezTo>
                  <a:cubicBezTo>
                    <a:pt x="13527" y="5009"/>
                    <a:pt x="12000" y="8139"/>
                    <a:pt x="11127" y="10643"/>
                  </a:cubicBezTo>
                  <a:cubicBezTo>
                    <a:pt x="10255" y="13148"/>
                    <a:pt x="10036" y="15026"/>
                    <a:pt x="11891" y="16748"/>
                  </a:cubicBezTo>
                  <a:cubicBezTo>
                    <a:pt x="13745" y="18470"/>
                    <a:pt x="17673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0911" y="1682750"/>
              <a:ext cx="274157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825" fill="norm" stroke="1" extrusionOk="0">
                  <a:moveTo>
                    <a:pt x="2579" y="5400"/>
                  </a:moveTo>
                  <a:cubicBezTo>
                    <a:pt x="1250" y="10800"/>
                    <a:pt x="-79" y="16200"/>
                    <a:pt x="4" y="18900"/>
                  </a:cubicBezTo>
                  <a:cubicBezTo>
                    <a:pt x="87" y="21600"/>
                    <a:pt x="1583" y="21600"/>
                    <a:pt x="5404" y="18000"/>
                  </a:cubicBezTo>
                  <a:cubicBezTo>
                    <a:pt x="9226" y="14400"/>
                    <a:pt x="15373" y="7200"/>
                    <a:pt x="21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47735" y="1619249"/>
              <a:ext cx="153533" cy="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27" fill="norm" stroke="1" extrusionOk="0">
                  <a:moveTo>
                    <a:pt x="2821" y="20110"/>
                  </a:moveTo>
                  <a:cubicBezTo>
                    <a:pt x="1341" y="20855"/>
                    <a:pt x="-138" y="21600"/>
                    <a:pt x="10" y="21228"/>
                  </a:cubicBezTo>
                  <a:cubicBezTo>
                    <a:pt x="158" y="20855"/>
                    <a:pt x="1933" y="19366"/>
                    <a:pt x="5780" y="15641"/>
                  </a:cubicBezTo>
                  <a:cubicBezTo>
                    <a:pt x="9626" y="11917"/>
                    <a:pt x="15544" y="5959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85417" y="1409700"/>
              <a:ext cx="1" cy="25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85417" y="154940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137867" y="1358900"/>
              <a:ext cx="508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750"/>
                    <a:pt x="3600" y="7500"/>
                    <a:pt x="7200" y="11100"/>
                  </a:cubicBezTo>
                  <a:cubicBezTo>
                    <a:pt x="10800" y="14700"/>
                    <a:pt x="16200" y="181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126162" y="1304655"/>
              <a:ext cx="249496" cy="32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410" fill="norm" stroke="1" extrusionOk="0">
                  <a:moveTo>
                    <a:pt x="444" y="8533"/>
                  </a:moveTo>
                  <a:cubicBezTo>
                    <a:pt x="93" y="6733"/>
                    <a:pt x="-258" y="4933"/>
                    <a:pt x="269" y="3479"/>
                  </a:cubicBezTo>
                  <a:cubicBezTo>
                    <a:pt x="796" y="2025"/>
                    <a:pt x="2201" y="918"/>
                    <a:pt x="4308" y="364"/>
                  </a:cubicBezTo>
                  <a:cubicBezTo>
                    <a:pt x="6415" y="-190"/>
                    <a:pt x="9225" y="-190"/>
                    <a:pt x="12298" y="918"/>
                  </a:cubicBezTo>
                  <a:cubicBezTo>
                    <a:pt x="15371" y="2025"/>
                    <a:pt x="18708" y="4241"/>
                    <a:pt x="20025" y="6456"/>
                  </a:cubicBezTo>
                  <a:cubicBezTo>
                    <a:pt x="21342" y="8672"/>
                    <a:pt x="20640" y="10887"/>
                    <a:pt x="18708" y="12964"/>
                  </a:cubicBezTo>
                  <a:cubicBezTo>
                    <a:pt x="16776" y="15041"/>
                    <a:pt x="13615" y="16979"/>
                    <a:pt x="10718" y="18364"/>
                  </a:cubicBezTo>
                  <a:cubicBezTo>
                    <a:pt x="7820" y="19748"/>
                    <a:pt x="5186" y="20579"/>
                    <a:pt x="2552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512517" y="1495606"/>
              <a:ext cx="101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800" y="11918"/>
                    <a:pt x="3600" y="3818"/>
                    <a:pt x="7200" y="1118"/>
                  </a:cubicBezTo>
                  <a:cubicBezTo>
                    <a:pt x="10800" y="-1582"/>
                    <a:pt x="162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525217" y="1600200"/>
              <a:ext cx="1143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941052" y="1230056"/>
              <a:ext cx="111216" cy="55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26" fill="norm" stroke="1" extrusionOk="0">
                  <a:moveTo>
                    <a:pt x="21413" y="1790"/>
                  </a:moveTo>
                  <a:cubicBezTo>
                    <a:pt x="20190" y="1299"/>
                    <a:pt x="18968" y="808"/>
                    <a:pt x="16319" y="440"/>
                  </a:cubicBezTo>
                  <a:cubicBezTo>
                    <a:pt x="13670" y="71"/>
                    <a:pt x="9594" y="-174"/>
                    <a:pt x="6741" y="153"/>
                  </a:cubicBezTo>
                  <a:cubicBezTo>
                    <a:pt x="3888" y="481"/>
                    <a:pt x="2258" y="1381"/>
                    <a:pt x="1851" y="2853"/>
                  </a:cubicBezTo>
                  <a:cubicBezTo>
                    <a:pt x="1443" y="4326"/>
                    <a:pt x="2258" y="6371"/>
                    <a:pt x="3277" y="7558"/>
                  </a:cubicBezTo>
                  <a:cubicBezTo>
                    <a:pt x="4296" y="8744"/>
                    <a:pt x="5519" y="9071"/>
                    <a:pt x="7353" y="9440"/>
                  </a:cubicBezTo>
                  <a:cubicBezTo>
                    <a:pt x="9187" y="9808"/>
                    <a:pt x="11632" y="10217"/>
                    <a:pt x="12243" y="10585"/>
                  </a:cubicBezTo>
                  <a:cubicBezTo>
                    <a:pt x="12855" y="10953"/>
                    <a:pt x="11632" y="11281"/>
                    <a:pt x="9798" y="11649"/>
                  </a:cubicBezTo>
                  <a:cubicBezTo>
                    <a:pt x="7964" y="12017"/>
                    <a:pt x="5519" y="12426"/>
                    <a:pt x="3481" y="12753"/>
                  </a:cubicBezTo>
                  <a:cubicBezTo>
                    <a:pt x="1443" y="13081"/>
                    <a:pt x="-187" y="13326"/>
                    <a:pt x="17" y="13490"/>
                  </a:cubicBezTo>
                  <a:cubicBezTo>
                    <a:pt x="221" y="13653"/>
                    <a:pt x="2258" y="13735"/>
                    <a:pt x="4296" y="13817"/>
                  </a:cubicBezTo>
                  <a:cubicBezTo>
                    <a:pt x="6334" y="13899"/>
                    <a:pt x="8371" y="13981"/>
                    <a:pt x="9187" y="14267"/>
                  </a:cubicBezTo>
                  <a:cubicBezTo>
                    <a:pt x="10002" y="14553"/>
                    <a:pt x="9594" y="15044"/>
                    <a:pt x="8168" y="15658"/>
                  </a:cubicBezTo>
                  <a:cubicBezTo>
                    <a:pt x="6741" y="16271"/>
                    <a:pt x="4296" y="17008"/>
                    <a:pt x="3277" y="17785"/>
                  </a:cubicBezTo>
                  <a:cubicBezTo>
                    <a:pt x="2258" y="18562"/>
                    <a:pt x="2666" y="19381"/>
                    <a:pt x="4296" y="19994"/>
                  </a:cubicBezTo>
                  <a:cubicBezTo>
                    <a:pt x="5926" y="20608"/>
                    <a:pt x="8779" y="21017"/>
                    <a:pt x="11632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2299647" y="1391592"/>
              <a:ext cx="123881" cy="22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146" fill="norm" stroke="1" extrusionOk="0">
                  <a:moveTo>
                    <a:pt x="14917" y="1121"/>
                  </a:moveTo>
                  <a:cubicBezTo>
                    <a:pt x="12793" y="516"/>
                    <a:pt x="10668" y="-90"/>
                    <a:pt x="9075" y="11"/>
                  </a:cubicBezTo>
                  <a:cubicBezTo>
                    <a:pt x="7481" y="112"/>
                    <a:pt x="6419" y="919"/>
                    <a:pt x="4648" y="3846"/>
                  </a:cubicBezTo>
                  <a:cubicBezTo>
                    <a:pt x="2878" y="6774"/>
                    <a:pt x="399" y="11820"/>
                    <a:pt x="45" y="15252"/>
                  </a:cubicBezTo>
                  <a:cubicBezTo>
                    <a:pt x="-309" y="18684"/>
                    <a:pt x="1461" y="20501"/>
                    <a:pt x="4117" y="21005"/>
                  </a:cubicBezTo>
                  <a:cubicBezTo>
                    <a:pt x="6773" y="21510"/>
                    <a:pt x="10314" y="20703"/>
                    <a:pt x="13501" y="17775"/>
                  </a:cubicBezTo>
                  <a:cubicBezTo>
                    <a:pt x="16688" y="14848"/>
                    <a:pt x="19521" y="9802"/>
                    <a:pt x="20406" y="6774"/>
                  </a:cubicBezTo>
                  <a:cubicBezTo>
                    <a:pt x="21291" y="3746"/>
                    <a:pt x="20229" y="2736"/>
                    <a:pt x="18458" y="2131"/>
                  </a:cubicBezTo>
                  <a:cubicBezTo>
                    <a:pt x="16688" y="1525"/>
                    <a:pt x="14209" y="1323"/>
                    <a:pt x="12616" y="1929"/>
                  </a:cubicBezTo>
                  <a:cubicBezTo>
                    <a:pt x="11022" y="2534"/>
                    <a:pt x="10314" y="3947"/>
                    <a:pt x="9606" y="5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515817" y="15367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596562" y="1320800"/>
              <a:ext cx="190717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201" y="6434"/>
                  </a:moveTo>
                  <a:cubicBezTo>
                    <a:pt x="-34" y="5668"/>
                    <a:pt x="-269" y="4902"/>
                    <a:pt x="788" y="3983"/>
                  </a:cubicBezTo>
                  <a:cubicBezTo>
                    <a:pt x="1844" y="3064"/>
                    <a:pt x="4192" y="1991"/>
                    <a:pt x="7361" y="1226"/>
                  </a:cubicBezTo>
                  <a:cubicBezTo>
                    <a:pt x="10531" y="460"/>
                    <a:pt x="14522" y="0"/>
                    <a:pt x="16988" y="0"/>
                  </a:cubicBezTo>
                  <a:cubicBezTo>
                    <a:pt x="19453" y="0"/>
                    <a:pt x="20392" y="460"/>
                    <a:pt x="20861" y="1072"/>
                  </a:cubicBezTo>
                  <a:cubicBezTo>
                    <a:pt x="21331" y="1685"/>
                    <a:pt x="21331" y="2451"/>
                    <a:pt x="20157" y="4979"/>
                  </a:cubicBezTo>
                  <a:cubicBezTo>
                    <a:pt x="18983" y="7506"/>
                    <a:pt x="16635" y="11796"/>
                    <a:pt x="15814" y="14860"/>
                  </a:cubicBezTo>
                  <a:cubicBezTo>
                    <a:pt x="14992" y="17923"/>
                    <a:pt x="15696" y="19762"/>
                    <a:pt x="164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644701" y="1518291"/>
              <a:ext cx="125117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873" fill="norm" stroke="1" extrusionOk="0">
                  <a:moveTo>
                    <a:pt x="4000" y="13673"/>
                  </a:moveTo>
                  <a:cubicBezTo>
                    <a:pt x="1840" y="8873"/>
                    <a:pt x="-320" y="4073"/>
                    <a:pt x="40" y="1673"/>
                  </a:cubicBezTo>
                  <a:cubicBezTo>
                    <a:pt x="400" y="-727"/>
                    <a:pt x="3280" y="-727"/>
                    <a:pt x="7240" y="2873"/>
                  </a:cubicBezTo>
                  <a:cubicBezTo>
                    <a:pt x="11200" y="6473"/>
                    <a:pt x="16240" y="13673"/>
                    <a:pt x="21280" y="20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814267" y="1574800"/>
              <a:ext cx="762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400113" y="1345721"/>
              <a:ext cx="147751" cy="26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146" fill="norm" stroke="1" extrusionOk="0">
                  <a:moveTo>
                    <a:pt x="13973" y="1569"/>
                  </a:moveTo>
                  <a:cubicBezTo>
                    <a:pt x="13085" y="888"/>
                    <a:pt x="12197" y="208"/>
                    <a:pt x="11014" y="38"/>
                  </a:cubicBezTo>
                  <a:cubicBezTo>
                    <a:pt x="9830" y="-132"/>
                    <a:pt x="8351" y="208"/>
                    <a:pt x="6279" y="2164"/>
                  </a:cubicBezTo>
                  <a:cubicBezTo>
                    <a:pt x="4208" y="4120"/>
                    <a:pt x="1545" y="7692"/>
                    <a:pt x="510" y="11008"/>
                  </a:cubicBezTo>
                  <a:cubicBezTo>
                    <a:pt x="-526" y="14325"/>
                    <a:pt x="66" y="17386"/>
                    <a:pt x="1841" y="19172"/>
                  </a:cubicBezTo>
                  <a:cubicBezTo>
                    <a:pt x="3616" y="20958"/>
                    <a:pt x="6575" y="21468"/>
                    <a:pt x="9978" y="20958"/>
                  </a:cubicBezTo>
                  <a:cubicBezTo>
                    <a:pt x="13381" y="20448"/>
                    <a:pt x="17227" y="18917"/>
                    <a:pt x="19151" y="16111"/>
                  </a:cubicBezTo>
                  <a:cubicBezTo>
                    <a:pt x="21074" y="13304"/>
                    <a:pt x="21074" y="9222"/>
                    <a:pt x="19595" y="6501"/>
                  </a:cubicBezTo>
                  <a:cubicBezTo>
                    <a:pt x="18115" y="3780"/>
                    <a:pt x="15156" y="2419"/>
                    <a:pt x="12937" y="1739"/>
                  </a:cubicBezTo>
                  <a:cubicBezTo>
                    <a:pt x="10718" y="1059"/>
                    <a:pt x="9238" y="1059"/>
                    <a:pt x="8055" y="1824"/>
                  </a:cubicBezTo>
                  <a:cubicBezTo>
                    <a:pt x="6871" y="2589"/>
                    <a:pt x="5984" y="4120"/>
                    <a:pt x="5096" y="5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677867" y="15494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3775525" y="1299305"/>
              <a:ext cx="181743" cy="29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43" fill="norm" stroke="1" extrusionOk="0">
                  <a:moveTo>
                    <a:pt x="1952" y="3443"/>
                  </a:moveTo>
                  <a:cubicBezTo>
                    <a:pt x="1704" y="2666"/>
                    <a:pt x="1456" y="1889"/>
                    <a:pt x="1828" y="1190"/>
                  </a:cubicBezTo>
                  <a:cubicBezTo>
                    <a:pt x="2201" y="491"/>
                    <a:pt x="3194" y="-131"/>
                    <a:pt x="5925" y="24"/>
                  </a:cubicBezTo>
                  <a:cubicBezTo>
                    <a:pt x="8656" y="180"/>
                    <a:pt x="13125" y="1112"/>
                    <a:pt x="14863" y="2977"/>
                  </a:cubicBezTo>
                  <a:cubicBezTo>
                    <a:pt x="16601" y="4842"/>
                    <a:pt x="15608" y="7639"/>
                    <a:pt x="12877" y="10591"/>
                  </a:cubicBezTo>
                  <a:cubicBezTo>
                    <a:pt x="10146" y="13544"/>
                    <a:pt x="5677" y="16652"/>
                    <a:pt x="3070" y="18516"/>
                  </a:cubicBezTo>
                  <a:cubicBezTo>
                    <a:pt x="463" y="20381"/>
                    <a:pt x="-282" y="21003"/>
                    <a:pt x="90" y="21236"/>
                  </a:cubicBezTo>
                  <a:cubicBezTo>
                    <a:pt x="463" y="21469"/>
                    <a:pt x="1952" y="21314"/>
                    <a:pt x="5677" y="20847"/>
                  </a:cubicBezTo>
                  <a:cubicBezTo>
                    <a:pt x="9401" y="20381"/>
                    <a:pt x="15359" y="19604"/>
                    <a:pt x="21318" y="18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931866" y="1663700"/>
              <a:ext cx="825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532206" y="1346191"/>
              <a:ext cx="124913" cy="27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97" fill="norm" stroke="1" extrusionOk="0">
                  <a:moveTo>
                    <a:pt x="13235" y="2492"/>
                  </a:moveTo>
                  <a:cubicBezTo>
                    <a:pt x="10756" y="2326"/>
                    <a:pt x="8277" y="2160"/>
                    <a:pt x="6153" y="2991"/>
                  </a:cubicBezTo>
                  <a:cubicBezTo>
                    <a:pt x="4028" y="3822"/>
                    <a:pt x="2258" y="5649"/>
                    <a:pt x="1195" y="8557"/>
                  </a:cubicBezTo>
                  <a:cubicBezTo>
                    <a:pt x="133" y="11465"/>
                    <a:pt x="-221" y="15452"/>
                    <a:pt x="133" y="17779"/>
                  </a:cubicBezTo>
                  <a:cubicBezTo>
                    <a:pt x="487" y="20105"/>
                    <a:pt x="1549" y="20769"/>
                    <a:pt x="3320" y="21102"/>
                  </a:cubicBezTo>
                  <a:cubicBezTo>
                    <a:pt x="5090" y="21434"/>
                    <a:pt x="7569" y="21434"/>
                    <a:pt x="10756" y="20354"/>
                  </a:cubicBezTo>
                  <a:cubicBezTo>
                    <a:pt x="13943" y="19274"/>
                    <a:pt x="17838" y="17114"/>
                    <a:pt x="19609" y="14040"/>
                  </a:cubicBezTo>
                  <a:cubicBezTo>
                    <a:pt x="21379" y="10966"/>
                    <a:pt x="21025" y="6979"/>
                    <a:pt x="20317" y="4569"/>
                  </a:cubicBezTo>
                  <a:cubicBezTo>
                    <a:pt x="19609" y="2160"/>
                    <a:pt x="18546" y="1329"/>
                    <a:pt x="17130" y="748"/>
                  </a:cubicBezTo>
                  <a:cubicBezTo>
                    <a:pt x="15713" y="166"/>
                    <a:pt x="13943" y="-166"/>
                    <a:pt x="12349" y="83"/>
                  </a:cubicBezTo>
                  <a:cubicBezTo>
                    <a:pt x="10756" y="332"/>
                    <a:pt x="9340" y="1163"/>
                    <a:pt x="8809" y="2576"/>
                  </a:cubicBezTo>
                  <a:cubicBezTo>
                    <a:pt x="8277" y="3988"/>
                    <a:pt x="8631" y="5982"/>
                    <a:pt x="8986" y="7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801816" y="15430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910946" y="1390650"/>
              <a:ext cx="30572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527"/>
                    <a:pt x="4958" y="1054"/>
                    <a:pt x="2078" y="2371"/>
                  </a:cubicBezTo>
                  <a:cubicBezTo>
                    <a:pt x="-802" y="3688"/>
                    <a:pt x="-802" y="5795"/>
                    <a:pt x="2798" y="9132"/>
                  </a:cubicBezTo>
                  <a:cubicBezTo>
                    <a:pt x="6398" y="12468"/>
                    <a:pt x="13598" y="17034"/>
                    <a:pt x="207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037130" y="1223819"/>
              <a:ext cx="119562" cy="57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1506" fill="norm" stroke="1" extrusionOk="0">
                  <a:moveTo>
                    <a:pt x="1001" y="2209"/>
                  </a:moveTo>
                  <a:cubicBezTo>
                    <a:pt x="293" y="1494"/>
                    <a:pt x="-415" y="780"/>
                    <a:pt x="293" y="382"/>
                  </a:cubicBezTo>
                  <a:cubicBezTo>
                    <a:pt x="1001" y="-15"/>
                    <a:pt x="3126" y="-94"/>
                    <a:pt x="5959" y="105"/>
                  </a:cubicBezTo>
                  <a:cubicBezTo>
                    <a:pt x="8792" y="303"/>
                    <a:pt x="12333" y="780"/>
                    <a:pt x="14811" y="1574"/>
                  </a:cubicBezTo>
                  <a:cubicBezTo>
                    <a:pt x="17290" y="2368"/>
                    <a:pt x="18706" y="3480"/>
                    <a:pt x="17821" y="4671"/>
                  </a:cubicBezTo>
                  <a:cubicBezTo>
                    <a:pt x="16936" y="5862"/>
                    <a:pt x="13749" y="7132"/>
                    <a:pt x="11978" y="8165"/>
                  </a:cubicBezTo>
                  <a:cubicBezTo>
                    <a:pt x="10208" y="9197"/>
                    <a:pt x="9854" y="9991"/>
                    <a:pt x="10916" y="10746"/>
                  </a:cubicBezTo>
                  <a:cubicBezTo>
                    <a:pt x="11978" y="11500"/>
                    <a:pt x="14457" y="12215"/>
                    <a:pt x="16759" y="13327"/>
                  </a:cubicBezTo>
                  <a:cubicBezTo>
                    <a:pt x="19060" y="14438"/>
                    <a:pt x="21185" y="15947"/>
                    <a:pt x="19237" y="17377"/>
                  </a:cubicBezTo>
                  <a:cubicBezTo>
                    <a:pt x="17290" y="18806"/>
                    <a:pt x="11270" y="20156"/>
                    <a:pt x="5251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633473" y="3035300"/>
              <a:ext cx="15695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1918" y="0"/>
                  </a:moveTo>
                  <a:cubicBezTo>
                    <a:pt x="9218" y="3646"/>
                    <a:pt x="6518" y="7291"/>
                    <a:pt x="3818" y="10435"/>
                  </a:cubicBezTo>
                  <a:cubicBezTo>
                    <a:pt x="1118" y="13580"/>
                    <a:pt x="-1582" y="16223"/>
                    <a:pt x="1118" y="18000"/>
                  </a:cubicBezTo>
                  <a:cubicBezTo>
                    <a:pt x="3818" y="19777"/>
                    <a:pt x="11918" y="20689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617417" y="2914650"/>
              <a:ext cx="3746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32" y="21600"/>
                  </a:moveTo>
                  <a:cubicBezTo>
                    <a:pt x="366" y="20671"/>
                    <a:pt x="0" y="19742"/>
                    <a:pt x="0" y="18813"/>
                  </a:cubicBezTo>
                  <a:cubicBezTo>
                    <a:pt x="0" y="17884"/>
                    <a:pt x="366" y="16955"/>
                    <a:pt x="2319" y="14400"/>
                  </a:cubicBezTo>
                  <a:cubicBezTo>
                    <a:pt x="4271" y="11845"/>
                    <a:pt x="7810" y="7665"/>
                    <a:pt x="11288" y="4994"/>
                  </a:cubicBezTo>
                  <a:cubicBezTo>
                    <a:pt x="14766" y="2323"/>
                    <a:pt x="18183" y="116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642817" y="3181350"/>
              <a:ext cx="2095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820617" y="3416300"/>
              <a:ext cx="1270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574"/>
                    <a:pt x="11520" y="11148"/>
                    <a:pt x="15120" y="14748"/>
                  </a:cubicBezTo>
                  <a:cubicBezTo>
                    <a:pt x="18720" y="18348"/>
                    <a:pt x="20160" y="199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826967" y="3403600"/>
              <a:ext cx="1778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6843" y="1362"/>
                  </a:cubicBezTo>
                  <a:cubicBezTo>
                    <a:pt x="14657" y="2724"/>
                    <a:pt x="11571" y="5449"/>
                    <a:pt x="8614" y="9049"/>
                  </a:cubicBezTo>
                  <a:cubicBezTo>
                    <a:pt x="5657" y="12649"/>
                    <a:pt x="2829" y="171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703946" y="2698413"/>
              <a:ext cx="161122" cy="199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67" fill="norm" stroke="1" extrusionOk="0">
                  <a:moveTo>
                    <a:pt x="1997" y="8052"/>
                  </a:moveTo>
                  <a:cubicBezTo>
                    <a:pt x="2278" y="6938"/>
                    <a:pt x="2558" y="5825"/>
                    <a:pt x="2698" y="5825"/>
                  </a:cubicBezTo>
                  <a:cubicBezTo>
                    <a:pt x="2839" y="5825"/>
                    <a:pt x="2839" y="6938"/>
                    <a:pt x="2698" y="9276"/>
                  </a:cubicBezTo>
                  <a:cubicBezTo>
                    <a:pt x="2558" y="11614"/>
                    <a:pt x="2278" y="15177"/>
                    <a:pt x="1857" y="17515"/>
                  </a:cubicBezTo>
                  <a:cubicBezTo>
                    <a:pt x="1436" y="19854"/>
                    <a:pt x="875" y="20967"/>
                    <a:pt x="454" y="20967"/>
                  </a:cubicBezTo>
                  <a:cubicBezTo>
                    <a:pt x="34" y="20967"/>
                    <a:pt x="-247" y="19854"/>
                    <a:pt x="314" y="16959"/>
                  </a:cubicBezTo>
                  <a:cubicBezTo>
                    <a:pt x="875" y="14064"/>
                    <a:pt x="2278" y="9388"/>
                    <a:pt x="3540" y="6381"/>
                  </a:cubicBezTo>
                  <a:cubicBezTo>
                    <a:pt x="4802" y="3375"/>
                    <a:pt x="5924" y="2039"/>
                    <a:pt x="7187" y="1037"/>
                  </a:cubicBezTo>
                  <a:cubicBezTo>
                    <a:pt x="8449" y="35"/>
                    <a:pt x="9852" y="-633"/>
                    <a:pt x="11675" y="926"/>
                  </a:cubicBezTo>
                  <a:cubicBezTo>
                    <a:pt x="13498" y="2485"/>
                    <a:pt x="15743" y="6270"/>
                    <a:pt x="17426" y="9165"/>
                  </a:cubicBezTo>
                  <a:cubicBezTo>
                    <a:pt x="19109" y="12060"/>
                    <a:pt x="20231" y="14064"/>
                    <a:pt x="21353" y="16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3232166" y="2919123"/>
              <a:ext cx="223452" cy="59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15" fill="norm" stroke="1" extrusionOk="0">
                  <a:moveTo>
                    <a:pt x="21113" y="980"/>
                  </a:moveTo>
                  <a:cubicBezTo>
                    <a:pt x="20913" y="600"/>
                    <a:pt x="20713" y="219"/>
                    <a:pt x="20113" y="67"/>
                  </a:cubicBezTo>
                  <a:cubicBezTo>
                    <a:pt x="19513" y="-85"/>
                    <a:pt x="18513" y="-9"/>
                    <a:pt x="16713" y="600"/>
                  </a:cubicBezTo>
                  <a:cubicBezTo>
                    <a:pt x="14913" y="1208"/>
                    <a:pt x="12313" y="2349"/>
                    <a:pt x="9513" y="4250"/>
                  </a:cubicBezTo>
                  <a:cubicBezTo>
                    <a:pt x="6713" y="6152"/>
                    <a:pt x="3713" y="8814"/>
                    <a:pt x="1913" y="11209"/>
                  </a:cubicBezTo>
                  <a:cubicBezTo>
                    <a:pt x="113" y="13605"/>
                    <a:pt x="-487" y="15735"/>
                    <a:pt x="413" y="17370"/>
                  </a:cubicBezTo>
                  <a:cubicBezTo>
                    <a:pt x="1313" y="19005"/>
                    <a:pt x="3713" y="20146"/>
                    <a:pt x="6313" y="20754"/>
                  </a:cubicBezTo>
                  <a:cubicBezTo>
                    <a:pt x="8913" y="21363"/>
                    <a:pt x="11713" y="21439"/>
                    <a:pt x="14513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3541082" y="3148188"/>
              <a:ext cx="163317" cy="27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89" fill="norm" stroke="1" extrusionOk="0">
                  <a:moveTo>
                    <a:pt x="17065" y="109"/>
                  </a:moveTo>
                  <a:cubicBezTo>
                    <a:pt x="15127" y="-54"/>
                    <a:pt x="13188" y="-218"/>
                    <a:pt x="10558" y="1091"/>
                  </a:cubicBezTo>
                  <a:cubicBezTo>
                    <a:pt x="7927" y="2400"/>
                    <a:pt x="4604" y="5182"/>
                    <a:pt x="2665" y="8291"/>
                  </a:cubicBezTo>
                  <a:cubicBezTo>
                    <a:pt x="727" y="11400"/>
                    <a:pt x="173" y="14837"/>
                    <a:pt x="34" y="16964"/>
                  </a:cubicBezTo>
                  <a:cubicBezTo>
                    <a:pt x="-104" y="19091"/>
                    <a:pt x="173" y="19909"/>
                    <a:pt x="1004" y="20482"/>
                  </a:cubicBezTo>
                  <a:cubicBezTo>
                    <a:pt x="1834" y="21055"/>
                    <a:pt x="3219" y="21382"/>
                    <a:pt x="6127" y="20727"/>
                  </a:cubicBezTo>
                  <a:cubicBezTo>
                    <a:pt x="9034" y="20073"/>
                    <a:pt x="13465" y="18437"/>
                    <a:pt x="16511" y="15900"/>
                  </a:cubicBezTo>
                  <a:cubicBezTo>
                    <a:pt x="19558" y="13364"/>
                    <a:pt x="21219" y="9927"/>
                    <a:pt x="21358" y="7309"/>
                  </a:cubicBezTo>
                  <a:cubicBezTo>
                    <a:pt x="21496" y="4691"/>
                    <a:pt x="20111" y="2891"/>
                    <a:pt x="18588" y="1991"/>
                  </a:cubicBezTo>
                  <a:cubicBezTo>
                    <a:pt x="17065" y="1091"/>
                    <a:pt x="15404" y="1091"/>
                    <a:pt x="14573" y="1664"/>
                  </a:cubicBezTo>
                  <a:cubicBezTo>
                    <a:pt x="13742" y="2237"/>
                    <a:pt x="13742" y="3382"/>
                    <a:pt x="13742" y="4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3874716" y="32639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4035933" y="3074105"/>
              <a:ext cx="159861" cy="358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374" fill="norm" stroke="1" extrusionOk="0">
                  <a:moveTo>
                    <a:pt x="15266" y="337"/>
                  </a:moveTo>
                  <a:cubicBezTo>
                    <a:pt x="12258" y="85"/>
                    <a:pt x="9251" y="-168"/>
                    <a:pt x="6653" y="148"/>
                  </a:cubicBezTo>
                  <a:cubicBezTo>
                    <a:pt x="4056" y="464"/>
                    <a:pt x="1868" y="1348"/>
                    <a:pt x="775" y="2548"/>
                  </a:cubicBezTo>
                  <a:cubicBezTo>
                    <a:pt x="-319" y="3748"/>
                    <a:pt x="-319" y="5264"/>
                    <a:pt x="1185" y="6527"/>
                  </a:cubicBezTo>
                  <a:cubicBezTo>
                    <a:pt x="2689" y="7790"/>
                    <a:pt x="5696" y="8800"/>
                    <a:pt x="9387" y="10253"/>
                  </a:cubicBezTo>
                  <a:cubicBezTo>
                    <a:pt x="13078" y="11706"/>
                    <a:pt x="17453" y="13600"/>
                    <a:pt x="19367" y="15306"/>
                  </a:cubicBezTo>
                  <a:cubicBezTo>
                    <a:pt x="21281" y="17011"/>
                    <a:pt x="20734" y="18527"/>
                    <a:pt x="19777" y="19600"/>
                  </a:cubicBezTo>
                  <a:cubicBezTo>
                    <a:pt x="18820" y="20674"/>
                    <a:pt x="17453" y="21306"/>
                    <a:pt x="15676" y="21369"/>
                  </a:cubicBezTo>
                  <a:cubicBezTo>
                    <a:pt x="13899" y="21432"/>
                    <a:pt x="11711" y="20927"/>
                    <a:pt x="10481" y="20295"/>
                  </a:cubicBezTo>
                  <a:cubicBezTo>
                    <a:pt x="9251" y="19664"/>
                    <a:pt x="8977" y="18906"/>
                    <a:pt x="8704" y="18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4147766" y="307340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5600"/>
                    <a:pt x="758" y="9600"/>
                    <a:pt x="4358" y="6000"/>
                  </a:cubicBezTo>
                  <a:cubicBezTo>
                    <a:pt x="7958" y="2400"/>
                    <a:pt x="1477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4446216" y="2882900"/>
              <a:ext cx="205649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0" y="0"/>
                  </a:moveTo>
                  <a:cubicBezTo>
                    <a:pt x="3024" y="648"/>
                    <a:pt x="6048" y="1296"/>
                    <a:pt x="9288" y="2592"/>
                  </a:cubicBezTo>
                  <a:cubicBezTo>
                    <a:pt x="12528" y="3888"/>
                    <a:pt x="15984" y="5832"/>
                    <a:pt x="18252" y="7884"/>
                  </a:cubicBezTo>
                  <a:cubicBezTo>
                    <a:pt x="20520" y="9936"/>
                    <a:pt x="21600" y="12096"/>
                    <a:pt x="20628" y="14148"/>
                  </a:cubicBezTo>
                  <a:cubicBezTo>
                    <a:pt x="19656" y="16200"/>
                    <a:pt x="16632" y="18144"/>
                    <a:pt x="13608" y="19368"/>
                  </a:cubicBezTo>
                  <a:cubicBezTo>
                    <a:pt x="10584" y="20592"/>
                    <a:pt x="7560" y="21096"/>
                    <a:pt x="45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5182816" y="321945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5106616" y="335280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20160"/>
                    <a:pt x="7754" y="18720"/>
                    <a:pt x="11354" y="15120"/>
                  </a:cubicBezTo>
                  <a:cubicBezTo>
                    <a:pt x="14954" y="11520"/>
                    <a:pt x="18277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6217866" y="2851150"/>
              <a:ext cx="444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404"/>
                    <a:pt x="4114" y="6807"/>
                    <a:pt x="6686" y="10015"/>
                  </a:cubicBezTo>
                  <a:cubicBezTo>
                    <a:pt x="9257" y="13222"/>
                    <a:pt x="12343" y="16233"/>
                    <a:pt x="14914" y="18131"/>
                  </a:cubicBezTo>
                  <a:cubicBezTo>
                    <a:pt x="17486" y="20029"/>
                    <a:pt x="19543" y="208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6014666" y="3289300"/>
              <a:ext cx="273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4" y="17600"/>
                    <a:pt x="3349" y="13600"/>
                    <a:pt x="6279" y="10800"/>
                  </a:cubicBezTo>
                  <a:cubicBezTo>
                    <a:pt x="9209" y="8000"/>
                    <a:pt x="13395" y="6400"/>
                    <a:pt x="16158" y="4800"/>
                  </a:cubicBezTo>
                  <a:cubicBezTo>
                    <a:pt x="18921" y="3200"/>
                    <a:pt x="2026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6116266" y="3385055"/>
              <a:ext cx="137995" cy="22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73" fill="norm" stroke="1" extrusionOk="0">
                  <a:moveTo>
                    <a:pt x="2945" y="3488"/>
                  </a:moveTo>
                  <a:cubicBezTo>
                    <a:pt x="3600" y="2506"/>
                    <a:pt x="4255" y="1524"/>
                    <a:pt x="5400" y="935"/>
                  </a:cubicBezTo>
                  <a:cubicBezTo>
                    <a:pt x="6545" y="346"/>
                    <a:pt x="8182" y="149"/>
                    <a:pt x="9818" y="51"/>
                  </a:cubicBezTo>
                  <a:cubicBezTo>
                    <a:pt x="11455" y="-47"/>
                    <a:pt x="13091" y="-47"/>
                    <a:pt x="14073" y="444"/>
                  </a:cubicBezTo>
                  <a:cubicBezTo>
                    <a:pt x="15055" y="935"/>
                    <a:pt x="15382" y="1917"/>
                    <a:pt x="15382" y="2898"/>
                  </a:cubicBezTo>
                  <a:cubicBezTo>
                    <a:pt x="15382" y="3880"/>
                    <a:pt x="15055" y="4862"/>
                    <a:pt x="14073" y="5844"/>
                  </a:cubicBezTo>
                  <a:cubicBezTo>
                    <a:pt x="13091" y="6826"/>
                    <a:pt x="11455" y="7808"/>
                    <a:pt x="11455" y="8298"/>
                  </a:cubicBezTo>
                  <a:cubicBezTo>
                    <a:pt x="11455" y="8789"/>
                    <a:pt x="13091" y="8789"/>
                    <a:pt x="14727" y="8986"/>
                  </a:cubicBezTo>
                  <a:cubicBezTo>
                    <a:pt x="16364" y="9182"/>
                    <a:pt x="18000" y="9575"/>
                    <a:pt x="19309" y="10949"/>
                  </a:cubicBezTo>
                  <a:cubicBezTo>
                    <a:pt x="20618" y="12324"/>
                    <a:pt x="21600" y="14680"/>
                    <a:pt x="21273" y="16644"/>
                  </a:cubicBezTo>
                  <a:cubicBezTo>
                    <a:pt x="20945" y="18608"/>
                    <a:pt x="19309" y="20178"/>
                    <a:pt x="16527" y="20866"/>
                  </a:cubicBezTo>
                  <a:cubicBezTo>
                    <a:pt x="13745" y="21553"/>
                    <a:pt x="9818" y="21357"/>
                    <a:pt x="6873" y="20375"/>
                  </a:cubicBezTo>
                  <a:cubicBezTo>
                    <a:pt x="3927" y="19393"/>
                    <a:pt x="1964" y="17626"/>
                    <a:pt x="0" y="15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6666988" y="2842683"/>
              <a:ext cx="141430" cy="51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43" fill="norm" stroke="1" extrusionOk="0">
                  <a:moveTo>
                    <a:pt x="21224" y="885"/>
                  </a:moveTo>
                  <a:cubicBezTo>
                    <a:pt x="18048" y="443"/>
                    <a:pt x="14871" y="0"/>
                    <a:pt x="11853" y="0"/>
                  </a:cubicBezTo>
                  <a:cubicBezTo>
                    <a:pt x="8836" y="0"/>
                    <a:pt x="5977" y="443"/>
                    <a:pt x="3912" y="1107"/>
                  </a:cubicBezTo>
                  <a:cubicBezTo>
                    <a:pt x="1848" y="1770"/>
                    <a:pt x="577" y="2656"/>
                    <a:pt x="1053" y="3939"/>
                  </a:cubicBezTo>
                  <a:cubicBezTo>
                    <a:pt x="1530" y="5223"/>
                    <a:pt x="3753" y="6905"/>
                    <a:pt x="5342" y="8410"/>
                  </a:cubicBezTo>
                  <a:cubicBezTo>
                    <a:pt x="6930" y="9915"/>
                    <a:pt x="7883" y="11243"/>
                    <a:pt x="7883" y="12084"/>
                  </a:cubicBezTo>
                  <a:cubicBezTo>
                    <a:pt x="7883" y="12925"/>
                    <a:pt x="6930" y="13279"/>
                    <a:pt x="5659" y="13544"/>
                  </a:cubicBezTo>
                  <a:cubicBezTo>
                    <a:pt x="4389" y="13810"/>
                    <a:pt x="2800" y="13987"/>
                    <a:pt x="2483" y="13898"/>
                  </a:cubicBezTo>
                  <a:cubicBezTo>
                    <a:pt x="2165" y="13810"/>
                    <a:pt x="3118" y="13456"/>
                    <a:pt x="4389" y="13323"/>
                  </a:cubicBezTo>
                  <a:cubicBezTo>
                    <a:pt x="5659" y="13190"/>
                    <a:pt x="7248" y="13279"/>
                    <a:pt x="8200" y="13633"/>
                  </a:cubicBezTo>
                  <a:cubicBezTo>
                    <a:pt x="9153" y="13987"/>
                    <a:pt x="9471" y="14607"/>
                    <a:pt x="8518" y="15403"/>
                  </a:cubicBezTo>
                  <a:cubicBezTo>
                    <a:pt x="7565" y="16200"/>
                    <a:pt x="5342" y="17174"/>
                    <a:pt x="3753" y="17926"/>
                  </a:cubicBezTo>
                  <a:cubicBezTo>
                    <a:pt x="2165" y="18679"/>
                    <a:pt x="1212" y="19210"/>
                    <a:pt x="577" y="19785"/>
                  </a:cubicBezTo>
                  <a:cubicBezTo>
                    <a:pt x="-58" y="20361"/>
                    <a:pt x="-376" y="20980"/>
                    <a:pt x="736" y="21290"/>
                  </a:cubicBezTo>
                  <a:cubicBezTo>
                    <a:pt x="1848" y="21600"/>
                    <a:pt x="4389" y="21600"/>
                    <a:pt x="7883" y="21423"/>
                  </a:cubicBezTo>
                  <a:cubicBezTo>
                    <a:pt x="11377" y="21246"/>
                    <a:pt x="15824" y="20892"/>
                    <a:pt x="20271" y="20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7043366" y="2965450"/>
              <a:ext cx="127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18"/>
                    <a:pt x="21600" y="9035"/>
                    <a:pt x="18000" y="12635"/>
                  </a:cubicBezTo>
                  <a:cubicBezTo>
                    <a:pt x="14400" y="16235"/>
                    <a:pt x="7200" y="189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6935416" y="2942380"/>
              <a:ext cx="298451" cy="9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21072"/>
                  </a:moveTo>
                  <a:cubicBezTo>
                    <a:pt x="2145" y="16272"/>
                    <a:pt x="4289" y="11472"/>
                    <a:pt x="7506" y="7632"/>
                  </a:cubicBezTo>
                  <a:cubicBezTo>
                    <a:pt x="10723" y="3792"/>
                    <a:pt x="15013" y="912"/>
                    <a:pt x="17540" y="192"/>
                  </a:cubicBezTo>
                  <a:cubicBezTo>
                    <a:pt x="20068" y="-528"/>
                    <a:pt x="20834" y="912"/>
                    <a:pt x="21600" y="2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922716" y="3225800"/>
              <a:ext cx="285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0" y="16800"/>
                    <a:pt x="9280" y="12000"/>
                    <a:pt x="12880" y="8400"/>
                  </a:cubicBezTo>
                  <a:cubicBezTo>
                    <a:pt x="16480" y="4800"/>
                    <a:pt x="1904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363955" y="2909250"/>
              <a:ext cx="181063" cy="41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51" fill="norm" stroke="1" extrusionOk="0">
                  <a:moveTo>
                    <a:pt x="21485" y="933"/>
                  </a:moveTo>
                  <a:cubicBezTo>
                    <a:pt x="20732" y="496"/>
                    <a:pt x="19978" y="60"/>
                    <a:pt x="19099" y="6"/>
                  </a:cubicBezTo>
                  <a:cubicBezTo>
                    <a:pt x="18220" y="-49"/>
                    <a:pt x="17215" y="278"/>
                    <a:pt x="14327" y="1806"/>
                  </a:cubicBezTo>
                  <a:cubicBezTo>
                    <a:pt x="11438" y="3333"/>
                    <a:pt x="6666" y="6060"/>
                    <a:pt x="3778" y="9006"/>
                  </a:cubicBezTo>
                  <a:cubicBezTo>
                    <a:pt x="890" y="11951"/>
                    <a:pt x="-115" y="15115"/>
                    <a:pt x="11" y="17242"/>
                  </a:cubicBezTo>
                  <a:cubicBezTo>
                    <a:pt x="136" y="19369"/>
                    <a:pt x="1392" y="20460"/>
                    <a:pt x="4406" y="21006"/>
                  </a:cubicBezTo>
                  <a:cubicBezTo>
                    <a:pt x="7420" y="21551"/>
                    <a:pt x="12192" y="21551"/>
                    <a:pt x="16964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566039" y="3037416"/>
              <a:ext cx="128753" cy="20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0678" fill="norm" stroke="1" extrusionOk="0">
                  <a:moveTo>
                    <a:pt x="12848" y="2352"/>
                  </a:moveTo>
                  <a:cubicBezTo>
                    <a:pt x="10823" y="2352"/>
                    <a:pt x="8798" y="2352"/>
                    <a:pt x="6773" y="3529"/>
                  </a:cubicBezTo>
                  <a:cubicBezTo>
                    <a:pt x="4748" y="4705"/>
                    <a:pt x="2723" y="7057"/>
                    <a:pt x="1373" y="9838"/>
                  </a:cubicBezTo>
                  <a:cubicBezTo>
                    <a:pt x="23" y="12618"/>
                    <a:pt x="-652" y="15826"/>
                    <a:pt x="867" y="18071"/>
                  </a:cubicBezTo>
                  <a:cubicBezTo>
                    <a:pt x="2385" y="20317"/>
                    <a:pt x="6098" y="21600"/>
                    <a:pt x="9811" y="19889"/>
                  </a:cubicBezTo>
                  <a:cubicBezTo>
                    <a:pt x="13523" y="18178"/>
                    <a:pt x="17236" y="13473"/>
                    <a:pt x="19092" y="9945"/>
                  </a:cubicBezTo>
                  <a:cubicBezTo>
                    <a:pt x="20948" y="6416"/>
                    <a:pt x="20948" y="4063"/>
                    <a:pt x="19429" y="2459"/>
                  </a:cubicBezTo>
                  <a:cubicBezTo>
                    <a:pt x="17911" y="855"/>
                    <a:pt x="14873" y="0"/>
                    <a:pt x="12848" y="0"/>
                  </a:cubicBezTo>
                  <a:cubicBezTo>
                    <a:pt x="10823" y="0"/>
                    <a:pt x="9811" y="855"/>
                    <a:pt x="9304" y="1818"/>
                  </a:cubicBezTo>
                  <a:cubicBezTo>
                    <a:pt x="8798" y="2780"/>
                    <a:pt x="8798" y="3850"/>
                    <a:pt x="8798" y="4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7779966" y="31178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7881566" y="2945849"/>
              <a:ext cx="176100" cy="33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0" fill="norm" stroke="1" extrusionOk="0">
                  <a:moveTo>
                    <a:pt x="0" y="4085"/>
                  </a:moveTo>
                  <a:cubicBezTo>
                    <a:pt x="0" y="3410"/>
                    <a:pt x="0" y="2735"/>
                    <a:pt x="1286" y="2128"/>
                  </a:cubicBezTo>
                  <a:cubicBezTo>
                    <a:pt x="2571" y="1520"/>
                    <a:pt x="5143" y="980"/>
                    <a:pt x="8229" y="575"/>
                  </a:cubicBezTo>
                  <a:cubicBezTo>
                    <a:pt x="11314" y="170"/>
                    <a:pt x="14914" y="-100"/>
                    <a:pt x="17229" y="35"/>
                  </a:cubicBezTo>
                  <a:cubicBezTo>
                    <a:pt x="19543" y="170"/>
                    <a:pt x="20571" y="710"/>
                    <a:pt x="21086" y="1318"/>
                  </a:cubicBezTo>
                  <a:cubicBezTo>
                    <a:pt x="21600" y="1925"/>
                    <a:pt x="21600" y="2600"/>
                    <a:pt x="20057" y="4558"/>
                  </a:cubicBezTo>
                  <a:cubicBezTo>
                    <a:pt x="18514" y="6515"/>
                    <a:pt x="15429" y="9755"/>
                    <a:pt x="14143" y="12793"/>
                  </a:cubicBezTo>
                  <a:cubicBezTo>
                    <a:pt x="12857" y="15830"/>
                    <a:pt x="13371" y="18665"/>
                    <a:pt x="13886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7878305" y="3117850"/>
              <a:ext cx="149312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3206" y="21600"/>
                  </a:moveTo>
                  <a:cubicBezTo>
                    <a:pt x="1685" y="20160"/>
                    <a:pt x="164" y="18720"/>
                    <a:pt x="12" y="15840"/>
                  </a:cubicBezTo>
                  <a:cubicBezTo>
                    <a:pt x="-140" y="12960"/>
                    <a:pt x="1077" y="8640"/>
                    <a:pt x="4880" y="5760"/>
                  </a:cubicBezTo>
                  <a:cubicBezTo>
                    <a:pt x="8683" y="2880"/>
                    <a:pt x="15071" y="1440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298622" y="2978150"/>
              <a:ext cx="19889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1365" y="0"/>
                  </a:moveTo>
                  <a:cubicBezTo>
                    <a:pt x="16363" y="2880"/>
                    <a:pt x="11361" y="5760"/>
                    <a:pt x="7837" y="7920"/>
                  </a:cubicBezTo>
                  <a:cubicBezTo>
                    <a:pt x="4312" y="10080"/>
                    <a:pt x="2266" y="11520"/>
                    <a:pt x="1129" y="12840"/>
                  </a:cubicBezTo>
                  <a:cubicBezTo>
                    <a:pt x="-8" y="14160"/>
                    <a:pt x="-235" y="15360"/>
                    <a:pt x="220" y="15960"/>
                  </a:cubicBezTo>
                  <a:cubicBezTo>
                    <a:pt x="674" y="16560"/>
                    <a:pt x="1811" y="16560"/>
                    <a:pt x="4540" y="16920"/>
                  </a:cubicBezTo>
                  <a:cubicBezTo>
                    <a:pt x="7268" y="17280"/>
                    <a:pt x="11588" y="18000"/>
                    <a:pt x="14203" y="18840"/>
                  </a:cubicBezTo>
                  <a:cubicBezTo>
                    <a:pt x="16818" y="19680"/>
                    <a:pt x="17727" y="20640"/>
                    <a:pt x="186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281616" y="31940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8618665" y="3017193"/>
              <a:ext cx="140822" cy="17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917" fill="norm" stroke="1" extrusionOk="0">
                  <a:moveTo>
                    <a:pt x="13074" y="1412"/>
                  </a:moveTo>
                  <a:cubicBezTo>
                    <a:pt x="10570" y="1158"/>
                    <a:pt x="8065" y="903"/>
                    <a:pt x="5561" y="2936"/>
                  </a:cubicBezTo>
                  <a:cubicBezTo>
                    <a:pt x="3056" y="4969"/>
                    <a:pt x="552" y="9289"/>
                    <a:pt x="83" y="12847"/>
                  </a:cubicBezTo>
                  <a:cubicBezTo>
                    <a:pt x="-387" y="16405"/>
                    <a:pt x="1178" y="19200"/>
                    <a:pt x="3839" y="20343"/>
                  </a:cubicBezTo>
                  <a:cubicBezTo>
                    <a:pt x="6500" y="21487"/>
                    <a:pt x="10256" y="20979"/>
                    <a:pt x="13387" y="18311"/>
                  </a:cubicBezTo>
                  <a:cubicBezTo>
                    <a:pt x="16517" y="15642"/>
                    <a:pt x="19022" y="10814"/>
                    <a:pt x="20117" y="7638"/>
                  </a:cubicBezTo>
                  <a:cubicBezTo>
                    <a:pt x="21213" y="4461"/>
                    <a:pt x="20900" y="2936"/>
                    <a:pt x="20117" y="1793"/>
                  </a:cubicBezTo>
                  <a:cubicBezTo>
                    <a:pt x="19335" y="649"/>
                    <a:pt x="18083" y="-113"/>
                    <a:pt x="16361" y="14"/>
                  </a:cubicBezTo>
                  <a:cubicBezTo>
                    <a:pt x="14639" y="141"/>
                    <a:pt x="12448" y="1158"/>
                    <a:pt x="10256" y="2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8757866" y="31051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910659" y="2976799"/>
              <a:ext cx="86621" cy="22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9" h="21325" fill="norm" stroke="1" extrusionOk="0">
                  <a:moveTo>
                    <a:pt x="17582" y="3157"/>
                  </a:moveTo>
                  <a:cubicBezTo>
                    <a:pt x="16109" y="2147"/>
                    <a:pt x="14636" y="1138"/>
                    <a:pt x="12182" y="532"/>
                  </a:cubicBezTo>
                  <a:cubicBezTo>
                    <a:pt x="9727" y="-73"/>
                    <a:pt x="6291" y="-275"/>
                    <a:pt x="3591" y="532"/>
                  </a:cubicBezTo>
                  <a:cubicBezTo>
                    <a:pt x="891" y="1340"/>
                    <a:pt x="-1073" y="3157"/>
                    <a:pt x="645" y="5579"/>
                  </a:cubicBezTo>
                  <a:cubicBezTo>
                    <a:pt x="2363" y="8002"/>
                    <a:pt x="7763" y="11030"/>
                    <a:pt x="11691" y="13250"/>
                  </a:cubicBezTo>
                  <a:cubicBezTo>
                    <a:pt x="15618" y="15471"/>
                    <a:pt x="18072" y="16884"/>
                    <a:pt x="19300" y="18095"/>
                  </a:cubicBezTo>
                  <a:cubicBezTo>
                    <a:pt x="20527" y="19306"/>
                    <a:pt x="20527" y="20316"/>
                    <a:pt x="17827" y="20820"/>
                  </a:cubicBezTo>
                  <a:cubicBezTo>
                    <a:pt x="15127" y="21325"/>
                    <a:pt x="9727" y="21325"/>
                    <a:pt x="4327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897566" y="2975472"/>
              <a:ext cx="254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140" y="12302"/>
                    <a:pt x="8280" y="4448"/>
                    <a:pt x="11880" y="1502"/>
                  </a:cubicBezTo>
                  <a:cubicBezTo>
                    <a:pt x="15480" y="-1443"/>
                    <a:pt x="1854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9132516" y="2870200"/>
              <a:ext cx="16263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7382" y="0"/>
                  </a:moveTo>
                  <a:cubicBezTo>
                    <a:pt x="9570" y="752"/>
                    <a:pt x="11757" y="1504"/>
                    <a:pt x="14218" y="3170"/>
                  </a:cubicBezTo>
                  <a:cubicBezTo>
                    <a:pt x="16678" y="4836"/>
                    <a:pt x="19413" y="7415"/>
                    <a:pt x="20506" y="9833"/>
                  </a:cubicBezTo>
                  <a:cubicBezTo>
                    <a:pt x="21600" y="12251"/>
                    <a:pt x="21053" y="14507"/>
                    <a:pt x="17362" y="16442"/>
                  </a:cubicBezTo>
                  <a:cubicBezTo>
                    <a:pt x="13671" y="18376"/>
                    <a:pt x="6835" y="199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9557966" y="3092450"/>
              <a:ext cx="215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8000"/>
                    <a:pt x="12282" y="14400"/>
                    <a:pt x="15882" y="10800"/>
                  </a:cubicBezTo>
                  <a:cubicBezTo>
                    <a:pt x="19482" y="7200"/>
                    <a:pt x="2054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9684966" y="3016250"/>
              <a:ext cx="190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43"/>
                    <a:pt x="4800" y="11286"/>
                    <a:pt x="8400" y="14886"/>
                  </a:cubicBezTo>
                  <a:cubicBezTo>
                    <a:pt x="12000" y="18486"/>
                    <a:pt x="16800" y="200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951666" y="2965450"/>
              <a:ext cx="317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985"/>
                    <a:pt x="10080" y="5971"/>
                    <a:pt x="6480" y="9571"/>
                  </a:cubicBezTo>
                  <a:cubicBezTo>
                    <a:pt x="2880" y="13171"/>
                    <a:pt x="1440" y="17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9881816" y="2952477"/>
              <a:ext cx="222251" cy="5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206" y="16527"/>
                    <a:pt x="411" y="12207"/>
                    <a:pt x="2880" y="7887"/>
                  </a:cubicBezTo>
                  <a:cubicBezTo>
                    <a:pt x="5349" y="3567"/>
                    <a:pt x="10080" y="-753"/>
                    <a:pt x="13577" y="111"/>
                  </a:cubicBezTo>
                  <a:cubicBezTo>
                    <a:pt x="17074" y="975"/>
                    <a:pt x="19337" y="7023"/>
                    <a:pt x="21600" y="13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875466" y="3194050"/>
              <a:ext cx="2349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6457"/>
                    <a:pt x="9730" y="11314"/>
                    <a:pt x="13330" y="7714"/>
                  </a:cubicBezTo>
                  <a:cubicBezTo>
                    <a:pt x="16930" y="4114"/>
                    <a:pt x="1926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0244930" y="2911972"/>
              <a:ext cx="144888" cy="30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491" fill="norm" stroke="1" extrusionOk="0">
                  <a:moveTo>
                    <a:pt x="20824" y="187"/>
                  </a:moveTo>
                  <a:cubicBezTo>
                    <a:pt x="18694" y="39"/>
                    <a:pt x="16565" y="-109"/>
                    <a:pt x="14892" y="113"/>
                  </a:cubicBezTo>
                  <a:cubicBezTo>
                    <a:pt x="13218" y="335"/>
                    <a:pt x="12001" y="927"/>
                    <a:pt x="9568" y="3146"/>
                  </a:cubicBezTo>
                  <a:cubicBezTo>
                    <a:pt x="7134" y="5365"/>
                    <a:pt x="3483" y="9212"/>
                    <a:pt x="1506" y="11949"/>
                  </a:cubicBezTo>
                  <a:cubicBezTo>
                    <a:pt x="-472" y="14686"/>
                    <a:pt x="-776" y="16313"/>
                    <a:pt x="2266" y="17718"/>
                  </a:cubicBezTo>
                  <a:cubicBezTo>
                    <a:pt x="5309" y="19124"/>
                    <a:pt x="11697" y="20307"/>
                    <a:pt x="18086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0405453" y="3013987"/>
              <a:ext cx="128298" cy="15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006" fill="norm" stroke="1" extrusionOk="0">
                  <a:moveTo>
                    <a:pt x="14149" y="1983"/>
                  </a:moveTo>
                  <a:cubicBezTo>
                    <a:pt x="11362" y="1422"/>
                    <a:pt x="8575" y="861"/>
                    <a:pt x="5962" y="2825"/>
                  </a:cubicBezTo>
                  <a:cubicBezTo>
                    <a:pt x="3349" y="4788"/>
                    <a:pt x="911" y="9277"/>
                    <a:pt x="214" y="12783"/>
                  </a:cubicBezTo>
                  <a:cubicBezTo>
                    <a:pt x="-483" y="16290"/>
                    <a:pt x="562" y="18814"/>
                    <a:pt x="2827" y="20077"/>
                  </a:cubicBezTo>
                  <a:cubicBezTo>
                    <a:pt x="5091" y="21339"/>
                    <a:pt x="8575" y="21339"/>
                    <a:pt x="11711" y="19936"/>
                  </a:cubicBezTo>
                  <a:cubicBezTo>
                    <a:pt x="14846" y="18534"/>
                    <a:pt x="17633" y="15729"/>
                    <a:pt x="19201" y="12923"/>
                  </a:cubicBezTo>
                  <a:cubicBezTo>
                    <a:pt x="20769" y="10118"/>
                    <a:pt x="21117" y="7313"/>
                    <a:pt x="21117" y="5069"/>
                  </a:cubicBezTo>
                  <a:cubicBezTo>
                    <a:pt x="21117" y="2825"/>
                    <a:pt x="20769" y="1142"/>
                    <a:pt x="19549" y="440"/>
                  </a:cubicBezTo>
                  <a:cubicBezTo>
                    <a:pt x="18330" y="-261"/>
                    <a:pt x="16240" y="20"/>
                    <a:pt x="14149" y="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0580316" y="30988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0656516" y="2992567"/>
              <a:ext cx="165101" cy="19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2543"/>
                  </a:moveTo>
                  <a:cubicBezTo>
                    <a:pt x="831" y="1407"/>
                    <a:pt x="1662" y="270"/>
                    <a:pt x="3600" y="42"/>
                  </a:cubicBezTo>
                  <a:cubicBezTo>
                    <a:pt x="5538" y="-185"/>
                    <a:pt x="8585" y="497"/>
                    <a:pt x="10385" y="1975"/>
                  </a:cubicBezTo>
                  <a:cubicBezTo>
                    <a:pt x="12185" y="3453"/>
                    <a:pt x="12738" y="5727"/>
                    <a:pt x="11492" y="8569"/>
                  </a:cubicBezTo>
                  <a:cubicBezTo>
                    <a:pt x="10246" y="11411"/>
                    <a:pt x="7200" y="14821"/>
                    <a:pt x="4985" y="17095"/>
                  </a:cubicBezTo>
                  <a:cubicBezTo>
                    <a:pt x="2769" y="19369"/>
                    <a:pt x="1385" y="20506"/>
                    <a:pt x="1662" y="20960"/>
                  </a:cubicBezTo>
                  <a:cubicBezTo>
                    <a:pt x="1938" y="21415"/>
                    <a:pt x="3877" y="21188"/>
                    <a:pt x="7477" y="20619"/>
                  </a:cubicBezTo>
                  <a:cubicBezTo>
                    <a:pt x="11077" y="20051"/>
                    <a:pt x="16338" y="19141"/>
                    <a:pt x="21600" y="18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0922950" y="3028950"/>
              <a:ext cx="13361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9618" y="2817"/>
                    <a:pt x="17930" y="5635"/>
                    <a:pt x="14893" y="8139"/>
                  </a:cubicBezTo>
                  <a:cubicBezTo>
                    <a:pt x="11855" y="10643"/>
                    <a:pt x="7467" y="12835"/>
                    <a:pt x="4430" y="14400"/>
                  </a:cubicBezTo>
                  <a:cubicBezTo>
                    <a:pt x="1392" y="15965"/>
                    <a:pt x="-295" y="16904"/>
                    <a:pt x="42" y="17530"/>
                  </a:cubicBezTo>
                  <a:cubicBezTo>
                    <a:pt x="380" y="18157"/>
                    <a:pt x="2742" y="18470"/>
                    <a:pt x="6286" y="19096"/>
                  </a:cubicBezTo>
                  <a:cubicBezTo>
                    <a:pt x="9830" y="19722"/>
                    <a:pt x="14555" y="20661"/>
                    <a:pt x="192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0948616" y="322580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1211326" y="3043627"/>
              <a:ext cx="129344" cy="15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0294" fill="norm" stroke="1" extrusionOk="0">
                  <a:moveTo>
                    <a:pt x="16075" y="572"/>
                  </a:moveTo>
                  <a:cubicBezTo>
                    <a:pt x="13332" y="18"/>
                    <a:pt x="10589" y="-536"/>
                    <a:pt x="7847" y="987"/>
                  </a:cubicBezTo>
                  <a:cubicBezTo>
                    <a:pt x="5104" y="2510"/>
                    <a:pt x="2361" y="6110"/>
                    <a:pt x="989" y="9433"/>
                  </a:cubicBezTo>
                  <a:cubicBezTo>
                    <a:pt x="-382" y="12756"/>
                    <a:pt x="-382" y="15802"/>
                    <a:pt x="1332" y="17879"/>
                  </a:cubicBezTo>
                  <a:cubicBezTo>
                    <a:pt x="3047" y="19956"/>
                    <a:pt x="6475" y="21064"/>
                    <a:pt x="10075" y="19679"/>
                  </a:cubicBezTo>
                  <a:cubicBezTo>
                    <a:pt x="13675" y="18295"/>
                    <a:pt x="17447" y="14418"/>
                    <a:pt x="19332" y="11510"/>
                  </a:cubicBezTo>
                  <a:cubicBezTo>
                    <a:pt x="21218" y="8602"/>
                    <a:pt x="21218" y="6664"/>
                    <a:pt x="20532" y="5279"/>
                  </a:cubicBezTo>
                  <a:cubicBezTo>
                    <a:pt x="19847" y="3895"/>
                    <a:pt x="18475" y="3064"/>
                    <a:pt x="16761" y="2787"/>
                  </a:cubicBezTo>
                  <a:cubicBezTo>
                    <a:pt x="15047" y="2510"/>
                    <a:pt x="12989" y="2787"/>
                    <a:pt x="10932" y="3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1393116" y="3130550"/>
              <a:ext cx="44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1511913" y="3028950"/>
              <a:ext cx="127153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9711" y="0"/>
                  </a:moveTo>
                  <a:cubicBezTo>
                    <a:pt x="7969" y="0"/>
                    <a:pt x="6227" y="0"/>
                    <a:pt x="4485" y="0"/>
                  </a:cubicBezTo>
                  <a:cubicBezTo>
                    <a:pt x="2743" y="0"/>
                    <a:pt x="1002" y="0"/>
                    <a:pt x="305" y="500"/>
                  </a:cubicBezTo>
                  <a:cubicBezTo>
                    <a:pt x="-392" y="1000"/>
                    <a:pt x="-44" y="2000"/>
                    <a:pt x="2918" y="4100"/>
                  </a:cubicBezTo>
                  <a:cubicBezTo>
                    <a:pt x="5879" y="6200"/>
                    <a:pt x="11453" y="9400"/>
                    <a:pt x="15111" y="11600"/>
                  </a:cubicBezTo>
                  <a:cubicBezTo>
                    <a:pt x="18769" y="13800"/>
                    <a:pt x="20511" y="15000"/>
                    <a:pt x="20860" y="16500"/>
                  </a:cubicBezTo>
                  <a:cubicBezTo>
                    <a:pt x="21208" y="18000"/>
                    <a:pt x="20163" y="19800"/>
                    <a:pt x="191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1532816" y="3016250"/>
              <a:ext cx="273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63" y="14400"/>
                    <a:pt x="12726" y="7200"/>
                    <a:pt x="16326" y="3600"/>
                  </a:cubicBezTo>
                  <a:cubicBezTo>
                    <a:pt x="19926" y="0"/>
                    <a:pt x="2076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1767766" y="2990850"/>
              <a:ext cx="129042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600" fill="norm" stroke="1" extrusionOk="0">
                  <a:moveTo>
                    <a:pt x="4985" y="0"/>
                  </a:moveTo>
                  <a:cubicBezTo>
                    <a:pt x="9637" y="1241"/>
                    <a:pt x="14289" y="2483"/>
                    <a:pt x="17280" y="4841"/>
                  </a:cubicBezTo>
                  <a:cubicBezTo>
                    <a:pt x="20271" y="7200"/>
                    <a:pt x="21600" y="10676"/>
                    <a:pt x="18443" y="13655"/>
                  </a:cubicBezTo>
                  <a:cubicBezTo>
                    <a:pt x="15286" y="16634"/>
                    <a:pt x="7643" y="191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160966" y="3778250"/>
              <a:ext cx="215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326066" y="3695700"/>
              <a:ext cx="19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06"/>
                    <a:pt x="0" y="11613"/>
                    <a:pt x="1200" y="15097"/>
                  </a:cubicBezTo>
                  <a:cubicBezTo>
                    <a:pt x="2400" y="18581"/>
                    <a:pt x="4800" y="19742"/>
                    <a:pt x="8400" y="20439"/>
                  </a:cubicBezTo>
                  <a:cubicBezTo>
                    <a:pt x="12000" y="21135"/>
                    <a:pt x="16800" y="213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8742489" y="3683000"/>
              <a:ext cx="2172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842"/>
                    <a:pt x="4448" y="5684"/>
                    <a:pt x="1502" y="9284"/>
                  </a:cubicBezTo>
                  <a:cubicBezTo>
                    <a:pt x="-1443" y="12884"/>
                    <a:pt x="521" y="17242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8675316" y="3676650"/>
              <a:ext cx="196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4400"/>
                    <a:pt x="6039" y="7200"/>
                    <a:pt x="9639" y="3600"/>
                  </a:cubicBezTo>
                  <a:cubicBezTo>
                    <a:pt x="13239" y="0"/>
                    <a:pt x="1741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8662616" y="387985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8000"/>
                    <a:pt x="10473" y="14400"/>
                    <a:pt x="14073" y="10800"/>
                  </a:cubicBezTo>
                  <a:cubicBezTo>
                    <a:pt x="17673" y="7200"/>
                    <a:pt x="1963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025742" y="3663950"/>
              <a:ext cx="10677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20954" y="0"/>
                  </a:moveTo>
                  <a:cubicBezTo>
                    <a:pt x="18877" y="0"/>
                    <a:pt x="16800" y="0"/>
                    <a:pt x="13892" y="1108"/>
                  </a:cubicBezTo>
                  <a:cubicBezTo>
                    <a:pt x="10985" y="2215"/>
                    <a:pt x="7246" y="4431"/>
                    <a:pt x="4339" y="7200"/>
                  </a:cubicBezTo>
                  <a:cubicBezTo>
                    <a:pt x="1431" y="9969"/>
                    <a:pt x="-646" y="13292"/>
                    <a:pt x="185" y="15785"/>
                  </a:cubicBezTo>
                  <a:cubicBezTo>
                    <a:pt x="1016" y="18277"/>
                    <a:pt x="4754" y="19938"/>
                    <a:pt x="84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9122041" y="3731683"/>
              <a:ext cx="137749" cy="12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84" fill="norm" stroke="1" extrusionOk="0">
                  <a:moveTo>
                    <a:pt x="16103" y="354"/>
                  </a:moveTo>
                  <a:cubicBezTo>
                    <a:pt x="12234" y="1770"/>
                    <a:pt x="8365" y="3187"/>
                    <a:pt x="5625" y="5843"/>
                  </a:cubicBezTo>
                  <a:cubicBezTo>
                    <a:pt x="2885" y="8498"/>
                    <a:pt x="1273" y="12393"/>
                    <a:pt x="467" y="15226"/>
                  </a:cubicBezTo>
                  <a:cubicBezTo>
                    <a:pt x="-339" y="18059"/>
                    <a:pt x="-339" y="19830"/>
                    <a:pt x="2401" y="20715"/>
                  </a:cubicBezTo>
                  <a:cubicBezTo>
                    <a:pt x="5142" y="21600"/>
                    <a:pt x="10622" y="21600"/>
                    <a:pt x="14491" y="19652"/>
                  </a:cubicBezTo>
                  <a:cubicBezTo>
                    <a:pt x="18360" y="17705"/>
                    <a:pt x="20616" y="13810"/>
                    <a:pt x="20939" y="10446"/>
                  </a:cubicBezTo>
                  <a:cubicBezTo>
                    <a:pt x="21261" y="7082"/>
                    <a:pt x="19649" y="4249"/>
                    <a:pt x="18037" y="2479"/>
                  </a:cubicBezTo>
                  <a:cubicBezTo>
                    <a:pt x="16425" y="708"/>
                    <a:pt x="14813" y="0"/>
                    <a:pt x="13846" y="0"/>
                  </a:cubicBezTo>
                  <a:cubicBezTo>
                    <a:pt x="12879" y="0"/>
                    <a:pt x="12557" y="708"/>
                    <a:pt x="12234" y="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342066" y="37973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491473" y="3689350"/>
              <a:ext cx="1569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60"/>
                    <a:pt x="3818" y="11520"/>
                    <a:pt x="1118" y="15120"/>
                  </a:cubicBezTo>
                  <a:cubicBezTo>
                    <a:pt x="-1582" y="18720"/>
                    <a:pt x="1118" y="2016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682764" y="3689350"/>
              <a:ext cx="211754" cy="15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7" fill="norm" stroke="1" extrusionOk="0">
                  <a:moveTo>
                    <a:pt x="18829" y="0"/>
                  </a:moveTo>
                  <a:cubicBezTo>
                    <a:pt x="13482" y="4500"/>
                    <a:pt x="8136" y="9000"/>
                    <a:pt x="4928" y="11850"/>
                  </a:cubicBezTo>
                  <a:cubicBezTo>
                    <a:pt x="1720" y="14700"/>
                    <a:pt x="650" y="15900"/>
                    <a:pt x="223" y="17250"/>
                  </a:cubicBezTo>
                  <a:cubicBezTo>
                    <a:pt x="-205" y="18600"/>
                    <a:pt x="9" y="20100"/>
                    <a:pt x="650" y="20850"/>
                  </a:cubicBezTo>
                  <a:cubicBezTo>
                    <a:pt x="1292" y="21600"/>
                    <a:pt x="2361" y="21600"/>
                    <a:pt x="5890" y="21300"/>
                  </a:cubicBezTo>
                  <a:cubicBezTo>
                    <a:pt x="9419" y="21000"/>
                    <a:pt x="15407" y="20400"/>
                    <a:pt x="21395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9691316" y="386080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001252" y="3721100"/>
              <a:ext cx="96466" cy="17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47" fill="norm" stroke="1" extrusionOk="0">
                  <a:moveTo>
                    <a:pt x="21400" y="2314"/>
                  </a:moveTo>
                  <a:cubicBezTo>
                    <a:pt x="19052" y="1800"/>
                    <a:pt x="16704" y="1286"/>
                    <a:pt x="13417" y="1929"/>
                  </a:cubicBezTo>
                  <a:cubicBezTo>
                    <a:pt x="10130" y="2571"/>
                    <a:pt x="5904" y="4371"/>
                    <a:pt x="3322" y="7329"/>
                  </a:cubicBezTo>
                  <a:cubicBezTo>
                    <a:pt x="739" y="10286"/>
                    <a:pt x="-200" y="14400"/>
                    <a:pt x="35" y="16971"/>
                  </a:cubicBezTo>
                  <a:cubicBezTo>
                    <a:pt x="270" y="19543"/>
                    <a:pt x="1678" y="20571"/>
                    <a:pt x="3557" y="21086"/>
                  </a:cubicBezTo>
                  <a:cubicBezTo>
                    <a:pt x="5435" y="21600"/>
                    <a:pt x="7783" y="21600"/>
                    <a:pt x="11070" y="18771"/>
                  </a:cubicBezTo>
                  <a:cubicBezTo>
                    <a:pt x="14357" y="15943"/>
                    <a:pt x="18583" y="10286"/>
                    <a:pt x="19287" y="6686"/>
                  </a:cubicBezTo>
                  <a:cubicBezTo>
                    <a:pt x="19991" y="3086"/>
                    <a:pt x="17174" y="1543"/>
                    <a:pt x="143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192966" y="37782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312950" y="3696205"/>
              <a:ext cx="116369" cy="18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543" fill="norm" stroke="1" extrusionOk="0">
                  <a:moveTo>
                    <a:pt x="12406" y="663"/>
                  </a:moveTo>
                  <a:cubicBezTo>
                    <a:pt x="10544" y="423"/>
                    <a:pt x="8682" y="183"/>
                    <a:pt x="6634" y="63"/>
                  </a:cubicBezTo>
                  <a:cubicBezTo>
                    <a:pt x="4586" y="-57"/>
                    <a:pt x="2351" y="-57"/>
                    <a:pt x="1048" y="543"/>
                  </a:cubicBezTo>
                  <a:cubicBezTo>
                    <a:pt x="-256" y="1143"/>
                    <a:pt x="-628" y="2343"/>
                    <a:pt x="1606" y="4263"/>
                  </a:cubicBezTo>
                  <a:cubicBezTo>
                    <a:pt x="3841" y="6183"/>
                    <a:pt x="8682" y="8823"/>
                    <a:pt x="12406" y="10983"/>
                  </a:cubicBezTo>
                  <a:cubicBezTo>
                    <a:pt x="16131" y="13143"/>
                    <a:pt x="18738" y="14823"/>
                    <a:pt x="19855" y="16263"/>
                  </a:cubicBezTo>
                  <a:cubicBezTo>
                    <a:pt x="20972" y="17703"/>
                    <a:pt x="20600" y="18903"/>
                    <a:pt x="18551" y="19743"/>
                  </a:cubicBezTo>
                  <a:cubicBezTo>
                    <a:pt x="16503" y="20583"/>
                    <a:pt x="12779" y="21063"/>
                    <a:pt x="9055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0294566" y="3680737"/>
              <a:ext cx="2921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948" y="12793"/>
                    <a:pt x="11896" y="5170"/>
                    <a:pt x="15496" y="1993"/>
                  </a:cubicBezTo>
                  <a:cubicBezTo>
                    <a:pt x="19096" y="-1183"/>
                    <a:pt x="20348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0643816" y="3695700"/>
              <a:ext cx="10374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0" y="0"/>
                  </a:moveTo>
                  <a:cubicBezTo>
                    <a:pt x="6646" y="2329"/>
                    <a:pt x="13292" y="4659"/>
                    <a:pt x="17031" y="6882"/>
                  </a:cubicBezTo>
                  <a:cubicBezTo>
                    <a:pt x="20769" y="9106"/>
                    <a:pt x="21600" y="11224"/>
                    <a:pt x="18277" y="13659"/>
                  </a:cubicBezTo>
                  <a:cubicBezTo>
                    <a:pt x="14954" y="16094"/>
                    <a:pt x="7477" y="188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0764466" y="3539280"/>
              <a:ext cx="132682" cy="44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88" fill="norm" stroke="1" extrusionOk="0">
                  <a:moveTo>
                    <a:pt x="9112" y="496"/>
                  </a:moveTo>
                  <a:cubicBezTo>
                    <a:pt x="10462" y="192"/>
                    <a:pt x="11812" y="-112"/>
                    <a:pt x="14344" y="40"/>
                  </a:cubicBezTo>
                  <a:cubicBezTo>
                    <a:pt x="16875" y="192"/>
                    <a:pt x="20588" y="801"/>
                    <a:pt x="21094" y="2119"/>
                  </a:cubicBezTo>
                  <a:cubicBezTo>
                    <a:pt x="21600" y="3437"/>
                    <a:pt x="18900" y="5465"/>
                    <a:pt x="16875" y="6632"/>
                  </a:cubicBezTo>
                  <a:cubicBezTo>
                    <a:pt x="14850" y="7798"/>
                    <a:pt x="13500" y="8102"/>
                    <a:pt x="12487" y="8508"/>
                  </a:cubicBezTo>
                  <a:cubicBezTo>
                    <a:pt x="11475" y="8913"/>
                    <a:pt x="10800" y="9420"/>
                    <a:pt x="11306" y="9927"/>
                  </a:cubicBezTo>
                  <a:cubicBezTo>
                    <a:pt x="11812" y="10434"/>
                    <a:pt x="13500" y="10942"/>
                    <a:pt x="15356" y="12057"/>
                  </a:cubicBezTo>
                  <a:cubicBezTo>
                    <a:pt x="17212" y="13173"/>
                    <a:pt x="19237" y="14896"/>
                    <a:pt x="19912" y="16265"/>
                  </a:cubicBezTo>
                  <a:cubicBezTo>
                    <a:pt x="20588" y="17634"/>
                    <a:pt x="19912" y="18649"/>
                    <a:pt x="16369" y="19460"/>
                  </a:cubicBezTo>
                  <a:cubicBezTo>
                    <a:pt x="12825" y="20271"/>
                    <a:pt x="6412" y="20880"/>
                    <a:pt x="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5068516" y="482600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5151066" y="49974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10800"/>
                    <a:pt x="5657" y="21600"/>
                    <a:pt x="9257" y="21600"/>
                  </a:cubicBezTo>
                  <a:cubicBezTo>
                    <a:pt x="12857" y="21600"/>
                    <a:pt x="17229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5833603" y="4714785"/>
              <a:ext cx="219165" cy="19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07" fill="norm" stroke="1" extrusionOk="0">
                  <a:moveTo>
                    <a:pt x="1567" y="1790"/>
                  </a:moveTo>
                  <a:cubicBezTo>
                    <a:pt x="2813" y="840"/>
                    <a:pt x="4059" y="-109"/>
                    <a:pt x="5617" y="10"/>
                  </a:cubicBezTo>
                  <a:cubicBezTo>
                    <a:pt x="7174" y="128"/>
                    <a:pt x="9043" y="1315"/>
                    <a:pt x="9770" y="3214"/>
                  </a:cubicBezTo>
                  <a:cubicBezTo>
                    <a:pt x="10497" y="5113"/>
                    <a:pt x="10082" y="7724"/>
                    <a:pt x="8524" y="10454"/>
                  </a:cubicBezTo>
                  <a:cubicBezTo>
                    <a:pt x="6967" y="13183"/>
                    <a:pt x="4267" y="16032"/>
                    <a:pt x="2501" y="17812"/>
                  </a:cubicBezTo>
                  <a:cubicBezTo>
                    <a:pt x="736" y="19592"/>
                    <a:pt x="-95" y="20304"/>
                    <a:pt x="9" y="20779"/>
                  </a:cubicBezTo>
                  <a:cubicBezTo>
                    <a:pt x="113" y="21254"/>
                    <a:pt x="1151" y="21491"/>
                    <a:pt x="4682" y="21135"/>
                  </a:cubicBezTo>
                  <a:cubicBezTo>
                    <a:pt x="8213" y="20779"/>
                    <a:pt x="14236" y="19829"/>
                    <a:pt x="17455" y="19117"/>
                  </a:cubicBezTo>
                  <a:cubicBezTo>
                    <a:pt x="20674" y="18405"/>
                    <a:pt x="21090" y="17931"/>
                    <a:pt x="21505" y="17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6027366" y="4679950"/>
              <a:ext cx="1397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708"/>
                    <a:pt x="15055" y="3417"/>
                    <a:pt x="11782" y="6285"/>
                  </a:cubicBezTo>
                  <a:cubicBezTo>
                    <a:pt x="8509" y="9153"/>
                    <a:pt x="5236" y="13180"/>
                    <a:pt x="3273" y="15925"/>
                  </a:cubicBezTo>
                  <a:cubicBezTo>
                    <a:pt x="1309" y="18671"/>
                    <a:pt x="655" y="201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046416" y="4851933"/>
              <a:ext cx="209573" cy="22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48" fill="norm" stroke="1" extrusionOk="0">
                  <a:moveTo>
                    <a:pt x="9072" y="3651"/>
                  </a:moveTo>
                  <a:cubicBezTo>
                    <a:pt x="11016" y="2417"/>
                    <a:pt x="12960" y="1182"/>
                    <a:pt x="14580" y="565"/>
                  </a:cubicBezTo>
                  <a:cubicBezTo>
                    <a:pt x="16200" y="-52"/>
                    <a:pt x="17496" y="-52"/>
                    <a:pt x="18684" y="51"/>
                  </a:cubicBezTo>
                  <a:cubicBezTo>
                    <a:pt x="19872" y="154"/>
                    <a:pt x="20952" y="359"/>
                    <a:pt x="21276" y="1388"/>
                  </a:cubicBezTo>
                  <a:cubicBezTo>
                    <a:pt x="21600" y="2417"/>
                    <a:pt x="21168" y="4268"/>
                    <a:pt x="20520" y="5502"/>
                  </a:cubicBezTo>
                  <a:cubicBezTo>
                    <a:pt x="19872" y="6737"/>
                    <a:pt x="19008" y="7354"/>
                    <a:pt x="18144" y="7971"/>
                  </a:cubicBezTo>
                  <a:cubicBezTo>
                    <a:pt x="17280" y="8588"/>
                    <a:pt x="16416" y="9205"/>
                    <a:pt x="16524" y="10542"/>
                  </a:cubicBezTo>
                  <a:cubicBezTo>
                    <a:pt x="16632" y="11879"/>
                    <a:pt x="17712" y="13937"/>
                    <a:pt x="18468" y="15685"/>
                  </a:cubicBezTo>
                  <a:cubicBezTo>
                    <a:pt x="19224" y="17434"/>
                    <a:pt x="19656" y="18874"/>
                    <a:pt x="19332" y="19799"/>
                  </a:cubicBezTo>
                  <a:cubicBezTo>
                    <a:pt x="19008" y="20725"/>
                    <a:pt x="17928" y="21137"/>
                    <a:pt x="14580" y="21342"/>
                  </a:cubicBezTo>
                  <a:cubicBezTo>
                    <a:pt x="11232" y="21548"/>
                    <a:pt x="5616" y="21548"/>
                    <a:pt x="0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471117" y="6267450"/>
              <a:ext cx="63501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28"/>
                    <a:pt x="14400" y="4856"/>
                    <a:pt x="11520" y="7409"/>
                  </a:cubicBezTo>
                  <a:cubicBezTo>
                    <a:pt x="8640" y="9963"/>
                    <a:pt x="6480" y="12642"/>
                    <a:pt x="4680" y="15028"/>
                  </a:cubicBezTo>
                  <a:cubicBezTo>
                    <a:pt x="2880" y="17414"/>
                    <a:pt x="1440" y="195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02867" y="6248400"/>
              <a:ext cx="2222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800"/>
                    <a:pt x="6171" y="12000"/>
                    <a:pt x="9771" y="8400"/>
                  </a:cubicBezTo>
                  <a:cubicBezTo>
                    <a:pt x="13371" y="4800"/>
                    <a:pt x="1748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483817" y="6477000"/>
              <a:ext cx="2540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6200"/>
                    <a:pt x="6840" y="10800"/>
                    <a:pt x="10440" y="7200"/>
                  </a:cubicBezTo>
                  <a:cubicBezTo>
                    <a:pt x="14040" y="3600"/>
                    <a:pt x="1782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667967" y="6718300"/>
              <a:ext cx="1587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699717" y="6737350"/>
              <a:ext cx="1333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0"/>
                    <a:pt x="17486" y="0"/>
                    <a:pt x="14571" y="2224"/>
                  </a:cubicBezTo>
                  <a:cubicBezTo>
                    <a:pt x="11657" y="4447"/>
                    <a:pt x="7886" y="8894"/>
                    <a:pt x="5314" y="12494"/>
                  </a:cubicBezTo>
                  <a:cubicBezTo>
                    <a:pt x="2743" y="16094"/>
                    <a:pt x="1371" y="188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05444" y="5945716"/>
              <a:ext cx="183174" cy="27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24" fill="norm" stroke="1" extrusionOk="0">
                  <a:moveTo>
                    <a:pt x="6588" y="6218"/>
                  </a:moveTo>
                  <a:cubicBezTo>
                    <a:pt x="5844" y="7855"/>
                    <a:pt x="5099" y="9491"/>
                    <a:pt x="4230" y="11782"/>
                  </a:cubicBezTo>
                  <a:cubicBezTo>
                    <a:pt x="3361" y="14073"/>
                    <a:pt x="2368" y="17018"/>
                    <a:pt x="1623" y="18900"/>
                  </a:cubicBezTo>
                  <a:cubicBezTo>
                    <a:pt x="878" y="20782"/>
                    <a:pt x="382" y="21600"/>
                    <a:pt x="133" y="21518"/>
                  </a:cubicBezTo>
                  <a:cubicBezTo>
                    <a:pt x="-115" y="21436"/>
                    <a:pt x="-115" y="20455"/>
                    <a:pt x="1002" y="17673"/>
                  </a:cubicBezTo>
                  <a:cubicBezTo>
                    <a:pt x="2119" y="14891"/>
                    <a:pt x="4354" y="10309"/>
                    <a:pt x="6216" y="7282"/>
                  </a:cubicBezTo>
                  <a:cubicBezTo>
                    <a:pt x="8078" y="4255"/>
                    <a:pt x="9568" y="2782"/>
                    <a:pt x="10685" y="1718"/>
                  </a:cubicBezTo>
                  <a:cubicBezTo>
                    <a:pt x="11802" y="655"/>
                    <a:pt x="12547" y="0"/>
                    <a:pt x="13292" y="0"/>
                  </a:cubicBezTo>
                  <a:cubicBezTo>
                    <a:pt x="14037" y="0"/>
                    <a:pt x="14782" y="655"/>
                    <a:pt x="15278" y="2700"/>
                  </a:cubicBezTo>
                  <a:cubicBezTo>
                    <a:pt x="15775" y="4745"/>
                    <a:pt x="16023" y="8182"/>
                    <a:pt x="17016" y="10964"/>
                  </a:cubicBezTo>
                  <a:cubicBezTo>
                    <a:pt x="18009" y="13745"/>
                    <a:pt x="19747" y="15873"/>
                    <a:pt x="21485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009601" y="6257104"/>
              <a:ext cx="153667" cy="51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502" fill="norm" stroke="1" extrusionOk="0">
                  <a:moveTo>
                    <a:pt x="20908" y="2273"/>
                  </a:moveTo>
                  <a:cubicBezTo>
                    <a:pt x="20620" y="1658"/>
                    <a:pt x="20332" y="1043"/>
                    <a:pt x="19612" y="604"/>
                  </a:cubicBezTo>
                  <a:cubicBezTo>
                    <a:pt x="18892" y="165"/>
                    <a:pt x="17740" y="-98"/>
                    <a:pt x="16444" y="34"/>
                  </a:cubicBezTo>
                  <a:cubicBezTo>
                    <a:pt x="15148" y="165"/>
                    <a:pt x="13708" y="692"/>
                    <a:pt x="11116" y="2492"/>
                  </a:cubicBezTo>
                  <a:cubicBezTo>
                    <a:pt x="8524" y="4292"/>
                    <a:pt x="4780" y="7365"/>
                    <a:pt x="2476" y="10175"/>
                  </a:cubicBezTo>
                  <a:cubicBezTo>
                    <a:pt x="172" y="12985"/>
                    <a:pt x="-692" y="15531"/>
                    <a:pt x="604" y="17331"/>
                  </a:cubicBezTo>
                  <a:cubicBezTo>
                    <a:pt x="1900" y="19131"/>
                    <a:pt x="5356" y="20185"/>
                    <a:pt x="8380" y="20756"/>
                  </a:cubicBezTo>
                  <a:cubicBezTo>
                    <a:pt x="11404" y="21326"/>
                    <a:pt x="13996" y="21414"/>
                    <a:pt x="16588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246728" y="6413227"/>
              <a:ext cx="221340" cy="28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69" fill="norm" stroke="1" extrusionOk="0">
                  <a:moveTo>
                    <a:pt x="20277" y="1450"/>
                  </a:moveTo>
                  <a:cubicBezTo>
                    <a:pt x="20071" y="656"/>
                    <a:pt x="19865" y="-138"/>
                    <a:pt x="19660" y="21"/>
                  </a:cubicBezTo>
                  <a:cubicBezTo>
                    <a:pt x="19454" y="180"/>
                    <a:pt x="19248" y="1291"/>
                    <a:pt x="17911" y="4388"/>
                  </a:cubicBezTo>
                  <a:cubicBezTo>
                    <a:pt x="16574" y="7486"/>
                    <a:pt x="14105" y="12568"/>
                    <a:pt x="11945" y="15744"/>
                  </a:cubicBezTo>
                  <a:cubicBezTo>
                    <a:pt x="9785" y="18921"/>
                    <a:pt x="7934" y="20191"/>
                    <a:pt x="6391" y="20827"/>
                  </a:cubicBezTo>
                  <a:cubicBezTo>
                    <a:pt x="4848" y="21462"/>
                    <a:pt x="3614" y="21462"/>
                    <a:pt x="2585" y="20509"/>
                  </a:cubicBezTo>
                  <a:cubicBezTo>
                    <a:pt x="1557" y="19556"/>
                    <a:pt x="734" y="17650"/>
                    <a:pt x="322" y="15744"/>
                  </a:cubicBezTo>
                  <a:cubicBezTo>
                    <a:pt x="-89" y="13838"/>
                    <a:pt x="-89" y="11933"/>
                    <a:pt x="220" y="10662"/>
                  </a:cubicBezTo>
                  <a:cubicBezTo>
                    <a:pt x="528" y="9391"/>
                    <a:pt x="1145" y="8756"/>
                    <a:pt x="1968" y="8359"/>
                  </a:cubicBezTo>
                  <a:cubicBezTo>
                    <a:pt x="2791" y="7962"/>
                    <a:pt x="3820" y="7803"/>
                    <a:pt x="5671" y="8677"/>
                  </a:cubicBezTo>
                  <a:cubicBezTo>
                    <a:pt x="7522" y="9550"/>
                    <a:pt x="10197" y="11456"/>
                    <a:pt x="12974" y="13600"/>
                  </a:cubicBezTo>
                  <a:cubicBezTo>
                    <a:pt x="15751" y="15744"/>
                    <a:pt x="18631" y="18127"/>
                    <a:pt x="21511" y="20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569667" y="6332774"/>
              <a:ext cx="147703" cy="45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415" fill="norm" stroke="1" extrusionOk="0">
                  <a:moveTo>
                    <a:pt x="0" y="213"/>
                  </a:moveTo>
                  <a:cubicBezTo>
                    <a:pt x="1775" y="14"/>
                    <a:pt x="3551" y="-185"/>
                    <a:pt x="6362" y="313"/>
                  </a:cubicBezTo>
                  <a:cubicBezTo>
                    <a:pt x="9173" y="810"/>
                    <a:pt x="13019" y="2005"/>
                    <a:pt x="16126" y="4095"/>
                  </a:cubicBezTo>
                  <a:cubicBezTo>
                    <a:pt x="19233" y="6186"/>
                    <a:pt x="21600" y="9172"/>
                    <a:pt x="20268" y="12208"/>
                  </a:cubicBezTo>
                  <a:cubicBezTo>
                    <a:pt x="18937" y="15244"/>
                    <a:pt x="13907" y="18329"/>
                    <a:pt x="8877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2109417" y="6518185"/>
              <a:ext cx="28575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3680" y="6957"/>
                    <a:pt x="7360" y="-898"/>
                    <a:pt x="10960" y="84"/>
                  </a:cubicBezTo>
                  <a:cubicBezTo>
                    <a:pt x="14560" y="1066"/>
                    <a:pt x="18080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128467" y="6642100"/>
              <a:ext cx="247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6457"/>
                    <a:pt x="10338" y="11314"/>
                    <a:pt x="13938" y="7714"/>
                  </a:cubicBezTo>
                  <a:cubicBezTo>
                    <a:pt x="17538" y="4114"/>
                    <a:pt x="19569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152933" y="6172200"/>
              <a:ext cx="423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69"/>
                    <a:pt x="0" y="9138"/>
                    <a:pt x="0" y="12738"/>
                  </a:cubicBezTo>
                  <a:cubicBezTo>
                    <a:pt x="0" y="16338"/>
                    <a:pt x="10800" y="189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953967" y="6639205"/>
              <a:ext cx="406401" cy="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0917"/>
                  </a:moveTo>
                  <a:cubicBezTo>
                    <a:pt x="1688" y="14437"/>
                    <a:pt x="3375" y="7957"/>
                    <a:pt x="6300" y="4177"/>
                  </a:cubicBezTo>
                  <a:cubicBezTo>
                    <a:pt x="9225" y="397"/>
                    <a:pt x="13388" y="-683"/>
                    <a:pt x="16144" y="397"/>
                  </a:cubicBezTo>
                  <a:cubicBezTo>
                    <a:pt x="18900" y="1477"/>
                    <a:pt x="20250" y="4717"/>
                    <a:pt x="21600" y="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034521" y="6804018"/>
              <a:ext cx="194759" cy="24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46" fill="norm" stroke="1" extrusionOk="0">
                  <a:moveTo>
                    <a:pt x="5042" y="3511"/>
                  </a:moveTo>
                  <a:cubicBezTo>
                    <a:pt x="4353" y="4231"/>
                    <a:pt x="3663" y="4951"/>
                    <a:pt x="3089" y="7561"/>
                  </a:cubicBezTo>
                  <a:cubicBezTo>
                    <a:pt x="2514" y="10171"/>
                    <a:pt x="2055" y="14671"/>
                    <a:pt x="1595" y="17461"/>
                  </a:cubicBezTo>
                  <a:cubicBezTo>
                    <a:pt x="1136" y="20251"/>
                    <a:pt x="676" y="21331"/>
                    <a:pt x="331" y="21241"/>
                  </a:cubicBezTo>
                  <a:cubicBezTo>
                    <a:pt x="-13" y="21151"/>
                    <a:pt x="-243" y="19891"/>
                    <a:pt x="446" y="16741"/>
                  </a:cubicBezTo>
                  <a:cubicBezTo>
                    <a:pt x="1136" y="13591"/>
                    <a:pt x="2744" y="8551"/>
                    <a:pt x="4468" y="5401"/>
                  </a:cubicBezTo>
                  <a:cubicBezTo>
                    <a:pt x="6191" y="2251"/>
                    <a:pt x="8029" y="991"/>
                    <a:pt x="10212" y="361"/>
                  </a:cubicBezTo>
                  <a:cubicBezTo>
                    <a:pt x="12395" y="-269"/>
                    <a:pt x="14923" y="-269"/>
                    <a:pt x="16876" y="1981"/>
                  </a:cubicBezTo>
                  <a:cubicBezTo>
                    <a:pt x="18829" y="4231"/>
                    <a:pt x="20208" y="8731"/>
                    <a:pt x="20783" y="12241"/>
                  </a:cubicBezTo>
                  <a:cubicBezTo>
                    <a:pt x="21357" y="15751"/>
                    <a:pt x="21127" y="18271"/>
                    <a:pt x="20897" y="20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881104" y="6318250"/>
              <a:ext cx="368264" cy="44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36" fill="norm" stroke="1" extrusionOk="0">
                  <a:moveTo>
                    <a:pt x="21474" y="0"/>
                  </a:moveTo>
                  <a:cubicBezTo>
                    <a:pt x="20610" y="815"/>
                    <a:pt x="19746" y="1630"/>
                    <a:pt x="17895" y="2700"/>
                  </a:cubicBezTo>
                  <a:cubicBezTo>
                    <a:pt x="16043" y="3770"/>
                    <a:pt x="13204" y="5094"/>
                    <a:pt x="10612" y="6266"/>
                  </a:cubicBezTo>
                  <a:cubicBezTo>
                    <a:pt x="8020" y="7438"/>
                    <a:pt x="5675" y="8457"/>
                    <a:pt x="4256" y="9170"/>
                  </a:cubicBezTo>
                  <a:cubicBezTo>
                    <a:pt x="2836" y="9883"/>
                    <a:pt x="2343" y="10291"/>
                    <a:pt x="2466" y="10545"/>
                  </a:cubicBezTo>
                  <a:cubicBezTo>
                    <a:pt x="2589" y="10800"/>
                    <a:pt x="3330" y="10902"/>
                    <a:pt x="5120" y="11004"/>
                  </a:cubicBezTo>
                  <a:cubicBezTo>
                    <a:pt x="6909" y="11106"/>
                    <a:pt x="9748" y="11208"/>
                    <a:pt x="11476" y="11309"/>
                  </a:cubicBezTo>
                  <a:cubicBezTo>
                    <a:pt x="13204" y="11411"/>
                    <a:pt x="13821" y="11513"/>
                    <a:pt x="14192" y="11819"/>
                  </a:cubicBezTo>
                  <a:cubicBezTo>
                    <a:pt x="14562" y="12125"/>
                    <a:pt x="14685" y="12634"/>
                    <a:pt x="13883" y="13347"/>
                  </a:cubicBezTo>
                  <a:cubicBezTo>
                    <a:pt x="13081" y="14060"/>
                    <a:pt x="11353" y="14977"/>
                    <a:pt x="9501" y="15843"/>
                  </a:cubicBezTo>
                  <a:cubicBezTo>
                    <a:pt x="7650" y="16709"/>
                    <a:pt x="5675" y="17525"/>
                    <a:pt x="4132" y="18187"/>
                  </a:cubicBezTo>
                  <a:cubicBezTo>
                    <a:pt x="2589" y="18849"/>
                    <a:pt x="1479" y="19358"/>
                    <a:pt x="800" y="19868"/>
                  </a:cubicBezTo>
                  <a:cubicBezTo>
                    <a:pt x="121" y="20377"/>
                    <a:pt x="-126" y="20887"/>
                    <a:pt x="59" y="21192"/>
                  </a:cubicBezTo>
                  <a:cubicBezTo>
                    <a:pt x="244" y="21498"/>
                    <a:pt x="861" y="21600"/>
                    <a:pt x="2651" y="21498"/>
                  </a:cubicBezTo>
                  <a:cubicBezTo>
                    <a:pt x="4441" y="21396"/>
                    <a:pt x="7403" y="21091"/>
                    <a:pt x="10180" y="20785"/>
                  </a:cubicBezTo>
                  <a:cubicBezTo>
                    <a:pt x="12957" y="20479"/>
                    <a:pt x="15549" y="20174"/>
                    <a:pt x="17216" y="20021"/>
                  </a:cubicBezTo>
                  <a:cubicBezTo>
                    <a:pt x="18882" y="19868"/>
                    <a:pt x="19623" y="19868"/>
                    <a:pt x="19993" y="20123"/>
                  </a:cubicBezTo>
                  <a:cubicBezTo>
                    <a:pt x="20363" y="20377"/>
                    <a:pt x="20363" y="20887"/>
                    <a:pt x="20363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968744" y="6959600"/>
              <a:ext cx="13923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920"/>
                    <a:pt x="1783" y="3840"/>
                    <a:pt x="240" y="7440"/>
                  </a:cubicBezTo>
                  <a:cubicBezTo>
                    <a:pt x="-1303" y="11040"/>
                    <a:pt x="4868" y="1632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963616" y="68643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027116" y="6891866"/>
              <a:ext cx="101601" cy="4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6904"/>
                    <a:pt x="4500" y="12209"/>
                    <a:pt x="7425" y="7983"/>
                  </a:cubicBezTo>
                  <a:cubicBezTo>
                    <a:pt x="10350" y="3757"/>
                    <a:pt x="13950" y="0"/>
                    <a:pt x="16425" y="0"/>
                  </a:cubicBezTo>
                  <a:cubicBezTo>
                    <a:pt x="18900" y="0"/>
                    <a:pt x="20250" y="3757"/>
                    <a:pt x="21600" y="7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020766" y="6972300"/>
              <a:ext cx="114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211266" y="690880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3963616" y="6228039"/>
              <a:ext cx="129632" cy="20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985" fill="norm" stroke="1" extrusionOk="0">
                  <a:moveTo>
                    <a:pt x="0" y="5966"/>
                  </a:moveTo>
                  <a:cubicBezTo>
                    <a:pt x="343" y="10286"/>
                    <a:pt x="686" y="14606"/>
                    <a:pt x="686" y="17306"/>
                  </a:cubicBezTo>
                  <a:cubicBezTo>
                    <a:pt x="686" y="20006"/>
                    <a:pt x="343" y="21086"/>
                    <a:pt x="343" y="20978"/>
                  </a:cubicBezTo>
                  <a:cubicBezTo>
                    <a:pt x="343" y="20870"/>
                    <a:pt x="686" y="19574"/>
                    <a:pt x="1886" y="16550"/>
                  </a:cubicBezTo>
                  <a:cubicBezTo>
                    <a:pt x="3086" y="13526"/>
                    <a:pt x="5143" y="8774"/>
                    <a:pt x="6514" y="5858"/>
                  </a:cubicBezTo>
                  <a:cubicBezTo>
                    <a:pt x="7886" y="2942"/>
                    <a:pt x="8571" y="1862"/>
                    <a:pt x="9600" y="998"/>
                  </a:cubicBezTo>
                  <a:cubicBezTo>
                    <a:pt x="10629" y="134"/>
                    <a:pt x="12000" y="-514"/>
                    <a:pt x="14229" y="566"/>
                  </a:cubicBezTo>
                  <a:cubicBezTo>
                    <a:pt x="16457" y="1646"/>
                    <a:pt x="19543" y="4454"/>
                    <a:pt x="20571" y="7370"/>
                  </a:cubicBezTo>
                  <a:cubicBezTo>
                    <a:pt x="21600" y="10286"/>
                    <a:pt x="20571" y="13310"/>
                    <a:pt x="19543" y="16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541466" y="6356350"/>
              <a:ext cx="13924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2905"/>
                    <a:pt x="21600" y="5811"/>
                    <a:pt x="20057" y="9411"/>
                  </a:cubicBezTo>
                  <a:cubicBezTo>
                    <a:pt x="18514" y="13011"/>
                    <a:pt x="9257" y="173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439866" y="6347993"/>
              <a:ext cx="273051" cy="3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fill="norm" stroke="1" extrusionOk="0">
                  <a:moveTo>
                    <a:pt x="0" y="20263"/>
                  </a:moveTo>
                  <a:cubicBezTo>
                    <a:pt x="1842" y="12639"/>
                    <a:pt x="3684" y="5016"/>
                    <a:pt x="6949" y="1839"/>
                  </a:cubicBezTo>
                  <a:cubicBezTo>
                    <a:pt x="10214" y="-1337"/>
                    <a:pt x="14902" y="-66"/>
                    <a:pt x="17581" y="3110"/>
                  </a:cubicBezTo>
                  <a:cubicBezTo>
                    <a:pt x="20260" y="6287"/>
                    <a:pt x="20930" y="11369"/>
                    <a:pt x="21600" y="16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439866" y="6705600"/>
              <a:ext cx="279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9200"/>
                    <a:pt x="8836" y="16800"/>
                    <a:pt x="12436" y="13200"/>
                  </a:cubicBezTo>
                  <a:cubicBezTo>
                    <a:pt x="16036" y="9600"/>
                    <a:pt x="18818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4860983" y="6338871"/>
              <a:ext cx="163135" cy="40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05" fill="norm" stroke="1" extrusionOk="0">
                  <a:moveTo>
                    <a:pt x="20246" y="2267"/>
                  </a:moveTo>
                  <a:cubicBezTo>
                    <a:pt x="20793" y="1372"/>
                    <a:pt x="21340" y="477"/>
                    <a:pt x="20930" y="141"/>
                  </a:cubicBezTo>
                  <a:cubicBezTo>
                    <a:pt x="20520" y="-195"/>
                    <a:pt x="19153" y="29"/>
                    <a:pt x="16829" y="1260"/>
                  </a:cubicBezTo>
                  <a:cubicBezTo>
                    <a:pt x="14505" y="2491"/>
                    <a:pt x="11224" y="4729"/>
                    <a:pt x="8216" y="7583"/>
                  </a:cubicBezTo>
                  <a:cubicBezTo>
                    <a:pt x="5208" y="10437"/>
                    <a:pt x="2474" y="13907"/>
                    <a:pt x="1107" y="16145"/>
                  </a:cubicBezTo>
                  <a:cubicBezTo>
                    <a:pt x="-260" y="18383"/>
                    <a:pt x="-260" y="19390"/>
                    <a:pt x="560" y="20062"/>
                  </a:cubicBezTo>
                  <a:cubicBezTo>
                    <a:pt x="1381" y="20733"/>
                    <a:pt x="3021" y="21069"/>
                    <a:pt x="4662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081216" y="6426200"/>
              <a:ext cx="1524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21"/>
                    <a:pt x="9600" y="9042"/>
                    <a:pt x="13200" y="12642"/>
                  </a:cubicBezTo>
                  <a:cubicBezTo>
                    <a:pt x="16800" y="16242"/>
                    <a:pt x="19200" y="18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060362" y="6375400"/>
              <a:ext cx="217706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1362" y="0"/>
                  </a:moveTo>
                  <a:cubicBezTo>
                    <a:pt x="20116" y="0"/>
                    <a:pt x="18870" y="0"/>
                    <a:pt x="17935" y="300"/>
                  </a:cubicBezTo>
                  <a:cubicBezTo>
                    <a:pt x="17000" y="600"/>
                    <a:pt x="16377" y="1200"/>
                    <a:pt x="14404" y="3360"/>
                  </a:cubicBezTo>
                  <a:cubicBezTo>
                    <a:pt x="12431" y="5520"/>
                    <a:pt x="9108" y="9240"/>
                    <a:pt x="6408" y="12240"/>
                  </a:cubicBezTo>
                  <a:cubicBezTo>
                    <a:pt x="3708" y="15240"/>
                    <a:pt x="1631" y="17520"/>
                    <a:pt x="697" y="18960"/>
                  </a:cubicBezTo>
                  <a:cubicBezTo>
                    <a:pt x="-238" y="20400"/>
                    <a:pt x="-30" y="21000"/>
                    <a:pt x="1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278066" y="65913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5281152" y="6502400"/>
              <a:ext cx="3828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11985" y="12960"/>
                  </a:moveTo>
                  <a:cubicBezTo>
                    <a:pt x="6301" y="12960"/>
                    <a:pt x="617" y="12960"/>
                    <a:pt x="48" y="15120"/>
                  </a:cubicBezTo>
                  <a:cubicBezTo>
                    <a:pt x="-520" y="17280"/>
                    <a:pt x="4027" y="21600"/>
                    <a:pt x="9143" y="21600"/>
                  </a:cubicBezTo>
                  <a:cubicBezTo>
                    <a:pt x="14259" y="21600"/>
                    <a:pt x="19943" y="17280"/>
                    <a:pt x="20512" y="12960"/>
                  </a:cubicBezTo>
                  <a:cubicBezTo>
                    <a:pt x="21080" y="8640"/>
                    <a:pt x="16533" y="4320"/>
                    <a:pt x="119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5540533" y="6424083"/>
              <a:ext cx="214916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9482" y="2374"/>
                  </a:moveTo>
                  <a:cubicBezTo>
                    <a:pt x="20541" y="1187"/>
                    <a:pt x="21600" y="0"/>
                    <a:pt x="21494" y="0"/>
                  </a:cubicBezTo>
                  <a:cubicBezTo>
                    <a:pt x="21388" y="0"/>
                    <a:pt x="20118" y="1187"/>
                    <a:pt x="17259" y="3204"/>
                  </a:cubicBezTo>
                  <a:cubicBezTo>
                    <a:pt x="14400" y="5222"/>
                    <a:pt x="9953" y="8070"/>
                    <a:pt x="7306" y="9851"/>
                  </a:cubicBezTo>
                  <a:cubicBezTo>
                    <a:pt x="4659" y="11631"/>
                    <a:pt x="3812" y="12343"/>
                    <a:pt x="2647" y="13292"/>
                  </a:cubicBezTo>
                  <a:cubicBezTo>
                    <a:pt x="1482" y="14242"/>
                    <a:pt x="0" y="15429"/>
                    <a:pt x="0" y="16022"/>
                  </a:cubicBezTo>
                  <a:cubicBezTo>
                    <a:pt x="0" y="16615"/>
                    <a:pt x="1482" y="16615"/>
                    <a:pt x="4659" y="17090"/>
                  </a:cubicBezTo>
                  <a:cubicBezTo>
                    <a:pt x="7835" y="17565"/>
                    <a:pt x="12706" y="18514"/>
                    <a:pt x="15776" y="19345"/>
                  </a:cubicBezTo>
                  <a:cubicBezTo>
                    <a:pt x="18847" y="20176"/>
                    <a:pt x="20118" y="20888"/>
                    <a:pt x="213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551116" y="664845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8000"/>
                    <a:pt x="8291" y="14400"/>
                    <a:pt x="11891" y="10800"/>
                  </a:cubicBezTo>
                  <a:cubicBezTo>
                    <a:pt x="15491" y="7200"/>
                    <a:pt x="1854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5894008" y="6438900"/>
              <a:ext cx="24131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1413" y="0"/>
                  </a:moveTo>
                  <a:cubicBezTo>
                    <a:pt x="18408" y="4560"/>
                    <a:pt x="15403" y="9120"/>
                    <a:pt x="12867" y="11880"/>
                  </a:cubicBezTo>
                  <a:cubicBezTo>
                    <a:pt x="10331" y="14640"/>
                    <a:pt x="8265" y="15600"/>
                    <a:pt x="6763" y="16080"/>
                  </a:cubicBezTo>
                  <a:cubicBezTo>
                    <a:pt x="5260" y="16560"/>
                    <a:pt x="4321" y="16560"/>
                    <a:pt x="3382" y="16320"/>
                  </a:cubicBezTo>
                  <a:cubicBezTo>
                    <a:pt x="2443" y="16080"/>
                    <a:pt x="1503" y="15600"/>
                    <a:pt x="846" y="14520"/>
                  </a:cubicBezTo>
                  <a:cubicBezTo>
                    <a:pt x="189" y="13440"/>
                    <a:pt x="-187" y="11760"/>
                    <a:pt x="95" y="10680"/>
                  </a:cubicBezTo>
                  <a:cubicBezTo>
                    <a:pt x="376" y="9600"/>
                    <a:pt x="1316" y="9120"/>
                    <a:pt x="3476" y="9600"/>
                  </a:cubicBezTo>
                  <a:cubicBezTo>
                    <a:pt x="5636" y="10080"/>
                    <a:pt x="9016" y="11520"/>
                    <a:pt x="11552" y="13680"/>
                  </a:cubicBezTo>
                  <a:cubicBezTo>
                    <a:pt x="14088" y="15840"/>
                    <a:pt x="15778" y="18720"/>
                    <a:pt x="174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122616" y="6311900"/>
              <a:ext cx="180547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12518" y="0"/>
                  </a:moveTo>
                  <a:cubicBezTo>
                    <a:pt x="15709" y="2530"/>
                    <a:pt x="18900" y="5059"/>
                    <a:pt x="20250" y="7638"/>
                  </a:cubicBezTo>
                  <a:cubicBezTo>
                    <a:pt x="21600" y="10216"/>
                    <a:pt x="21109" y="12843"/>
                    <a:pt x="17427" y="15178"/>
                  </a:cubicBezTo>
                  <a:cubicBezTo>
                    <a:pt x="13745" y="17514"/>
                    <a:pt x="6873" y="195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547816" y="133350"/>
              <a:ext cx="3048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50" y="826"/>
                    <a:pt x="3300" y="1652"/>
                    <a:pt x="5475" y="3541"/>
                  </a:cubicBezTo>
                  <a:cubicBezTo>
                    <a:pt x="7650" y="5430"/>
                    <a:pt x="10350" y="8380"/>
                    <a:pt x="12825" y="11390"/>
                  </a:cubicBezTo>
                  <a:cubicBezTo>
                    <a:pt x="15300" y="14400"/>
                    <a:pt x="17550" y="17469"/>
                    <a:pt x="18975" y="19180"/>
                  </a:cubicBezTo>
                  <a:cubicBezTo>
                    <a:pt x="20400" y="20892"/>
                    <a:pt x="21000" y="212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579566" y="95250"/>
              <a:ext cx="292101" cy="46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0"/>
                  </a:moveTo>
                  <a:cubicBezTo>
                    <a:pt x="20035" y="1368"/>
                    <a:pt x="18470" y="2737"/>
                    <a:pt x="16357" y="4985"/>
                  </a:cubicBezTo>
                  <a:cubicBezTo>
                    <a:pt x="14243" y="7233"/>
                    <a:pt x="11583" y="10360"/>
                    <a:pt x="8922" y="13146"/>
                  </a:cubicBezTo>
                  <a:cubicBezTo>
                    <a:pt x="6261" y="15931"/>
                    <a:pt x="3600" y="18375"/>
                    <a:pt x="2035" y="19792"/>
                  </a:cubicBezTo>
                  <a:cubicBezTo>
                    <a:pt x="470" y="21209"/>
                    <a:pt x="0" y="21600"/>
                    <a:pt x="0" y="21551"/>
                  </a:cubicBezTo>
                  <a:cubicBezTo>
                    <a:pt x="0" y="21502"/>
                    <a:pt x="470" y="21014"/>
                    <a:pt x="939" y="20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4987146" y="292100"/>
              <a:ext cx="284572" cy="12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687" fill="norm" stroke="1" extrusionOk="0">
                  <a:moveTo>
                    <a:pt x="2311" y="14632"/>
                  </a:moveTo>
                  <a:cubicBezTo>
                    <a:pt x="1511" y="14284"/>
                    <a:pt x="711" y="13935"/>
                    <a:pt x="311" y="12890"/>
                  </a:cubicBezTo>
                  <a:cubicBezTo>
                    <a:pt x="-89" y="11845"/>
                    <a:pt x="-89" y="10103"/>
                    <a:pt x="231" y="8535"/>
                  </a:cubicBezTo>
                  <a:cubicBezTo>
                    <a:pt x="551" y="6968"/>
                    <a:pt x="1191" y="5574"/>
                    <a:pt x="2471" y="5400"/>
                  </a:cubicBezTo>
                  <a:cubicBezTo>
                    <a:pt x="3751" y="5226"/>
                    <a:pt x="5671" y="6271"/>
                    <a:pt x="7351" y="9058"/>
                  </a:cubicBezTo>
                  <a:cubicBezTo>
                    <a:pt x="9031" y="11845"/>
                    <a:pt x="10471" y="16374"/>
                    <a:pt x="11591" y="18813"/>
                  </a:cubicBezTo>
                  <a:cubicBezTo>
                    <a:pt x="12711" y="21252"/>
                    <a:pt x="13511" y="21600"/>
                    <a:pt x="15111" y="18116"/>
                  </a:cubicBezTo>
                  <a:cubicBezTo>
                    <a:pt x="16711" y="14632"/>
                    <a:pt x="19111" y="7316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665416" y="196850"/>
              <a:ext cx="381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39"/>
                    <a:pt x="4800" y="9078"/>
                    <a:pt x="8400" y="12678"/>
                  </a:cubicBezTo>
                  <a:cubicBezTo>
                    <a:pt x="12000" y="16278"/>
                    <a:pt x="16800" y="189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667142" y="139828"/>
              <a:ext cx="154200" cy="33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107" fill="norm" stroke="1" extrusionOk="0">
                  <a:moveTo>
                    <a:pt x="3221" y="8042"/>
                  </a:moveTo>
                  <a:cubicBezTo>
                    <a:pt x="1781" y="6566"/>
                    <a:pt x="341" y="5090"/>
                    <a:pt x="53" y="3749"/>
                  </a:cubicBezTo>
                  <a:cubicBezTo>
                    <a:pt x="-235" y="2407"/>
                    <a:pt x="629" y="1200"/>
                    <a:pt x="3077" y="529"/>
                  </a:cubicBezTo>
                  <a:cubicBezTo>
                    <a:pt x="5525" y="-142"/>
                    <a:pt x="9557" y="-276"/>
                    <a:pt x="13301" y="730"/>
                  </a:cubicBezTo>
                  <a:cubicBezTo>
                    <a:pt x="17045" y="1736"/>
                    <a:pt x="20501" y="3883"/>
                    <a:pt x="20933" y="6767"/>
                  </a:cubicBezTo>
                  <a:cubicBezTo>
                    <a:pt x="21365" y="9652"/>
                    <a:pt x="18773" y="13274"/>
                    <a:pt x="16469" y="15689"/>
                  </a:cubicBezTo>
                  <a:cubicBezTo>
                    <a:pt x="14165" y="18104"/>
                    <a:pt x="12149" y="19312"/>
                    <a:pt x="10277" y="20117"/>
                  </a:cubicBezTo>
                  <a:cubicBezTo>
                    <a:pt x="8405" y="20922"/>
                    <a:pt x="6677" y="21324"/>
                    <a:pt x="5813" y="20989"/>
                  </a:cubicBezTo>
                  <a:cubicBezTo>
                    <a:pt x="4949" y="20653"/>
                    <a:pt x="4949" y="19580"/>
                    <a:pt x="5669" y="18507"/>
                  </a:cubicBezTo>
                  <a:cubicBezTo>
                    <a:pt x="6389" y="17433"/>
                    <a:pt x="7829" y="16360"/>
                    <a:pt x="9269" y="15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5925766" y="292100"/>
              <a:ext cx="1" cy="1143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5906716" y="2476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5975465" y="233144"/>
              <a:ext cx="70953" cy="19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142" fill="norm" stroke="1" extrusionOk="0">
                  <a:moveTo>
                    <a:pt x="20687" y="196"/>
                  </a:moveTo>
                  <a:cubicBezTo>
                    <a:pt x="17601" y="-34"/>
                    <a:pt x="14516" y="-264"/>
                    <a:pt x="10504" y="770"/>
                  </a:cubicBezTo>
                  <a:cubicBezTo>
                    <a:pt x="6493" y="1804"/>
                    <a:pt x="1556" y="4102"/>
                    <a:pt x="321" y="5596"/>
                  </a:cubicBezTo>
                  <a:cubicBezTo>
                    <a:pt x="-913" y="7089"/>
                    <a:pt x="1556" y="7779"/>
                    <a:pt x="5258" y="9042"/>
                  </a:cubicBezTo>
                  <a:cubicBezTo>
                    <a:pt x="8961" y="10306"/>
                    <a:pt x="13898" y="12145"/>
                    <a:pt x="16058" y="13983"/>
                  </a:cubicBezTo>
                  <a:cubicBezTo>
                    <a:pt x="18218" y="15821"/>
                    <a:pt x="17601" y="17659"/>
                    <a:pt x="14824" y="19038"/>
                  </a:cubicBezTo>
                  <a:cubicBezTo>
                    <a:pt x="12047" y="20417"/>
                    <a:pt x="7110" y="21336"/>
                    <a:pt x="4641" y="21106"/>
                  </a:cubicBezTo>
                  <a:cubicBezTo>
                    <a:pt x="2173" y="20876"/>
                    <a:pt x="2173" y="19498"/>
                    <a:pt x="2173" y="18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6086898" y="229595"/>
              <a:ext cx="73820" cy="18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239" fill="norm" stroke="1" extrusionOk="0">
                  <a:moveTo>
                    <a:pt x="20925" y="621"/>
                  </a:moveTo>
                  <a:cubicBezTo>
                    <a:pt x="17925" y="130"/>
                    <a:pt x="14925" y="-361"/>
                    <a:pt x="11325" y="375"/>
                  </a:cubicBezTo>
                  <a:cubicBezTo>
                    <a:pt x="7725" y="1112"/>
                    <a:pt x="3525" y="3075"/>
                    <a:pt x="1425" y="6021"/>
                  </a:cubicBezTo>
                  <a:cubicBezTo>
                    <a:pt x="-675" y="8966"/>
                    <a:pt x="-675" y="12894"/>
                    <a:pt x="2925" y="15594"/>
                  </a:cubicBezTo>
                  <a:cubicBezTo>
                    <a:pt x="6525" y="18294"/>
                    <a:pt x="13725" y="19766"/>
                    <a:pt x="20925" y="21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6183672" y="82658"/>
              <a:ext cx="472346" cy="33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56" fill="norm" stroke="1" extrusionOk="0">
                  <a:moveTo>
                    <a:pt x="111" y="14757"/>
                  </a:moveTo>
                  <a:cubicBezTo>
                    <a:pt x="14" y="14074"/>
                    <a:pt x="-82" y="13390"/>
                    <a:pt x="111" y="13117"/>
                  </a:cubicBezTo>
                  <a:cubicBezTo>
                    <a:pt x="304" y="12843"/>
                    <a:pt x="786" y="12980"/>
                    <a:pt x="1316" y="13869"/>
                  </a:cubicBezTo>
                  <a:cubicBezTo>
                    <a:pt x="1847" y="14757"/>
                    <a:pt x="2425" y="16398"/>
                    <a:pt x="2714" y="17560"/>
                  </a:cubicBezTo>
                  <a:cubicBezTo>
                    <a:pt x="3004" y="18722"/>
                    <a:pt x="3004" y="19405"/>
                    <a:pt x="2907" y="20089"/>
                  </a:cubicBezTo>
                  <a:cubicBezTo>
                    <a:pt x="2811" y="20772"/>
                    <a:pt x="2618" y="21456"/>
                    <a:pt x="2522" y="21456"/>
                  </a:cubicBezTo>
                  <a:cubicBezTo>
                    <a:pt x="2425" y="21456"/>
                    <a:pt x="2425" y="20772"/>
                    <a:pt x="2714" y="19337"/>
                  </a:cubicBezTo>
                  <a:cubicBezTo>
                    <a:pt x="3004" y="17902"/>
                    <a:pt x="3582" y="15714"/>
                    <a:pt x="4113" y="14484"/>
                  </a:cubicBezTo>
                  <a:cubicBezTo>
                    <a:pt x="4643" y="13253"/>
                    <a:pt x="5125" y="12980"/>
                    <a:pt x="5607" y="12912"/>
                  </a:cubicBezTo>
                  <a:cubicBezTo>
                    <a:pt x="6089" y="12843"/>
                    <a:pt x="6572" y="12980"/>
                    <a:pt x="7005" y="12843"/>
                  </a:cubicBezTo>
                  <a:cubicBezTo>
                    <a:pt x="7439" y="12707"/>
                    <a:pt x="7825" y="12297"/>
                    <a:pt x="7777" y="12023"/>
                  </a:cubicBezTo>
                  <a:cubicBezTo>
                    <a:pt x="7729" y="11750"/>
                    <a:pt x="7247" y="11613"/>
                    <a:pt x="6861" y="11818"/>
                  </a:cubicBezTo>
                  <a:cubicBezTo>
                    <a:pt x="6475" y="12023"/>
                    <a:pt x="6186" y="12570"/>
                    <a:pt x="5945" y="13732"/>
                  </a:cubicBezTo>
                  <a:cubicBezTo>
                    <a:pt x="5704" y="14894"/>
                    <a:pt x="5511" y="16671"/>
                    <a:pt x="5655" y="17902"/>
                  </a:cubicBezTo>
                  <a:cubicBezTo>
                    <a:pt x="5800" y="19132"/>
                    <a:pt x="6282" y="19815"/>
                    <a:pt x="6813" y="20157"/>
                  </a:cubicBezTo>
                  <a:cubicBezTo>
                    <a:pt x="7343" y="20499"/>
                    <a:pt x="7922" y="20499"/>
                    <a:pt x="8934" y="19337"/>
                  </a:cubicBezTo>
                  <a:cubicBezTo>
                    <a:pt x="9947" y="18175"/>
                    <a:pt x="11393" y="15851"/>
                    <a:pt x="12743" y="12707"/>
                  </a:cubicBezTo>
                  <a:cubicBezTo>
                    <a:pt x="14093" y="9562"/>
                    <a:pt x="15347" y="5598"/>
                    <a:pt x="16022" y="3274"/>
                  </a:cubicBezTo>
                  <a:cubicBezTo>
                    <a:pt x="16697" y="950"/>
                    <a:pt x="16793" y="266"/>
                    <a:pt x="16600" y="61"/>
                  </a:cubicBezTo>
                  <a:cubicBezTo>
                    <a:pt x="16407" y="-144"/>
                    <a:pt x="15925" y="129"/>
                    <a:pt x="15395" y="1428"/>
                  </a:cubicBezTo>
                  <a:cubicBezTo>
                    <a:pt x="14864" y="2727"/>
                    <a:pt x="14286" y="5051"/>
                    <a:pt x="13852" y="7922"/>
                  </a:cubicBezTo>
                  <a:cubicBezTo>
                    <a:pt x="13418" y="10793"/>
                    <a:pt x="13129" y="14210"/>
                    <a:pt x="12984" y="16261"/>
                  </a:cubicBezTo>
                  <a:cubicBezTo>
                    <a:pt x="12839" y="18312"/>
                    <a:pt x="12839" y="18995"/>
                    <a:pt x="13129" y="19542"/>
                  </a:cubicBezTo>
                  <a:cubicBezTo>
                    <a:pt x="13418" y="20089"/>
                    <a:pt x="13997" y="20499"/>
                    <a:pt x="14768" y="20157"/>
                  </a:cubicBezTo>
                  <a:cubicBezTo>
                    <a:pt x="15539" y="19815"/>
                    <a:pt x="16504" y="18722"/>
                    <a:pt x="17179" y="17628"/>
                  </a:cubicBezTo>
                  <a:cubicBezTo>
                    <a:pt x="17854" y="16534"/>
                    <a:pt x="18239" y="15441"/>
                    <a:pt x="18480" y="14552"/>
                  </a:cubicBezTo>
                  <a:cubicBezTo>
                    <a:pt x="18722" y="13664"/>
                    <a:pt x="18818" y="12980"/>
                    <a:pt x="18577" y="12843"/>
                  </a:cubicBezTo>
                  <a:cubicBezTo>
                    <a:pt x="18336" y="12707"/>
                    <a:pt x="17757" y="13117"/>
                    <a:pt x="17323" y="13800"/>
                  </a:cubicBezTo>
                  <a:cubicBezTo>
                    <a:pt x="16889" y="14484"/>
                    <a:pt x="16600" y="15441"/>
                    <a:pt x="16455" y="16329"/>
                  </a:cubicBezTo>
                  <a:cubicBezTo>
                    <a:pt x="16311" y="17218"/>
                    <a:pt x="16311" y="18038"/>
                    <a:pt x="16889" y="18585"/>
                  </a:cubicBezTo>
                  <a:cubicBezTo>
                    <a:pt x="17468" y="19132"/>
                    <a:pt x="18625" y="19405"/>
                    <a:pt x="19493" y="19405"/>
                  </a:cubicBezTo>
                  <a:cubicBezTo>
                    <a:pt x="20361" y="19405"/>
                    <a:pt x="20939" y="19132"/>
                    <a:pt x="21518" y="18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6446207" y="165100"/>
              <a:ext cx="18441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3712" y="21600"/>
                  </a:moveTo>
                  <a:cubicBezTo>
                    <a:pt x="1994" y="18900"/>
                    <a:pt x="276" y="16200"/>
                    <a:pt x="30" y="13950"/>
                  </a:cubicBezTo>
                  <a:cubicBezTo>
                    <a:pt x="-215" y="11700"/>
                    <a:pt x="1012" y="9900"/>
                    <a:pt x="4817" y="7650"/>
                  </a:cubicBezTo>
                  <a:cubicBezTo>
                    <a:pt x="8621" y="5400"/>
                    <a:pt x="15003" y="2700"/>
                    <a:pt x="21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Shape"/>
            <p:cNvSpPr/>
            <p:nvPr/>
          </p:nvSpPr>
          <p:spPr>
            <a:xfrm>
              <a:off x="7080246" y="303337"/>
              <a:ext cx="88676" cy="13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0894" fill="norm" stroke="1" extrusionOk="0">
                  <a:moveTo>
                    <a:pt x="19880" y="4091"/>
                  </a:moveTo>
                  <a:cubicBezTo>
                    <a:pt x="18373" y="2802"/>
                    <a:pt x="16866" y="1512"/>
                    <a:pt x="14857" y="706"/>
                  </a:cubicBezTo>
                  <a:cubicBezTo>
                    <a:pt x="12847" y="-100"/>
                    <a:pt x="10336" y="-422"/>
                    <a:pt x="8075" y="868"/>
                  </a:cubicBezTo>
                  <a:cubicBezTo>
                    <a:pt x="5815" y="2157"/>
                    <a:pt x="3806" y="5059"/>
                    <a:pt x="2299" y="8121"/>
                  </a:cubicBezTo>
                  <a:cubicBezTo>
                    <a:pt x="792" y="11184"/>
                    <a:pt x="-213" y="14408"/>
                    <a:pt x="38" y="16665"/>
                  </a:cubicBezTo>
                  <a:cubicBezTo>
                    <a:pt x="289" y="18921"/>
                    <a:pt x="1796" y="20211"/>
                    <a:pt x="4057" y="20694"/>
                  </a:cubicBezTo>
                  <a:cubicBezTo>
                    <a:pt x="6317" y="21178"/>
                    <a:pt x="9331" y="20856"/>
                    <a:pt x="12345" y="18921"/>
                  </a:cubicBezTo>
                  <a:cubicBezTo>
                    <a:pt x="15359" y="16987"/>
                    <a:pt x="18373" y="13441"/>
                    <a:pt x="19880" y="10700"/>
                  </a:cubicBezTo>
                  <a:cubicBezTo>
                    <a:pt x="21387" y="7960"/>
                    <a:pt x="21387" y="6026"/>
                    <a:pt x="20131" y="4414"/>
                  </a:cubicBezTo>
                  <a:cubicBezTo>
                    <a:pt x="18875" y="2802"/>
                    <a:pt x="16364" y="1512"/>
                    <a:pt x="16113" y="1512"/>
                  </a:cubicBezTo>
                  <a:cubicBezTo>
                    <a:pt x="15861" y="1512"/>
                    <a:pt x="17871" y="2802"/>
                    <a:pt x="19880" y="4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208466" y="241300"/>
              <a:ext cx="165101" cy="19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9861"/>
                  </a:moveTo>
                  <a:cubicBezTo>
                    <a:pt x="1108" y="8452"/>
                    <a:pt x="2215" y="7043"/>
                    <a:pt x="3600" y="6339"/>
                  </a:cubicBezTo>
                  <a:cubicBezTo>
                    <a:pt x="4985" y="5635"/>
                    <a:pt x="6646" y="5635"/>
                    <a:pt x="8308" y="7865"/>
                  </a:cubicBezTo>
                  <a:cubicBezTo>
                    <a:pt x="9969" y="10096"/>
                    <a:pt x="11631" y="14557"/>
                    <a:pt x="12185" y="17374"/>
                  </a:cubicBezTo>
                  <a:cubicBezTo>
                    <a:pt x="12738" y="20191"/>
                    <a:pt x="12185" y="21365"/>
                    <a:pt x="11354" y="21483"/>
                  </a:cubicBezTo>
                  <a:cubicBezTo>
                    <a:pt x="10523" y="21600"/>
                    <a:pt x="9415" y="20661"/>
                    <a:pt x="9554" y="17726"/>
                  </a:cubicBezTo>
                  <a:cubicBezTo>
                    <a:pt x="9692" y="14791"/>
                    <a:pt x="11077" y="9861"/>
                    <a:pt x="13292" y="6574"/>
                  </a:cubicBezTo>
                  <a:cubicBezTo>
                    <a:pt x="15508" y="3287"/>
                    <a:pt x="18554" y="16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7605077" y="151268"/>
              <a:ext cx="162191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21" fill="norm" stroke="1" extrusionOk="0">
                  <a:moveTo>
                    <a:pt x="21219" y="5193"/>
                  </a:moveTo>
                  <a:cubicBezTo>
                    <a:pt x="21219" y="4003"/>
                    <a:pt x="21219" y="2812"/>
                    <a:pt x="21081" y="1792"/>
                  </a:cubicBezTo>
                  <a:cubicBezTo>
                    <a:pt x="20942" y="771"/>
                    <a:pt x="20665" y="-79"/>
                    <a:pt x="18588" y="6"/>
                  </a:cubicBezTo>
                  <a:cubicBezTo>
                    <a:pt x="16511" y="91"/>
                    <a:pt x="12634" y="1112"/>
                    <a:pt x="9173" y="3918"/>
                  </a:cubicBezTo>
                  <a:cubicBezTo>
                    <a:pt x="5711" y="6724"/>
                    <a:pt x="2665" y="11316"/>
                    <a:pt x="1142" y="14123"/>
                  </a:cubicBezTo>
                  <a:cubicBezTo>
                    <a:pt x="-381" y="16929"/>
                    <a:pt x="-381" y="17949"/>
                    <a:pt x="1142" y="18885"/>
                  </a:cubicBezTo>
                  <a:cubicBezTo>
                    <a:pt x="2665" y="19820"/>
                    <a:pt x="5711" y="20671"/>
                    <a:pt x="8757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7709606" y="298450"/>
              <a:ext cx="123043" cy="11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207" fill="norm" stroke="1" extrusionOk="0">
                  <a:moveTo>
                    <a:pt x="15207" y="0"/>
                  </a:moveTo>
                  <a:cubicBezTo>
                    <a:pt x="11247" y="1543"/>
                    <a:pt x="7287" y="3086"/>
                    <a:pt x="4587" y="5786"/>
                  </a:cubicBezTo>
                  <a:cubicBezTo>
                    <a:pt x="1887" y="8486"/>
                    <a:pt x="447" y="12343"/>
                    <a:pt x="87" y="15236"/>
                  </a:cubicBezTo>
                  <a:cubicBezTo>
                    <a:pt x="-273" y="18129"/>
                    <a:pt x="447" y="20057"/>
                    <a:pt x="2967" y="20829"/>
                  </a:cubicBezTo>
                  <a:cubicBezTo>
                    <a:pt x="5487" y="21600"/>
                    <a:pt x="9807" y="21214"/>
                    <a:pt x="13047" y="19479"/>
                  </a:cubicBezTo>
                  <a:cubicBezTo>
                    <a:pt x="16287" y="17743"/>
                    <a:pt x="18447" y="14657"/>
                    <a:pt x="19707" y="11764"/>
                  </a:cubicBezTo>
                  <a:cubicBezTo>
                    <a:pt x="20967" y="8871"/>
                    <a:pt x="21327" y="6171"/>
                    <a:pt x="20427" y="5207"/>
                  </a:cubicBezTo>
                  <a:cubicBezTo>
                    <a:pt x="19527" y="4243"/>
                    <a:pt x="17367" y="5014"/>
                    <a:pt x="15207" y="5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7843466" y="266132"/>
              <a:ext cx="134570" cy="159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14" fill="norm" stroke="1" extrusionOk="0">
                  <a:moveTo>
                    <a:pt x="0" y="5124"/>
                  </a:moveTo>
                  <a:cubicBezTo>
                    <a:pt x="1350" y="7649"/>
                    <a:pt x="2700" y="10174"/>
                    <a:pt x="3206" y="12698"/>
                  </a:cubicBezTo>
                  <a:cubicBezTo>
                    <a:pt x="3712" y="15223"/>
                    <a:pt x="3375" y="17748"/>
                    <a:pt x="3206" y="18309"/>
                  </a:cubicBezTo>
                  <a:cubicBezTo>
                    <a:pt x="3037" y="18870"/>
                    <a:pt x="3037" y="17467"/>
                    <a:pt x="4387" y="14662"/>
                  </a:cubicBezTo>
                  <a:cubicBezTo>
                    <a:pt x="5737" y="11857"/>
                    <a:pt x="8437" y="7649"/>
                    <a:pt x="10294" y="4984"/>
                  </a:cubicBezTo>
                  <a:cubicBezTo>
                    <a:pt x="12150" y="2319"/>
                    <a:pt x="13162" y="1197"/>
                    <a:pt x="14681" y="496"/>
                  </a:cubicBezTo>
                  <a:cubicBezTo>
                    <a:pt x="16200" y="-205"/>
                    <a:pt x="18225" y="-486"/>
                    <a:pt x="19575" y="1898"/>
                  </a:cubicBezTo>
                  <a:cubicBezTo>
                    <a:pt x="20925" y="4283"/>
                    <a:pt x="21600" y="9332"/>
                    <a:pt x="21431" y="12979"/>
                  </a:cubicBezTo>
                  <a:cubicBezTo>
                    <a:pt x="21262" y="16626"/>
                    <a:pt x="20250" y="18870"/>
                    <a:pt x="19237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8000100" y="114300"/>
              <a:ext cx="154518" cy="25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13611" y="0"/>
                  </a:moveTo>
                  <a:cubicBezTo>
                    <a:pt x="11244" y="4719"/>
                    <a:pt x="8877" y="9439"/>
                    <a:pt x="7397" y="12343"/>
                  </a:cubicBezTo>
                  <a:cubicBezTo>
                    <a:pt x="5918" y="15247"/>
                    <a:pt x="5326" y="16336"/>
                    <a:pt x="5030" y="17334"/>
                  </a:cubicBezTo>
                  <a:cubicBezTo>
                    <a:pt x="4734" y="18333"/>
                    <a:pt x="4734" y="19240"/>
                    <a:pt x="5326" y="19966"/>
                  </a:cubicBezTo>
                  <a:cubicBezTo>
                    <a:pt x="5918" y="20692"/>
                    <a:pt x="7101" y="21237"/>
                    <a:pt x="8433" y="21418"/>
                  </a:cubicBezTo>
                  <a:cubicBezTo>
                    <a:pt x="9764" y="21600"/>
                    <a:pt x="11244" y="21418"/>
                    <a:pt x="12279" y="20874"/>
                  </a:cubicBezTo>
                  <a:cubicBezTo>
                    <a:pt x="13315" y="20329"/>
                    <a:pt x="13907" y="19422"/>
                    <a:pt x="14203" y="18514"/>
                  </a:cubicBezTo>
                  <a:cubicBezTo>
                    <a:pt x="14499" y="17607"/>
                    <a:pt x="14499" y="16699"/>
                    <a:pt x="13759" y="15973"/>
                  </a:cubicBezTo>
                  <a:cubicBezTo>
                    <a:pt x="13019" y="15247"/>
                    <a:pt x="11540" y="14703"/>
                    <a:pt x="9616" y="14430"/>
                  </a:cubicBezTo>
                  <a:cubicBezTo>
                    <a:pt x="7693" y="14158"/>
                    <a:pt x="5326" y="14158"/>
                    <a:pt x="3403" y="14158"/>
                  </a:cubicBezTo>
                  <a:cubicBezTo>
                    <a:pt x="1479" y="14158"/>
                    <a:pt x="0" y="14158"/>
                    <a:pt x="0" y="14067"/>
                  </a:cubicBezTo>
                  <a:cubicBezTo>
                    <a:pt x="0" y="13976"/>
                    <a:pt x="1479" y="13795"/>
                    <a:pt x="5326" y="13523"/>
                  </a:cubicBezTo>
                  <a:cubicBezTo>
                    <a:pt x="9173" y="13250"/>
                    <a:pt x="15386" y="12887"/>
                    <a:pt x="21600" y="12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8230816" y="2730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3" name="Drawing"/>
          <p:cNvGrpSpPr/>
          <p:nvPr/>
        </p:nvGrpSpPr>
        <p:grpSpPr>
          <a:xfrm>
            <a:off x="789215" y="1872118"/>
            <a:ext cx="11961585" cy="4657583"/>
            <a:chOff x="0" y="0"/>
            <a:chExt cx="11961584" cy="4657581"/>
          </a:xfrm>
        </p:grpSpPr>
        <p:sp>
          <p:nvSpPr>
            <p:cNvPr id="577" name="Line"/>
            <p:cNvSpPr/>
            <p:nvPr/>
          </p:nvSpPr>
          <p:spPr>
            <a:xfrm>
              <a:off x="-1" y="218768"/>
              <a:ext cx="194978" cy="28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02" fill="norm" stroke="1" extrusionOk="0">
                  <a:moveTo>
                    <a:pt x="1182" y="4158"/>
                  </a:moveTo>
                  <a:cubicBezTo>
                    <a:pt x="5088" y="4476"/>
                    <a:pt x="8994" y="4794"/>
                    <a:pt x="12212" y="4476"/>
                  </a:cubicBezTo>
                  <a:cubicBezTo>
                    <a:pt x="15429" y="4158"/>
                    <a:pt x="17956" y="3205"/>
                    <a:pt x="19450" y="2332"/>
                  </a:cubicBezTo>
                  <a:cubicBezTo>
                    <a:pt x="20943" y="1458"/>
                    <a:pt x="21403" y="664"/>
                    <a:pt x="21058" y="267"/>
                  </a:cubicBezTo>
                  <a:cubicBezTo>
                    <a:pt x="20714" y="-130"/>
                    <a:pt x="19565" y="-130"/>
                    <a:pt x="17267" y="585"/>
                  </a:cubicBezTo>
                  <a:cubicBezTo>
                    <a:pt x="14969" y="1299"/>
                    <a:pt x="11522" y="2729"/>
                    <a:pt x="9224" y="3761"/>
                  </a:cubicBezTo>
                  <a:cubicBezTo>
                    <a:pt x="6926" y="4794"/>
                    <a:pt x="5777" y="5429"/>
                    <a:pt x="4973" y="6223"/>
                  </a:cubicBezTo>
                  <a:cubicBezTo>
                    <a:pt x="4169" y="7017"/>
                    <a:pt x="3709" y="7970"/>
                    <a:pt x="4284" y="8605"/>
                  </a:cubicBezTo>
                  <a:cubicBezTo>
                    <a:pt x="4858" y="9241"/>
                    <a:pt x="6467" y="9558"/>
                    <a:pt x="7041" y="10114"/>
                  </a:cubicBezTo>
                  <a:cubicBezTo>
                    <a:pt x="7616" y="10670"/>
                    <a:pt x="7156" y="11464"/>
                    <a:pt x="5777" y="12814"/>
                  </a:cubicBezTo>
                  <a:cubicBezTo>
                    <a:pt x="4399" y="14164"/>
                    <a:pt x="2101" y="16070"/>
                    <a:pt x="952" y="17499"/>
                  </a:cubicBezTo>
                  <a:cubicBezTo>
                    <a:pt x="-197" y="18929"/>
                    <a:pt x="-197" y="19882"/>
                    <a:pt x="377" y="20517"/>
                  </a:cubicBezTo>
                  <a:cubicBezTo>
                    <a:pt x="952" y="21152"/>
                    <a:pt x="2101" y="21470"/>
                    <a:pt x="4858" y="21391"/>
                  </a:cubicBezTo>
                  <a:cubicBezTo>
                    <a:pt x="7616" y="21311"/>
                    <a:pt x="11982" y="20835"/>
                    <a:pt x="16348" y="20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84035" y="309730"/>
              <a:ext cx="207850" cy="15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37" fill="norm" stroke="1" extrusionOk="0">
                  <a:moveTo>
                    <a:pt x="1134" y="3803"/>
                  </a:moveTo>
                  <a:cubicBezTo>
                    <a:pt x="480" y="2651"/>
                    <a:pt x="-175" y="1499"/>
                    <a:pt x="43" y="779"/>
                  </a:cubicBezTo>
                  <a:cubicBezTo>
                    <a:pt x="261" y="59"/>
                    <a:pt x="1352" y="-229"/>
                    <a:pt x="2443" y="203"/>
                  </a:cubicBezTo>
                  <a:cubicBezTo>
                    <a:pt x="3534" y="635"/>
                    <a:pt x="4625" y="1787"/>
                    <a:pt x="5061" y="4955"/>
                  </a:cubicBezTo>
                  <a:cubicBezTo>
                    <a:pt x="5498" y="8123"/>
                    <a:pt x="5280" y="13307"/>
                    <a:pt x="4407" y="16619"/>
                  </a:cubicBezTo>
                  <a:cubicBezTo>
                    <a:pt x="3534" y="19931"/>
                    <a:pt x="2007" y="21371"/>
                    <a:pt x="1352" y="21227"/>
                  </a:cubicBezTo>
                  <a:cubicBezTo>
                    <a:pt x="698" y="21083"/>
                    <a:pt x="916" y="19355"/>
                    <a:pt x="2770" y="16043"/>
                  </a:cubicBezTo>
                  <a:cubicBezTo>
                    <a:pt x="4625" y="12731"/>
                    <a:pt x="8116" y="7835"/>
                    <a:pt x="10298" y="4955"/>
                  </a:cubicBezTo>
                  <a:cubicBezTo>
                    <a:pt x="12480" y="2075"/>
                    <a:pt x="13352" y="1211"/>
                    <a:pt x="13570" y="2939"/>
                  </a:cubicBezTo>
                  <a:cubicBezTo>
                    <a:pt x="13789" y="4667"/>
                    <a:pt x="13352" y="8987"/>
                    <a:pt x="13461" y="11723"/>
                  </a:cubicBezTo>
                  <a:cubicBezTo>
                    <a:pt x="13570" y="14459"/>
                    <a:pt x="14225" y="15611"/>
                    <a:pt x="15643" y="16331"/>
                  </a:cubicBezTo>
                  <a:cubicBezTo>
                    <a:pt x="17061" y="17051"/>
                    <a:pt x="19243" y="17339"/>
                    <a:pt x="21425" y="17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8802" y="521830"/>
              <a:ext cx="318633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363" y="20366"/>
                  </a:moveTo>
                  <a:cubicBezTo>
                    <a:pt x="648" y="20983"/>
                    <a:pt x="-67" y="21600"/>
                    <a:pt x="5" y="21600"/>
                  </a:cubicBezTo>
                  <a:cubicBezTo>
                    <a:pt x="76" y="21600"/>
                    <a:pt x="934" y="20983"/>
                    <a:pt x="4153" y="17897"/>
                  </a:cubicBezTo>
                  <a:cubicBezTo>
                    <a:pt x="7371" y="14811"/>
                    <a:pt x="12950" y="9257"/>
                    <a:pt x="16240" y="5863"/>
                  </a:cubicBezTo>
                  <a:cubicBezTo>
                    <a:pt x="19530" y="2469"/>
                    <a:pt x="20532" y="1234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42177" y="496430"/>
              <a:ext cx="124308" cy="6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74" fill="norm" stroke="1" extrusionOk="0">
                  <a:moveTo>
                    <a:pt x="7102" y="17673"/>
                  </a:moveTo>
                  <a:cubicBezTo>
                    <a:pt x="3862" y="19636"/>
                    <a:pt x="622" y="21600"/>
                    <a:pt x="82" y="20945"/>
                  </a:cubicBezTo>
                  <a:cubicBezTo>
                    <a:pt x="-458" y="20291"/>
                    <a:pt x="1702" y="17018"/>
                    <a:pt x="5662" y="13091"/>
                  </a:cubicBezTo>
                  <a:cubicBezTo>
                    <a:pt x="9622" y="9164"/>
                    <a:pt x="15382" y="4582"/>
                    <a:pt x="211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50634" y="29323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56984" y="426580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329240" y="197980"/>
              <a:ext cx="2784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3476"/>
                    <a:pt x="-1304" y="6952"/>
                    <a:pt x="1782" y="10552"/>
                  </a:cubicBezTo>
                  <a:cubicBezTo>
                    <a:pt x="4867" y="14152"/>
                    <a:pt x="12582" y="17876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306284" y="189854"/>
              <a:ext cx="201186" cy="36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44" fill="norm" stroke="1" extrusionOk="0">
                  <a:moveTo>
                    <a:pt x="2672" y="3066"/>
                  </a:moveTo>
                  <a:cubicBezTo>
                    <a:pt x="2449" y="2079"/>
                    <a:pt x="2227" y="1091"/>
                    <a:pt x="2672" y="536"/>
                  </a:cubicBezTo>
                  <a:cubicBezTo>
                    <a:pt x="3118" y="-20"/>
                    <a:pt x="4231" y="-143"/>
                    <a:pt x="6569" y="166"/>
                  </a:cubicBezTo>
                  <a:cubicBezTo>
                    <a:pt x="8907" y="474"/>
                    <a:pt x="12470" y="1215"/>
                    <a:pt x="15254" y="2634"/>
                  </a:cubicBezTo>
                  <a:cubicBezTo>
                    <a:pt x="18037" y="4054"/>
                    <a:pt x="20041" y="6152"/>
                    <a:pt x="20821" y="8435"/>
                  </a:cubicBezTo>
                  <a:cubicBezTo>
                    <a:pt x="21600" y="10719"/>
                    <a:pt x="21155" y="13187"/>
                    <a:pt x="18482" y="15347"/>
                  </a:cubicBezTo>
                  <a:cubicBezTo>
                    <a:pt x="15810" y="17507"/>
                    <a:pt x="10911" y="19359"/>
                    <a:pt x="7905" y="20346"/>
                  </a:cubicBezTo>
                  <a:cubicBezTo>
                    <a:pt x="4899" y="21334"/>
                    <a:pt x="3786" y="21457"/>
                    <a:pt x="2784" y="21272"/>
                  </a:cubicBezTo>
                  <a:cubicBezTo>
                    <a:pt x="1781" y="21087"/>
                    <a:pt x="891" y="20593"/>
                    <a:pt x="0" y="20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604734" y="36308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604734" y="45833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2066167" y="110832"/>
              <a:ext cx="122768" cy="44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1149"/>
                  </a:moveTo>
                  <a:cubicBezTo>
                    <a:pt x="20483" y="738"/>
                    <a:pt x="19366" y="326"/>
                    <a:pt x="17876" y="121"/>
                  </a:cubicBezTo>
                  <a:cubicBezTo>
                    <a:pt x="16386" y="-85"/>
                    <a:pt x="14524" y="-85"/>
                    <a:pt x="11731" y="584"/>
                  </a:cubicBezTo>
                  <a:cubicBezTo>
                    <a:pt x="8938" y="1252"/>
                    <a:pt x="5214" y="2589"/>
                    <a:pt x="2979" y="3515"/>
                  </a:cubicBezTo>
                  <a:cubicBezTo>
                    <a:pt x="745" y="4441"/>
                    <a:pt x="0" y="4955"/>
                    <a:pt x="0" y="5469"/>
                  </a:cubicBezTo>
                  <a:cubicBezTo>
                    <a:pt x="0" y="5984"/>
                    <a:pt x="745" y="6498"/>
                    <a:pt x="2979" y="6858"/>
                  </a:cubicBezTo>
                  <a:cubicBezTo>
                    <a:pt x="5214" y="7218"/>
                    <a:pt x="8938" y="7424"/>
                    <a:pt x="11731" y="7629"/>
                  </a:cubicBezTo>
                  <a:cubicBezTo>
                    <a:pt x="14524" y="7835"/>
                    <a:pt x="16386" y="8041"/>
                    <a:pt x="17503" y="8401"/>
                  </a:cubicBezTo>
                  <a:cubicBezTo>
                    <a:pt x="18621" y="8761"/>
                    <a:pt x="18993" y="9275"/>
                    <a:pt x="17131" y="9995"/>
                  </a:cubicBezTo>
                  <a:cubicBezTo>
                    <a:pt x="15269" y="10715"/>
                    <a:pt x="11172" y="11641"/>
                    <a:pt x="8193" y="12206"/>
                  </a:cubicBezTo>
                  <a:cubicBezTo>
                    <a:pt x="5214" y="12772"/>
                    <a:pt x="3352" y="12978"/>
                    <a:pt x="2979" y="13338"/>
                  </a:cubicBezTo>
                  <a:cubicBezTo>
                    <a:pt x="2607" y="13698"/>
                    <a:pt x="3724" y="14212"/>
                    <a:pt x="4469" y="14984"/>
                  </a:cubicBezTo>
                  <a:cubicBezTo>
                    <a:pt x="5214" y="15755"/>
                    <a:pt x="5586" y="16784"/>
                    <a:pt x="5214" y="17606"/>
                  </a:cubicBezTo>
                  <a:cubicBezTo>
                    <a:pt x="4841" y="18429"/>
                    <a:pt x="3724" y="19046"/>
                    <a:pt x="2979" y="19612"/>
                  </a:cubicBezTo>
                  <a:cubicBezTo>
                    <a:pt x="2234" y="20178"/>
                    <a:pt x="1862" y="20692"/>
                    <a:pt x="3724" y="21001"/>
                  </a:cubicBezTo>
                  <a:cubicBezTo>
                    <a:pt x="5586" y="21309"/>
                    <a:pt x="9683" y="21412"/>
                    <a:pt x="13779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307702" y="222275"/>
              <a:ext cx="148432" cy="23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289" fill="norm" stroke="1" extrusionOk="0">
                  <a:moveTo>
                    <a:pt x="7364" y="4606"/>
                  </a:moveTo>
                  <a:cubicBezTo>
                    <a:pt x="7660" y="2915"/>
                    <a:pt x="7956" y="1225"/>
                    <a:pt x="7512" y="1037"/>
                  </a:cubicBezTo>
                  <a:cubicBezTo>
                    <a:pt x="7068" y="849"/>
                    <a:pt x="5885" y="2164"/>
                    <a:pt x="4405" y="5263"/>
                  </a:cubicBezTo>
                  <a:cubicBezTo>
                    <a:pt x="2926" y="8362"/>
                    <a:pt x="1150" y="13246"/>
                    <a:pt x="411" y="16251"/>
                  </a:cubicBezTo>
                  <a:cubicBezTo>
                    <a:pt x="-329" y="19256"/>
                    <a:pt x="-33" y="20383"/>
                    <a:pt x="1003" y="20947"/>
                  </a:cubicBezTo>
                  <a:cubicBezTo>
                    <a:pt x="2038" y="21510"/>
                    <a:pt x="3813" y="21510"/>
                    <a:pt x="7216" y="19913"/>
                  </a:cubicBezTo>
                  <a:cubicBezTo>
                    <a:pt x="10619" y="18317"/>
                    <a:pt x="15649" y="15124"/>
                    <a:pt x="18312" y="12119"/>
                  </a:cubicBezTo>
                  <a:cubicBezTo>
                    <a:pt x="20975" y="9113"/>
                    <a:pt x="21271" y="6296"/>
                    <a:pt x="20087" y="4042"/>
                  </a:cubicBezTo>
                  <a:cubicBezTo>
                    <a:pt x="18904" y="1788"/>
                    <a:pt x="16241" y="98"/>
                    <a:pt x="13874" y="4"/>
                  </a:cubicBezTo>
                  <a:cubicBezTo>
                    <a:pt x="11507" y="-90"/>
                    <a:pt x="9435" y="1413"/>
                    <a:pt x="8548" y="2727"/>
                  </a:cubicBezTo>
                  <a:cubicBezTo>
                    <a:pt x="7660" y="4042"/>
                    <a:pt x="7956" y="5169"/>
                    <a:pt x="8252" y="6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557234" y="35673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620171" y="136852"/>
              <a:ext cx="164605" cy="346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53" fill="norm" stroke="1" extrusionOk="0">
                  <a:moveTo>
                    <a:pt x="893" y="5351"/>
                  </a:moveTo>
                  <a:cubicBezTo>
                    <a:pt x="346" y="4566"/>
                    <a:pt x="-201" y="3780"/>
                    <a:pt x="72" y="3191"/>
                  </a:cubicBezTo>
                  <a:cubicBezTo>
                    <a:pt x="346" y="2602"/>
                    <a:pt x="1440" y="2209"/>
                    <a:pt x="4584" y="1620"/>
                  </a:cubicBezTo>
                  <a:cubicBezTo>
                    <a:pt x="7728" y="1031"/>
                    <a:pt x="12923" y="246"/>
                    <a:pt x="16067" y="49"/>
                  </a:cubicBezTo>
                  <a:cubicBezTo>
                    <a:pt x="19212" y="-147"/>
                    <a:pt x="20305" y="246"/>
                    <a:pt x="20852" y="1097"/>
                  </a:cubicBezTo>
                  <a:cubicBezTo>
                    <a:pt x="21399" y="1948"/>
                    <a:pt x="21399" y="3257"/>
                    <a:pt x="20852" y="5875"/>
                  </a:cubicBezTo>
                  <a:cubicBezTo>
                    <a:pt x="20305" y="8493"/>
                    <a:pt x="19212" y="12420"/>
                    <a:pt x="18938" y="15235"/>
                  </a:cubicBezTo>
                  <a:cubicBezTo>
                    <a:pt x="18665" y="18049"/>
                    <a:pt x="19212" y="19751"/>
                    <a:pt x="19758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666127" y="312280"/>
              <a:ext cx="17050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5481" y="21600"/>
                  </a:moveTo>
                  <a:cubicBezTo>
                    <a:pt x="4148" y="19385"/>
                    <a:pt x="2814" y="17169"/>
                    <a:pt x="1748" y="14954"/>
                  </a:cubicBezTo>
                  <a:cubicBezTo>
                    <a:pt x="681" y="12738"/>
                    <a:pt x="-119" y="10523"/>
                    <a:pt x="14" y="8585"/>
                  </a:cubicBezTo>
                  <a:cubicBezTo>
                    <a:pt x="148" y="6646"/>
                    <a:pt x="1214" y="4985"/>
                    <a:pt x="4948" y="3600"/>
                  </a:cubicBezTo>
                  <a:cubicBezTo>
                    <a:pt x="8681" y="2215"/>
                    <a:pt x="15081" y="1108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785834" y="388480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273808" y="206873"/>
              <a:ext cx="126816" cy="20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0874" fill="norm" stroke="1" extrusionOk="0">
                  <a:moveTo>
                    <a:pt x="15586" y="3558"/>
                  </a:moveTo>
                  <a:cubicBezTo>
                    <a:pt x="14558" y="2711"/>
                    <a:pt x="13529" y="1864"/>
                    <a:pt x="12158" y="1440"/>
                  </a:cubicBezTo>
                  <a:cubicBezTo>
                    <a:pt x="10786" y="1017"/>
                    <a:pt x="9072" y="1017"/>
                    <a:pt x="6843" y="2711"/>
                  </a:cubicBezTo>
                  <a:cubicBezTo>
                    <a:pt x="4615" y="4405"/>
                    <a:pt x="1872" y="7793"/>
                    <a:pt x="672" y="11181"/>
                  </a:cubicBezTo>
                  <a:cubicBezTo>
                    <a:pt x="-528" y="14570"/>
                    <a:pt x="-185" y="17958"/>
                    <a:pt x="2215" y="19652"/>
                  </a:cubicBezTo>
                  <a:cubicBezTo>
                    <a:pt x="4615" y="21346"/>
                    <a:pt x="9072" y="21346"/>
                    <a:pt x="12843" y="19228"/>
                  </a:cubicBezTo>
                  <a:cubicBezTo>
                    <a:pt x="16615" y="17111"/>
                    <a:pt x="19701" y="12875"/>
                    <a:pt x="20386" y="9275"/>
                  </a:cubicBezTo>
                  <a:cubicBezTo>
                    <a:pt x="21072" y="5675"/>
                    <a:pt x="19358" y="2711"/>
                    <a:pt x="17643" y="1228"/>
                  </a:cubicBezTo>
                  <a:cubicBezTo>
                    <a:pt x="15929" y="-254"/>
                    <a:pt x="14215" y="-254"/>
                    <a:pt x="13186" y="487"/>
                  </a:cubicBezTo>
                  <a:cubicBezTo>
                    <a:pt x="12158" y="1228"/>
                    <a:pt x="11815" y="2711"/>
                    <a:pt x="11472" y="4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484334" y="35038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579584" y="185949"/>
              <a:ext cx="158751" cy="22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4255"/>
                  </a:moveTo>
                  <a:cubicBezTo>
                    <a:pt x="0" y="3021"/>
                    <a:pt x="0" y="1786"/>
                    <a:pt x="864" y="1066"/>
                  </a:cubicBezTo>
                  <a:cubicBezTo>
                    <a:pt x="1728" y="346"/>
                    <a:pt x="3456" y="141"/>
                    <a:pt x="5760" y="38"/>
                  </a:cubicBezTo>
                  <a:cubicBezTo>
                    <a:pt x="8064" y="-65"/>
                    <a:pt x="10944" y="-65"/>
                    <a:pt x="12816" y="1478"/>
                  </a:cubicBezTo>
                  <a:cubicBezTo>
                    <a:pt x="14688" y="3021"/>
                    <a:pt x="15552" y="6106"/>
                    <a:pt x="14400" y="8781"/>
                  </a:cubicBezTo>
                  <a:cubicBezTo>
                    <a:pt x="13248" y="11455"/>
                    <a:pt x="10080" y="13718"/>
                    <a:pt x="7776" y="15364"/>
                  </a:cubicBezTo>
                  <a:cubicBezTo>
                    <a:pt x="5472" y="17009"/>
                    <a:pt x="4032" y="18038"/>
                    <a:pt x="2880" y="18964"/>
                  </a:cubicBezTo>
                  <a:cubicBezTo>
                    <a:pt x="1728" y="19889"/>
                    <a:pt x="864" y="20712"/>
                    <a:pt x="1152" y="21124"/>
                  </a:cubicBezTo>
                  <a:cubicBezTo>
                    <a:pt x="1440" y="21535"/>
                    <a:pt x="2880" y="21535"/>
                    <a:pt x="6480" y="21124"/>
                  </a:cubicBezTo>
                  <a:cubicBezTo>
                    <a:pt x="10080" y="20712"/>
                    <a:pt x="15840" y="19889"/>
                    <a:pt x="21600" y="19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731984" y="413880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547"/>
                    <a:pt x="9257" y="9095"/>
                    <a:pt x="5657" y="12695"/>
                  </a:cubicBezTo>
                  <a:cubicBezTo>
                    <a:pt x="2057" y="16295"/>
                    <a:pt x="1029" y="189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160858" y="161705"/>
              <a:ext cx="144005" cy="22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0759" fill="norm" stroke="1" extrusionOk="0">
                  <a:moveTo>
                    <a:pt x="15023" y="419"/>
                  </a:moveTo>
                  <a:cubicBezTo>
                    <a:pt x="13502" y="27"/>
                    <a:pt x="11981" y="-366"/>
                    <a:pt x="9395" y="616"/>
                  </a:cubicBezTo>
                  <a:cubicBezTo>
                    <a:pt x="6809" y="1598"/>
                    <a:pt x="3159" y="3954"/>
                    <a:pt x="1333" y="7292"/>
                  </a:cubicBezTo>
                  <a:cubicBezTo>
                    <a:pt x="-492" y="10630"/>
                    <a:pt x="-492" y="14950"/>
                    <a:pt x="1638" y="17601"/>
                  </a:cubicBezTo>
                  <a:cubicBezTo>
                    <a:pt x="3767" y="20252"/>
                    <a:pt x="8026" y="21234"/>
                    <a:pt x="12133" y="20547"/>
                  </a:cubicBezTo>
                  <a:cubicBezTo>
                    <a:pt x="16240" y="19859"/>
                    <a:pt x="20195" y="17503"/>
                    <a:pt x="20652" y="13969"/>
                  </a:cubicBezTo>
                  <a:cubicBezTo>
                    <a:pt x="21108" y="10434"/>
                    <a:pt x="18066" y="5721"/>
                    <a:pt x="15784" y="3070"/>
                  </a:cubicBezTo>
                  <a:cubicBezTo>
                    <a:pt x="13502" y="419"/>
                    <a:pt x="11981" y="-170"/>
                    <a:pt x="11525" y="125"/>
                  </a:cubicBezTo>
                  <a:cubicBezTo>
                    <a:pt x="11069" y="419"/>
                    <a:pt x="11677" y="1598"/>
                    <a:pt x="12285" y="2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4417784" y="32498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541790" y="185280"/>
              <a:ext cx="1569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057"/>
                    <a:pt x="3818" y="4114"/>
                    <a:pt x="1118" y="7714"/>
                  </a:cubicBezTo>
                  <a:cubicBezTo>
                    <a:pt x="-1582" y="11314"/>
                    <a:pt x="1118" y="16457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652734" y="24301"/>
              <a:ext cx="101154" cy="48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511" fill="norm" stroke="1" extrusionOk="0">
                  <a:moveTo>
                    <a:pt x="0" y="944"/>
                  </a:moveTo>
                  <a:cubicBezTo>
                    <a:pt x="1296" y="568"/>
                    <a:pt x="2592" y="193"/>
                    <a:pt x="4968" y="52"/>
                  </a:cubicBezTo>
                  <a:cubicBezTo>
                    <a:pt x="7344" y="-89"/>
                    <a:pt x="10800" y="5"/>
                    <a:pt x="13176" y="991"/>
                  </a:cubicBezTo>
                  <a:cubicBezTo>
                    <a:pt x="15552" y="1977"/>
                    <a:pt x="16848" y="3855"/>
                    <a:pt x="15120" y="5640"/>
                  </a:cubicBezTo>
                  <a:cubicBezTo>
                    <a:pt x="13392" y="7424"/>
                    <a:pt x="8640" y="9114"/>
                    <a:pt x="6048" y="10194"/>
                  </a:cubicBezTo>
                  <a:cubicBezTo>
                    <a:pt x="3456" y="11274"/>
                    <a:pt x="3024" y="11744"/>
                    <a:pt x="3888" y="12073"/>
                  </a:cubicBezTo>
                  <a:cubicBezTo>
                    <a:pt x="4752" y="12401"/>
                    <a:pt x="6912" y="12589"/>
                    <a:pt x="10368" y="13294"/>
                  </a:cubicBezTo>
                  <a:cubicBezTo>
                    <a:pt x="13824" y="13998"/>
                    <a:pt x="18576" y="15219"/>
                    <a:pt x="20088" y="16487"/>
                  </a:cubicBezTo>
                  <a:cubicBezTo>
                    <a:pt x="21600" y="17754"/>
                    <a:pt x="19872" y="19069"/>
                    <a:pt x="16848" y="19914"/>
                  </a:cubicBezTo>
                  <a:cubicBezTo>
                    <a:pt x="13824" y="20760"/>
                    <a:pt x="9504" y="21135"/>
                    <a:pt x="5184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203661" y="261480"/>
              <a:ext cx="388874" cy="17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97" fill="norm" stroke="1" extrusionOk="0">
                  <a:moveTo>
                    <a:pt x="3936" y="20057"/>
                  </a:moveTo>
                  <a:cubicBezTo>
                    <a:pt x="3236" y="20571"/>
                    <a:pt x="2535" y="21086"/>
                    <a:pt x="1893" y="21343"/>
                  </a:cubicBezTo>
                  <a:cubicBezTo>
                    <a:pt x="1251" y="21600"/>
                    <a:pt x="667" y="21600"/>
                    <a:pt x="317" y="20829"/>
                  </a:cubicBezTo>
                  <a:cubicBezTo>
                    <a:pt x="-33" y="20057"/>
                    <a:pt x="-150" y="18514"/>
                    <a:pt x="259" y="15686"/>
                  </a:cubicBezTo>
                  <a:cubicBezTo>
                    <a:pt x="667" y="12857"/>
                    <a:pt x="1601" y="8743"/>
                    <a:pt x="2652" y="6429"/>
                  </a:cubicBezTo>
                  <a:cubicBezTo>
                    <a:pt x="3703" y="4114"/>
                    <a:pt x="4871" y="3600"/>
                    <a:pt x="6272" y="5143"/>
                  </a:cubicBezTo>
                  <a:cubicBezTo>
                    <a:pt x="7673" y="6686"/>
                    <a:pt x="9307" y="10286"/>
                    <a:pt x="10475" y="12986"/>
                  </a:cubicBezTo>
                  <a:cubicBezTo>
                    <a:pt x="11642" y="15686"/>
                    <a:pt x="12343" y="17486"/>
                    <a:pt x="13044" y="18643"/>
                  </a:cubicBezTo>
                  <a:cubicBezTo>
                    <a:pt x="13744" y="19800"/>
                    <a:pt x="14445" y="20314"/>
                    <a:pt x="15087" y="20057"/>
                  </a:cubicBezTo>
                  <a:cubicBezTo>
                    <a:pt x="15729" y="19800"/>
                    <a:pt x="16313" y="18771"/>
                    <a:pt x="17013" y="15686"/>
                  </a:cubicBezTo>
                  <a:cubicBezTo>
                    <a:pt x="17714" y="12600"/>
                    <a:pt x="18531" y="7457"/>
                    <a:pt x="19290" y="4500"/>
                  </a:cubicBezTo>
                  <a:cubicBezTo>
                    <a:pt x="20049" y="1543"/>
                    <a:pt x="20749" y="771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5932756" y="111520"/>
              <a:ext cx="224929" cy="34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46" fill="norm" stroke="1" extrusionOk="0">
                  <a:moveTo>
                    <a:pt x="256" y="1846"/>
                  </a:moveTo>
                  <a:cubicBezTo>
                    <a:pt x="54" y="1046"/>
                    <a:pt x="-148" y="246"/>
                    <a:pt x="155" y="46"/>
                  </a:cubicBezTo>
                  <a:cubicBezTo>
                    <a:pt x="458" y="-154"/>
                    <a:pt x="1265" y="246"/>
                    <a:pt x="2779" y="2179"/>
                  </a:cubicBezTo>
                  <a:cubicBezTo>
                    <a:pt x="4293" y="4113"/>
                    <a:pt x="6514" y="7579"/>
                    <a:pt x="9340" y="10579"/>
                  </a:cubicBezTo>
                  <a:cubicBezTo>
                    <a:pt x="12166" y="13579"/>
                    <a:pt x="15598" y="16113"/>
                    <a:pt x="17717" y="17846"/>
                  </a:cubicBezTo>
                  <a:cubicBezTo>
                    <a:pt x="19837" y="19579"/>
                    <a:pt x="20645" y="20513"/>
                    <a:pt x="21452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5910034" y="77330"/>
              <a:ext cx="3048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50" y="0"/>
                    <a:pt x="20100" y="0"/>
                    <a:pt x="19050" y="874"/>
                  </a:cubicBezTo>
                  <a:cubicBezTo>
                    <a:pt x="18000" y="1749"/>
                    <a:pt x="16650" y="3497"/>
                    <a:pt x="14475" y="5966"/>
                  </a:cubicBezTo>
                  <a:cubicBezTo>
                    <a:pt x="12300" y="8434"/>
                    <a:pt x="9300" y="11623"/>
                    <a:pt x="6750" y="14091"/>
                  </a:cubicBezTo>
                  <a:cubicBezTo>
                    <a:pt x="4200" y="16560"/>
                    <a:pt x="2100" y="18309"/>
                    <a:pt x="1050" y="19440"/>
                  </a:cubicBezTo>
                  <a:cubicBezTo>
                    <a:pt x="0" y="20571"/>
                    <a:pt x="0" y="21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5852884" y="604380"/>
              <a:ext cx="285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5840"/>
                    <a:pt x="11200" y="10080"/>
                    <a:pt x="14800" y="6480"/>
                  </a:cubicBezTo>
                  <a:cubicBezTo>
                    <a:pt x="18400" y="2880"/>
                    <a:pt x="200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5933317" y="648830"/>
              <a:ext cx="218018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097" y="8100"/>
                  </a:moveTo>
                  <a:cubicBezTo>
                    <a:pt x="1049" y="10800"/>
                    <a:pt x="0" y="13500"/>
                    <a:pt x="0" y="16200"/>
                  </a:cubicBezTo>
                  <a:cubicBezTo>
                    <a:pt x="0" y="18900"/>
                    <a:pt x="1049" y="21600"/>
                    <a:pt x="4823" y="18900"/>
                  </a:cubicBezTo>
                  <a:cubicBezTo>
                    <a:pt x="8598" y="16200"/>
                    <a:pt x="15099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7676786" y="149991"/>
              <a:ext cx="233499" cy="37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36" fill="norm" stroke="1" extrusionOk="0">
                  <a:moveTo>
                    <a:pt x="15628" y="4161"/>
                  </a:moveTo>
                  <a:cubicBezTo>
                    <a:pt x="15628" y="3561"/>
                    <a:pt x="15628" y="2961"/>
                    <a:pt x="15434" y="2241"/>
                  </a:cubicBezTo>
                  <a:cubicBezTo>
                    <a:pt x="15239" y="1521"/>
                    <a:pt x="14850" y="681"/>
                    <a:pt x="14169" y="261"/>
                  </a:cubicBezTo>
                  <a:cubicBezTo>
                    <a:pt x="13488" y="-159"/>
                    <a:pt x="12515" y="-159"/>
                    <a:pt x="10861" y="921"/>
                  </a:cubicBezTo>
                  <a:cubicBezTo>
                    <a:pt x="9207" y="2001"/>
                    <a:pt x="6871" y="4161"/>
                    <a:pt x="4925" y="6981"/>
                  </a:cubicBezTo>
                  <a:cubicBezTo>
                    <a:pt x="2980" y="9801"/>
                    <a:pt x="1423" y="13281"/>
                    <a:pt x="644" y="15561"/>
                  </a:cubicBezTo>
                  <a:cubicBezTo>
                    <a:pt x="-134" y="17841"/>
                    <a:pt x="-134" y="18921"/>
                    <a:pt x="255" y="19701"/>
                  </a:cubicBezTo>
                  <a:cubicBezTo>
                    <a:pt x="644" y="20481"/>
                    <a:pt x="1423" y="20961"/>
                    <a:pt x="2980" y="21201"/>
                  </a:cubicBezTo>
                  <a:cubicBezTo>
                    <a:pt x="4536" y="21441"/>
                    <a:pt x="6871" y="21441"/>
                    <a:pt x="9401" y="20541"/>
                  </a:cubicBezTo>
                  <a:cubicBezTo>
                    <a:pt x="11931" y="19641"/>
                    <a:pt x="14655" y="17841"/>
                    <a:pt x="16115" y="15321"/>
                  </a:cubicBezTo>
                  <a:cubicBezTo>
                    <a:pt x="17574" y="12801"/>
                    <a:pt x="17769" y="9561"/>
                    <a:pt x="17088" y="7461"/>
                  </a:cubicBezTo>
                  <a:cubicBezTo>
                    <a:pt x="16407" y="5361"/>
                    <a:pt x="14850" y="4401"/>
                    <a:pt x="13390" y="3981"/>
                  </a:cubicBezTo>
                  <a:cubicBezTo>
                    <a:pt x="11931" y="3561"/>
                    <a:pt x="10569" y="3681"/>
                    <a:pt x="9401" y="4521"/>
                  </a:cubicBezTo>
                  <a:cubicBezTo>
                    <a:pt x="8234" y="5361"/>
                    <a:pt x="7261" y="6921"/>
                    <a:pt x="7261" y="8781"/>
                  </a:cubicBezTo>
                  <a:cubicBezTo>
                    <a:pt x="7261" y="10641"/>
                    <a:pt x="8234" y="12801"/>
                    <a:pt x="10763" y="14601"/>
                  </a:cubicBezTo>
                  <a:cubicBezTo>
                    <a:pt x="13293" y="16401"/>
                    <a:pt x="17380" y="17841"/>
                    <a:pt x="21466" y="19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7961084" y="210680"/>
              <a:ext cx="10612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1215" y="0"/>
                  </a:moveTo>
                  <a:cubicBezTo>
                    <a:pt x="15369" y="2400"/>
                    <a:pt x="19523" y="4800"/>
                    <a:pt x="20562" y="7740"/>
                  </a:cubicBezTo>
                  <a:cubicBezTo>
                    <a:pt x="21600" y="10680"/>
                    <a:pt x="19523" y="14160"/>
                    <a:pt x="15577" y="16560"/>
                  </a:cubicBezTo>
                  <a:cubicBezTo>
                    <a:pt x="11631" y="18960"/>
                    <a:pt x="5815" y="20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7531641" y="243713"/>
              <a:ext cx="137343" cy="37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527" fill="norm" stroke="1" extrusionOk="0">
                  <a:moveTo>
                    <a:pt x="18985" y="1367"/>
                  </a:moveTo>
                  <a:cubicBezTo>
                    <a:pt x="18018" y="887"/>
                    <a:pt x="17050" y="407"/>
                    <a:pt x="15761" y="167"/>
                  </a:cubicBezTo>
                  <a:cubicBezTo>
                    <a:pt x="14471" y="-73"/>
                    <a:pt x="12859" y="-73"/>
                    <a:pt x="11570" y="287"/>
                  </a:cubicBezTo>
                  <a:cubicBezTo>
                    <a:pt x="10280" y="647"/>
                    <a:pt x="9313" y="1367"/>
                    <a:pt x="7218" y="3527"/>
                  </a:cubicBezTo>
                  <a:cubicBezTo>
                    <a:pt x="5122" y="5687"/>
                    <a:pt x="1898" y="9287"/>
                    <a:pt x="609" y="12227"/>
                  </a:cubicBezTo>
                  <a:cubicBezTo>
                    <a:pt x="-681" y="15167"/>
                    <a:pt x="-36" y="17447"/>
                    <a:pt x="3671" y="18887"/>
                  </a:cubicBezTo>
                  <a:cubicBezTo>
                    <a:pt x="7379" y="20327"/>
                    <a:pt x="14149" y="20927"/>
                    <a:pt x="20919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8513534" y="248780"/>
              <a:ext cx="952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571"/>
                    <a:pt x="16800" y="5143"/>
                    <a:pt x="13200" y="8743"/>
                  </a:cubicBezTo>
                  <a:cubicBezTo>
                    <a:pt x="9600" y="12343"/>
                    <a:pt x="4800" y="169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8545284" y="210680"/>
              <a:ext cx="222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9059"/>
                    <a:pt x="411" y="16518"/>
                    <a:pt x="2674" y="13341"/>
                  </a:cubicBezTo>
                  <a:cubicBezTo>
                    <a:pt x="4937" y="10165"/>
                    <a:pt x="9257" y="6353"/>
                    <a:pt x="12754" y="4024"/>
                  </a:cubicBezTo>
                  <a:cubicBezTo>
                    <a:pt x="16251" y="1694"/>
                    <a:pt x="18926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8507184" y="420230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8672284" y="509130"/>
              <a:ext cx="952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4320"/>
                    <a:pt x="12480" y="8640"/>
                    <a:pt x="16080" y="12240"/>
                  </a:cubicBezTo>
                  <a:cubicBezTo>
                    <a:pt x="19680" y="15840"/>
                    <a:pt x="2064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8621484" y="490080"/>
              <a:ext cx="171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1980"/>
                    <a:pt x="14667" y="3960"/>
                    <a:pt x="11067" y="7110"/>
                  </a:cubicBezTo>
                  <a:cubicBezTo>
                    <a:pt x="7467" y="10260"/>
                    <a:pt x="3733" y="14580"/>
                    <a:pt x="1867" y="1719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8716199" y="-1"/>
              <a:ext cx="165636" cy="11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67" fill="norm" stroke="1" extrusionOk="0">
                  <a:moveTo>
                    <a:pt x="7452" y="3744"/>
                  </a:moveTo>
                  <a:cubicBezTo>
                    <a:pt x="5811" y="7279"/>
                    <a:pt x="4171" y="10813"/>
                    <a:pt x="2804" y="14152"/>
                  </a:cubicBezTo>
                  <a:cubicBezTo>
                    <a:pt x="1437" y="17490"/>
                    <a:pt x="343" y="20632"/>
                    <a:pt x="69" y="21024"/>
                  </a:cubicBezTo>
                  <a:cubicBezTo>
                    <a:pt x="-204" y="21417"/>
                    <a:pt x="343" y="19061"/>
                    <a:pt x="1573" y="15722"/>
                  </a:cubicBezTo>
                  <a:cubicBezTo>
                    <a:pt x="2804" y="12384"/>
                    <a:pt x="4718" y="8064"/>
                    <a:pt x="6358" y="4922"/>
                  </a:cubicBezTo>
                  <a:cubicBezTo>
                    <a:pt x="7999" y="1781"/>
                    <a:pt x="9366" y="-183"/>
                    <a:pt x="11280" y="13"/>
                  </a:cubicBezTo>
                  <a:cubicBezTo>
                    <a:pt x="13193" y="210"/>
                    <a:pt x="15654" y="2566"/>
                    <a:pt x="17431" y="6297"/>
                  </a:cubicBezTo>
                  <a:cubicBezTo>
                    <a:pt x="19209" y="10028"/>
                    <a:pt x="20302" y="15133"/>
                    <a:pt x="21396" y="20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8959370" y="219342"/>
              <a:ext cx="138365" cy="3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54" fill="norm" stroke="1" extrusionOk="0">
                  <a:moveTo>
                    <a:pt x="20764" y="1854"/>
                  </a:moveTo>
                  <a:cubicBezTo>
                    <a:pt x="20129" y="1187"/>
                    <a:pt x="19493" y="521"/>
                    <a:pt x="18382" y="187"/>
                  </a:cubicBezTo>
                  <a:cubicBezTo>
                    <a:pt x="17270" y="-146"/>
                    <a:pt x="15682" y="-146"/>
                    <a:pt x="12823" y="1121"/>
                  </a:cubicBezTo>
                  <a:cubicBezTo>
                    <a:pt x="9964" y="2387"/>
                    <a:pt x="5835" y="4921"/>
                    <a:pt x="3135" y="7987"/>
                  </a:cubicBezTo>
                  <a:cubicBezTo>
                    <a:pt x="435" y="11054"/>
                    <a:pt x="-836" y="14654"/>
                    <a:pt x="593" y="16987"/>
                  </a:cubicBezTo>
                  <a:cubicBezTo>
                    <a:pt x="2023" y="19321"/>
                    <a:pt x="6152" y="20387"/>
                    <a:pt x="10282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109214" y="267830"/>
              <a:ext cx="18537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8551" y="3337"/>
                    <a:pt x="15605" y="6673"/>
                    <a:pt x="12782" y="9834"/>
                  </a:cubicBezTo>
                  <a:cubicBezTo>
                    <a:pt x="9960" y="12995"/>
                    <a:pt x="7260" y="15980"/>
                    <a:pt x="5296" y="17561"/>
                  </a:cubicBezTo>
                  <a:cubicBezTo>
                    <a:pt x="3332" y="19141"/>
                    <a:pt x="2105" y="19317"/>
                    <a:pt x="1246" y="18878"/>
                  </a:cubicBezTo>
                  <a:cubicBezTo>
                    <a:pt x="387" y="18439"/>
                    <a:pt x="-104" y="17385"/>
                    <a:pt x="19" y="15717"/>
                  </a:cubicBezTo>
                  <a:cubicBezTo>
                    <a:pt x="141" y="14049"/>
                    <a:pt x="878" y="11766"/>
                    <a:pt x="1614" y="10273"/>
                  </a:cubicBezTo>
                  <a:cubicBezTo>
                    <a:pt x="2351" y="8780"/>
                    <a:pt x="3087" y="8078"/>
                    <a:pt x="4191" y="7639"/>
                  </a:cubicBezTo>
                  <a:cubicBezTo>
                    <a:pt x="5296" y="7200"/>
                    <a:pt x="6769" y="7024"/>
                    <a:pt x="9591" y="9395"/>
                  </a:cubicBezTo>
                  <a:cubicBezTo>
                    <a:pt x="12414" y="11766"/>
                    <a:pt x="16587" y="16683"/>
                    <a:pt x="207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9364434" y="206032"/>
              <a:ext cx="66632" cy="37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9" h="21502" fill="norm" stroke="1" extrusionOk="0">
                  <a:moveTo>
                    <a:pt x="3812" y="634"/>
                  </a:moveTo>
                  <a:cubicBezTo>
                    <a:pt x="6353" y="268"/>
                    <a:pt x="8894" y="-98"/>
                    <a:pt x="10800" y="24"/>
                  </a:cubicBezTo>
                  <a:cubicBezTo>
                    <a:pt x="12706" y="146"/>
                    <a:pt x="13976" y="756"/>
                    <a:pt x="16200" y="2892"/>
                  </a:cubicBezTo>
                  <a:cubicBezTo>
                    <a:pt x="18424" y="5027"/>
                    <a:pt x="21600" y="8688"/>
                    <a:pt x="19059" y="12044"/>
                  </a:cubicBezTo>
                  <a:cubicBezTo>
                    <a:pt x="16518" y="15400"/>
                    <a:pt x="8259" y="18451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9675584" y="363080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9700984" y="458330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7280"/>
                    <a:pt x="10000" y="12960"/>
                    <a:pt x="13600" y="9360"/>
                  </a:cubicBezTo>
                  <a:cubicBezTo>
                    <a:pt x="17200" y="5760"/>
                    <a:pt x="194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120084" y="124106"/>
              <a:ext cx="183648" cy="35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36" fill="norm" stroke="1" extrusionOk="0">
                  <a:moveTo>
                    <a:pt x="0" y="3252"/>
                  </a:moveTo>
                  <a:cubicBezTo>
                    <a:pt x="0" y="2499"/>
                    <a:pt x="0" y="1745"/>
                    <a:pt x="971" y="1055"/>
                  </a:cubicBezTo>
                  <a:cubicBezTo>
                    <a:pt x="1942" y="364"/>
                    <a:pt x="3883" y="-264"/>
                    <a:pt x="7402" y="113"/>
                  </a:cubicBezTo>
                  <a:cubicBezTo>
                    <a:pt x="10921" y="489"/>
                    <a:pt x="16018" y="1871"/>
                    <a:pt x="18688" y="3566"/>
                  </a:cubicBezTo>
                  <a:cubicBezTo>
                    <a:pt x="21357" y="5262"/>
                    <a:pt x="21600" y="7271"/>
                    <a:pt x="20265" y="9280"/>
                  </a:cubicBezTo>
                  <a:cubicBezTo>
                    <a:pt x="18930" y="11289"/>
                    <a:pt x="16018" y="13299"/>
                    <a:pt x="14926" y="15308"/>
                  </a:cubicBezTo>
                  <a:cubicBezTo>
                    <a:pt x="13834" y="17317"/>
                    <a:pt x="14562" y="19327"/>
                    <a:pt x="15290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0228034" y="64248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061934" y="1690230"/>
              <a:ext cx="164572" cy="247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0" y="0"/>
                  </a:moveTo>
                  <a:cubicBezTo>
                    <a:pt x="831" y="720"/>
                    <a:pt x="1662" y="1440"/>
                    <a:pt x="2492" y="2086"/>
                  </a:cubicBezTo>
                  <a:cubicBezTo>
                    <a:pt x="3323" y="2732"/>
                    <a:pt x="4154" y="3305"/>
                    <a:pt x="5400" y="3905"/>
                  </a:cubicBezTo>
                  <a:cubicBezTo>
                    <a:pt x="6646" y="4505"/>
                    <a:pt x="8308" y="5132"/>
                    <a:pt x="9969" y="5797"/>
                  </a:cubicBezTo>
                  <a:cubicBezTo>
                    <a:pt x="11631" y="6462"/>
                    <a:pt x="13292" y="7163"/>
                    <a:pt x="14677" y="7855"/>
                  </a:cubicBezTo>
                  <a:cubicBezTo>
                    <a:pt x="16062" y="8548"/>
                    <a:pt x="17169" y="9231"/>
                    <a:pt x="18000" y="9895"/>
                  </a:cubicBezTo>
                  <a:cubicBezTo>
                    <a:pt x="18831" y="10560"/>
                    <a:pt x="19385" y="11206"/>
                    <a:pt x="19938" y="11862"/>
                  </a:cubicBezTo>
                  <a:cubicBezTo>
                    <a:pt x="20492" y="12517"/>
                    <a:pt x="21046" y="13182"/>
                    <a:pt x="21323" y="13883"/>
                  </a:cubicBezTo>
                  <a:cubicBezTo>
                    <a:pt x="21600" y="14585"/>
                    <a:pt x="21600" y="15323"/>
                    <a:pt x="21323" y="16034"/>
                  </a:cubicBezTo>
                  <a:cubicBezTo>
                    <a:pt x="21046" y="16745"/>
                    <a:pt x="20492" y="17428"/>
                    <a:pt x="19938" y="18092"/>
                  </a:cubicBezTo>
                  <a:cubicBezTo>
                    <a:pt x="19385" y="18757"/>
                    <a:pt x="18831" y="19403"/>
                    <a:pt x="18831" y="19985"/>
                  </a:cubicBezTo>
                  <a:cubicBezTo>
                    <a:pt x="18831" y="20566"/>
                    <a:pt x="19385" y="21083"/>
                    <a:pt x="199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934934" y="3919080"/>
              <a:ext cx="4273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" y="21000"/>
                    <a:pt x="856" y="20400"/>
                    <a:pt x="1241" y="19500"/>
                  </a:cubicBezTo>
                  <a:cubicBezTo>
                    <a:pt x="1626" y="18600"/>
                    <a:pt x="1968" y="17400"/>
                    <a:pt x="2316" y="16500"/>
                  </a:cubicBezTo>
                  <a:cubicBezTo>
                    <a:pt x="2664" y="15600"/>
                    <a:pt x="3017" y="15000"/>
                    <a:pt x="3359" y="14100"/>
                  </a:cubicBezTo>
                  <a:cubicBezTo>
                    <a:pt x="3702" y="13200"/>
                    <a:pt x="4033" y="12000"/>
                    <a:pt x="4397" y="10800"/>
                  </a:cubicBezTo>
                  <a:cubicBezTo>
                    <a:pt x="4761" y="9600"/>
                    <a:pt x="5157" y="8400"/>
                    <a:pt x="5579" y="7200"/>
                  </a:cubicBezTo>
                  <a:cubicBezTo>
                    <a:pt x="6002" y="6000"/>
                    <a:pt x="6451" y="4800"/>
                    <a:pt x="6911" y="3600"/>
                  </a:cubicBezTo>
                  <a:cubicBezTo>
                    <a:pt x="7371" y="2400"/>
                    <a:pt x="7842" y="1200"/>
                    <a:pt x="8243" y="600"/>
                  </a:cubicBezTo>
                  <a:cubicBezTo>
                    <a:pt x="8644" y="0"/>
                    <a:pt x="8976" y="0"/>
                    <a:pt x="9308" y="0"/>
                  </a:cubicBezTo>
                  <a:cubicBezTo>
                    <a:pt x="9639" y="0"/>
                    <a:pt x="9971" y="0"/>
                    <a:pt x="10297" y="0"/>
                  </a:cubicBezTo>
                  <a:cubicBezTo>
                    <a:pt x="10623" y="0"/>
                    <a:pt x="10944" y="0"/>
                    <a:pt x="11265" y="300"/>
                  </a:cubicBezTo>
                  <a:cubicBezTo>
                    <a:pt x="11586" y="600"/>
                    <a:pt x="11907" y="1200"/>
                    <a:pt x="12303" y="2100"/>
                  </a:cubicBezTo>
                  <a:cubicBezTo>
                    <a:pt x="12699" y="3000"/>
                    <a:pt x="13170" y="4200"/>
                    <a:pt x="13635" y="5400"/>
                  </a:cubicBezTo>
                  <a:cubicBezTo>
                    <a:pt x="14100" y="6600"/>
                    <a:pt x="14560" y="7800"/>
                    <a:pt x="15015" y="8700"/>
                  </a:cubicBezTo>
                  <a:cubicBezTo>
                    <a:pt x="15470" y="9600"/>
                    <a:pt x="15919" y="10200"/>
                    <a:pt x="16368" y="10500"/>
                  </a:cubicBezTo>
                  <a:cubicBezTo>
                    <a:pt x="16818" y="10800"/>
                    <a:pt x="17267" y="10800"/>
                    <a:pt x="17690" y="10800"/>
                  </a:cubicBezTo>
                  <a:cubicBezTo>
                    <a:pt x="18112" y="10800"/>
                    <a:pt x="18508" y="10800"/>
                    <a:pt x="18915" y="10800"/>
                  </a:cubicBezTo>
                  <a:cubicBezTo>
                    <a:pt x="19321" y="10800"/>
                    <a:pt x="19738" y="10800"/>
                    <a:pt x="20161" y="9900"/>
                  </a:cubicBezTo>
                  <a:cubicBezTo>
                    <a:pt x="20584" y="9000"/>
                    <a:pt x="21012" y="7200"/>
                    <a:pt x="21252" y="5700"/>
                  </a:cubicBezTo>
                  <a:cubicBezTo>
                    <a:pt x="21493" y="4200"/>
                    <a:pt x="21547" y="3000"/>
                    <a:pt x="21600" y="1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6076355" y="3785730"/>
              <a:ext cx="20311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7729" y="0"/>
                  </a:moveTo>
                  <a:cubicBezTo>
                    <a:pt x="6638" y="0"/>
                    <a:pt x="5547" y="0"/>
                    <a:pt x="4020" y="0"/>
                  </a:cubicBezTo>
                  <a:cubicBezTo>
                    <a:pt x="2492" y="0"/>
                    <a:pt x="529" y="0"/>
                    <a:pt x="92" y="245"/>
                  </a:cubicBezTo>
                  <a:cubicBezTo>
                    <a:pt x="-344" y="491"/>
                    <a:pt x="747" y="982"/>
                    <a:pt x="3801" y="1964"/>
                  </a:cubicBezTo>
                  <a:cubicBezTo>
                    <a:pt x="6856" y="2945"/>
                    <a:pt x="11874" y="4418"/>
                    <a:pt x="15147" y="5891"/>
                  </a:cubicBezTo>
                  <a:cubicBezTo>
                    <a:pt x="18420" y="7364"/>
                    <a:pt x="19947" y="8836"/>
                    <a:pt x="20601" y="9982"/>
                  </a:cubicBezTo>
                  <a:cubicBezTo>
                    <a:pt x="21256" y="11127"/>
                    <a:pt x="21038" y="11945"/>
                    <a:pt x="19183" y="13173"/>
                  </a:cubicBezTo>
                  <a:cubicBezTo>
                    <a:pt x="17329" y="14400"/>
                    <a:pt x="13838" y="16036"/>
                    <a:pt x="11001" y="17509"/>
                  </a:cubicBezTo>
                  <a:cubicBezTo>
                    <a:pt x="8165" y="18982"/>
                    <a:pt x="5983" y="20291"/>
                    <a:pt x="38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969663" y="1662714"/>
              <a:ext cx="206572" cy="17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87" fill="norm" stroke="1" extrusionOk="0">
                  <a:moveTo>
                    <a:pt x="8857" y="4828"/>
                  </a:moveTo>
                  <a:cubicBezTo>
                    <a:pt x="7111" y="8386"/>
                    <a:pt x="5366" y="11944"/>
                    <a:pt x="3729" y="14993"/>
                  </a:cubicBezTo>
                  <a:cubicBezTo>
                    <a:pt x="2093" y="18042"/>
                    <a:pt x="566" y="20584"/>
                    <a:pt x="129" y="21092"/>
                  </a:cubicBezTo>
                  <a:cubicBezTo>
                    <a:pt x="-307" y="21600"/>
                    <a:pt x="348" y="20075"/>
                    <a:pt x="2311" y="16645"/>
                  </a:cubicBezTo>
                  <a:cubicBezTo>
                    <a:pt x="4275" y="13214"/>
                    <a:pt x="7548" y="7878"/>
                    <a:pt x="9838" y="4574"/>
                  </a:cubicBezTo>
                  <a:cubicBezTo>
                    <a:pt x="12129" y="1271"/>
                    <a:pt x="13438" y="0"/>
                    <a:pt x="14420" y="0"/>
                  </a:cubicBezTo>
                  <a:cubicBezTo>
                    <a:pt x="15402" y="0"/>
                    <a:pt x="16057" y="1271"/>
                    <a:pt x="17148" y="3812"/>
                  </a:cubicBezTo>
                  <a:cubicBezTo>
                    <a:pt x="18238" y="6353"/>
                    <a:pt x="19766" y="10165"/>
                    <a:pt x="21293" y="1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3920221" y="4449005"/>
              <a:ext cx="319764" cy="20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74" fill="norm" stroke="1" extrusionOk="0">
                  <a:moveTo>
                    <a:pt x="152" y="6767"/>
                  </a:moveTo>
                  <a:cubicBezTo>
                    <a:pt x="10" y="4843"/>
                    <a:pt x="-132" y="2918"/>
                    <a:pt x="223" y="1849"/>
                  </a:cubicBezTo>
                  <a:cubicBezTo>
                    <a:pt x="579" y="779"/>
                    <a:pt x="1431" y="565"/>
                    <a:pt x="2497" y="779"/>
                  </a:cubicBezTo>
                  <a:cubicBezTo>
                    <a:pt x="3563" y="993"/>
                    <a:pt x="4842" y="1635"/>
                    <a:pt x="6121" y="3560"/>
                  </a:cubicBezTo>
                  <a:cubicBezTo>
                    <a:pt x="7400" y="5484"/>
                    <a:pt x="8679" y="8692"/>
                    <a:pt x="8821" y="11793"/>
                  </a:cubicBezTo>
                  <a:cubicBezTo>
                    <a:pt x="8963" y="14894"/>
                    <a:pt x="7968" y="17888"/>
                    <a:pt x="7044" y="19492"/>
                  </a:cubicBezTo>
                  <a:cubicBezTo>
                    <a:pt x="6121" y="21096"/>
                    <a:pt x="5268" y="21310"/>
                    <a:pt x="4913" y="20882"/>
                  </a:cubicBezTo>
                  <a:cubicBezTo>
                    <a:pt x="4557" y="20455"/>
                    <a:pt x="4700" y="19385"/>
                    <a:pt x="6263" y="16391"/>
                  </a:cubicBezTo>
                  <a:cubicBezTo>
                    <a:pt x="7826" y="13397"/>
                    <a:pt x="10810" y="8478"/>
                    <a:pt x="12586" y="5591"/>
                  </a:cubicBezTo>
                  <a:cubicBezTo>
                    <a:pt x="14363" y="2704"/>
                    <a:pt x="14931" y="1849"/>
                    <a:pt x="15571" y="1100"/>
                  </a:cubicBezTo>
                  <a:cubicBezTo>
                    <a:pt x="16210" y="352"/>
                    <a:pt x="16921" y="-290"/>
                    <a:pt x="16992" y="138"/>
                  </a:cubicBezTo>
                  <a:cubicBezTo>
                    <a:pt x="17063" y="565"/>
                    <a:pt x="16494" y="2062"/>
                    <a:pt x="15784" y="4201"/>
                  </a:cubicBezTo>
                  <a:cubicBezTo>
                    <a:pt x="15073" y="6340"/>
                    <a:pt x="14221" y="9120"/>
                    <a:pt x="14221" y="11579"/>
                  </a:cubicBezTo>
                  <a:cubicBezTo>
                    <a:pt x="14221" y="14039"/>
                    <a:pt x="15073" y="16177"/>
                    <a:pt x="16423" y="17247"/>
                  </a:cubicBezTo>
                  <a:cubicBezTo>
                    <a:pt x="17773" y="18316"/>
                    <a:pt x="19621" y="18316"/>
                    <a:pt x="21468" y="18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430484" y="4541380"/>
              <a:ext cx="431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924653" y="4453331"/>
              <a:ext cx="180421" cy="20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510" fill="norm" stroke="1" extrusionOk="0">
                  <a:moveTo>
                    <a:pt x="8768" y="1260"/>
                  </a:moveTo>
                  <a:cubicBezTo>
                    <a:pt x="6608" y="1260"/>
                    <a:pt x="4448" y="1260"/>
                    <a:pt x="2768" y="1035"/>
                  </a:cubicBezTo>
                  <a:cubicBezTo>
                    <a:pt x="1088" y="810"/>
                    <a:pt x="-112" y="360"/>
                    <a:pt x="8" y="135"/>
                  </a:cubicBezTo>
                  <a:cubicBezTo>
                    <a:pt x="128" y="-90"/>
                    <a:pt x="1568" y="-90"/>
                    <a:pt x="5048" y="585"/>
                  </a:cubicBezTo>
                  <a:cubicBezTo>
                    <a:pt x="8528" y="1260"/>
                    <a:pt x="14048" y="2610"/>
                    <a:pt x="17288" y="4410"/>
                  </a:cubicBezTo>
                  <a:cubicBezTo>
                    <a:pt x="20528" y="6210"/>
                    <a:pt x="21488" y="8460"/>
                    <a:pt x="19208" y="11385"/>
                  </a:cubicBezTo>
                  <a:cubicBezTo>
                    <a:pt x="16928" y="14310"/>
                    <a:pt x="11408" y="17910"/>
                    <a:pt x="5888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420584" y="2217280"/>
              <a:ext cx="414954" cy="3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06" fill="norm" stroke="1" extrusionOk="0">
                  <a:moveTo>
                    <a:pt x="0" y="0"/>
                  </a:moveTo>
                  <a:cubicBezTo>
                    <a:pt x="3491" y="4320"/>
                    <a:pt x="6982" y="8640"/>
                    <a:pt x="10364" y="12240"/>
                  </a:cubicBezTo>
                  <a:cubicBezTo>
                    <a:pt x="13745" y="15840"/>
                    <a:pt x="17018" y="18720"/>
                    <a:pt x="18982" y="20160"/>
                  </a:cubicBezTo>
                  <a:cubicBezTo>
                    <a:pt x="20945" y="21600"/>
                    <a:pt x="21600" y="21600"/>
                    <a:pt x="21327" y="18720"/>
                  </a:cubicBezTo>
                  <a:cubicBezTo>
                    <a:pt x="21055" y="15840"/>
                    <a:pt x="19855" y="10080"/>
                    <a:pt x="18655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353820" y="2020430"/>
              <a:ext cx="149315" cy="19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61" fill="norm" stroke="1" extrusionOk="0">
                  <a:moveTo>
                    <a:pt x="21461" y="19781"/>
                  </a:moveTo>
                  <a:cubicBezTo>
                    <a:pt x="19027" y="20691"/>
                    <a:pt x="16593" y="21600"/>
                    <a:pt x="13399" y="20349"/>
                  </a:cubicBezTo>
                  <a:cubicBezTo>
                    <a:pt x="10205" y="19099"/>
                    <a:pt x="6250" y="15688"/>
                    <a:pt x="3664" y="12278"/>
                  </a:cubicBezTo>
                  <a:cubicBezTo>
                    <a:pt x="1078" y="8867"/>
                    <a:pt x="-139" y="5457"/>
                    <a:pt x="13" y="3411"/>
                  </a:cubicBezTo>
                  <a:cubicBezTo>
                    <a:pt x="165" y="1364"/>
                    <a:pt x="1686" y="682"/>
                    <a:pt x="32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566634" y="2115680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699984" y="2083930"/>
              <a:ext cx="196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8" y="17760"/>
                    <a:pt x="3716" y="13920"/>
                    <a:pt x="7316" y="10320"/>
                  </a:cubicBezTo>
                  <a:cubicBezTo>
                    <a:pt x="10916" y="6720"/>
                    <a:pt x="16258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706334" y="2039480"/>
              <a:ext cx="171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5040"/>
                    <a:pt x="4267" y="10080"/>
                    <a:pt x="7867" y="13680"/>
                  </a:cubicBezTo>
                  <a:cubicBezTo>
                    <a:pt x="11467" y="17280"/>
                    <a:pt x="16533" y="19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418321" y="1823580"/>
              <a:ext cx="320327" cy="10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86" fill="norm" stroke="1" extrusionOk="0">
                  <a:moveTo>
                    <a:pt x="151" y="0"/>
                  </a:moveTo>
                  <a:cubicBezTo>
                    <a:pt x="10" y="4050"/>
                    <a:pt x="-131" y="8100"/>
                    <a:pt x="222" y="10575"/>
                  </a:cubicBezTo>
                  <a:cubicBezTo>
                    <a:pt x="575" y="13050"/>
                    <a:pt x="1422" y="13950"/>
                    <a:pt x="4034" y="15525"/>
                  </a:cubicBezTo>
                  <a:cubicBezTo>
                    <a:pt x="6645" y="17100"/>
                    <a:pt x="11022" y="19350"/>
                    <a:pt x="13987" y="20475"/>
                  </a:cubicBezTo>
                  <a:cubicBezTo>
                    <a:pt x="16951" y="21600"/>
                    <a:pt x="18504" y="21600"/>
                    <a:pt x="19563" y="20925"/>
                  </a:cubicBezTo>
                  <a:cubicBezTo>
                    <a:pt x="20622" y="20250"/>
                    <a:pt x="21187" y="18900"/>
                    <a:pt x="21328" y="16650"/>
                  </a:cubicBezTo>
                  <a:cubicBezTo>
                    <a:pt x="21469" y="14400"/>
                    <a:pt x="21187" y="11250"/>
                    <a:pt x="20904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496784" y="1671180"/>
              <a:ext cx="195398" cy="20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15" fill="norm" stroke="1" extrusionOk="0">
                  <a:moveTo>
                    <a:pt x="0" y="1364"/>
                  </a:moveTo>
                  <a:cubicBezTo>
                    <a:pt x="5342" y="4320"/>
                    <a:pt x="10684" y="7276"/>
                    <a:pt x="14284" y="9663"/>
                  </a:cubicBezTo>
                  <a:cubicBezTo>
                    <a:pt x="17884" y="12051"/>
                    <a:pt x="19742" y="13869"/>
                    <a:pt x="20671" y="15347"/>
                  </a:cubicBezTo>
                  <a:cubicBezTo>
                    <a:pt x="21600" y="16825"/>
                    <a:pt x="21600" y="17962"/>
                    <a:pt x="21135" y="18872"/>
                  </a:cubicBezTo>
                  <a:cubicBezTo>
                    <a:pt x="20671" y="19781"/>
                    <a:pt x="19742" y="20463"/>
                    <a:pt x="18465" y="20918"/>
                  </a:cubicBezTo>
                  <a:cubicBezTo>
                    <a:pt x="17187" y="21373"/>
                    <a:pt x="15561" y="21600"/>
                    <a:pt x="14052" y="21486"/>
                  </a:cubicBezTo>
                  <a:cubicBezTo>
                    <a:pt x="12542" y="21373"/>
                    <a:pt x="11148" y="20918"/>
                    <a:pt x="10452" y="19781"/>
                  </a:cubicBezTo>
                  <a:cubicBezTo>
                    <a:pt x="9755" y="18644"/>
                    <a:pt x="9755" y="16825"/>
                    <a:pt x="11381" y="13415"/>
                  </a:cubicBezTo>
                  <a:cubicBezTo>
                    <a:pt x="13006" y="10004"/>
                    <a:pt x="16258" y="5002"/>
                    <a:pt x="19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446469" y="1561643"/>
              <a:ext cx="285266" cy="5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562" fill="norm" stroke="1" extrusionOk="0">
                  <a:moveTo>
                    <a:pt x="1393" y="15577"/>
                  </a:moveTo>
                  <a:cubicBezTo>
                    <a:pt x="599" y="13085"/>
                    <a:pt x="-195" y="10593"/>
                    <a:pt x="43" y="8100"/>
                  </a:cubicBezTo>
                  <a:cubicBezTo>
                    <a:pt x="281" y="5608"/>
                    <a:pt x="1552" y="3116"/>
                    <a:pt x="4014" y="1454"/>
                  </a:cubicBezTo>
                  <a:cubicBezTo>
                    <a:pt x="6476" y="-207"/>
                    <a:pt x="10129" y="-1038"/>
                    <a:pt x="13226" y="2285"/>
                  </a:cubicBezTo>
                  <a:cubicBezTo>
                    <a:pt x="16323" y="5608"/>
                    <a:pt x="18864" y="13085"/>
                    <a:pt x="21405" y="20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107317" y="1810880"/>
              <a:ext cx="185061" cy="17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79" fill="norm" stroke="1" extrusionOk="0">
                  <a:moveTo>
                    <a:pt x="8980" y="13886"/>
                  </a:moveTo>
                  <a:cubicBezTo>
                    <a:pt x="11407" y="15171"/>
                    <a:pt x="13834" y="16457"/>
                    <a:pt x="16139" y="17743"/>
                  </a:cubicBezTo>
                  <a:cubicBezTo>
                    <a:pt x="18445" y="19029"/>
                    <a:pt x="20629" y="20314"/>
                    <a:pt x="21115" y="20957"/>
                  </a:cubicBezTo>
                  <a:cubicBezTo>
                    <a:pt x="21600" y="21600"/>
                    <a:pt x="20387" y="21600"/>
                    <a:pt x="17596" y="20314"/>
                  </a:cubicBezTo>
                  <a:cubicBezTo>
                    <a:pt x="14804" y="19029"/>
                    <a:pt x="10436" y="16457"/>
                    <a:pt x="7645" y="14786"/>
                  </a:cubicBezTo>
                  <a:cubicBezTo>
                    <a:pt x="4854" y="13114"/>
                    <a:pt x="3640" y="12343"/>
                    <a:pt x="2427" y="10929"/>
                  </a:cubicBezTo>
                  <a:cubicBezTo>
                    <a:pt x="1213" y="9514"/>
                    <a:pt x="0" y="7457"/>
                    <a:pt x="0" y="6300"/>
                  </a:cubicBezTo>
                  <a:cubicBezTo>
                    <a:pt x="0" y="5143"/>
                    <a:pt x="1213" y="4886"/>
                    <a:pt x="4490" y="3986"/>
                  </a:cubicBezTo>
                  <a:cubicBezTo>
                    <a:pt x="7766" y="3086"/>
                    <a:pt x="13106" y="1543"/>
                    <a:pt x="184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2176960" y="3954286"/>
              <a:ext cx="81825" cy="34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86" fill="norm" stroke="1" extrusionOk="0">
                  <a:moveTo>
                    <a:pt x="3133" y="4499"/>
                  </a:moveTo>
                  <a:cubicBezTo>
                    <a:pt x="2579" y="3321"/>
                    <a:pt x="2025" y="2142"/>
                    <a:pt x="2025" y="1881"/>
                  </a:cubicBezTo>
                  <a:cubicBezTo>
                    <a:pt x="2025" y="1619"/>
                    <a:pt x="2579" y="2273"/>
                    <a:pt x="3133" y="4237"/>
                  </a:cubicBezTo>
                  <a:cubicBezTo>
                    <a:pt x="3687" y="6201"/>
                    <a:pt x="4241" y="9473"/>
                    <a:pt x="4518" y="11568"/>
                  </a:cubicBezTo>
                  <a:cubicBezTo>
                    <a:pt x="4795" y="13662"/>
                    <a:pt x="4795" y="14579"/>
                    <a:pt x="5348" y="15691"/>
                  </a:cubicBezTo>
                  <a:cubicBezTo>
                    <a:pt x="5902" y="16804"/>
                    <a:pt x="7010" y="18113"/>
                    <a:pt x="7564" y="18310"/>
                  </a:cubicBezTo>
                  <a:cubicBezTo>
                    <a:pt x="8118" y="18506"/>
                    <a:pt x="8118" y="17590"/>
                    <a:pt x="7287" y="15430"/>
                  </a:cubicBezTo>
                  <a:cubicBezTo>
                    <a:pt x="6456" y="13270"/>
                    <a:pt x="4795" y="9866"/>
                    <a:pt x="3410" y="7182"/>
                  </a:cubicBezTo>
                  <a:cubicBezTo>
                    <a:pt x="2025" y="4499"/>
                    <a:pt x="918" y="2535"/>
                    <a:pt x="364" y="2077"/>
                  </a:cubicBezTo>
                  <a:cubicBezTo>
                    <a:pt x="-190" y="1619"/>
                    <a:pt x="-190" y="2666"/>
                    <a:pt x="918" y="4957"/>
                  </a:cubicBezTo>
                  <a:cubicBezTo>
                    <a:pt x="2025" y="7248"/>
                    <a:pt x="4241" y="10782"/>
                    <a:pt x="5902" y="12877"/>
                  </a:cubicBezTo>
                  <a:cubicBezTo>
                    <a:pt x="7564" y="14971"/>
                    <a:pt x="8672" y="15626"/>
                    <a:pt x="9225" y="15626"/>
                  </a:cubicBezTo>
                  <a:cubicBezTo>
                    <a:pt x="9779" y="15626"/>
                    <a:pt x="9779" y="14971"/>
                    <a:pt x="8948" y="12746"/>
                  </a:cubicBezTo>
                  <a:cubicBezTo>
                    <a:pt x="8118" y="10521"/>
                    <a:pt x="6456" y="6724"/>
                    <a:pt x="5625" y="4171"/>
                  </a:cubicBezTo>
                  <a:cubicBezTo>
                    <a:pt x="4795" y="1619"/>
                    <a:pt x="4795" y="310"/>
                    <a:pt x="4795" y="48"/>
                  </a:cubicBezTo>
                  <a:cubicBezTo>
                    <a:pt x="4795" y="-214"/>
                    <a:pt x="4795" y="571"/>
                    <a:pt x="5348" y="2928"/>
                  </a:cubicBezTo>
                  <a:cubicBezTo>
                    <a:pt x="5902" y="5284"/>
                    <a:pt x="7010" y="9211"/>
                    <a:pt x="8395" y="12353"/>
                  </a:cubicBezTo>
                  <a:cubicBezTo>
                    <a:pt x="9779" y="15495"/>
                    <a:pt x="11441" y="17851"/>
                    <a:pt x="13656" y="19226"/>
                  </a:cubicBezTo>
                  <a:cubicBezTo>
                    <a:pt x="15872" y="20601"/>
                    <a:pt x="18641" y="20993"/>
                    <a:pt x="21410" y="2138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2220741" y="4344530"/>
              <a:ext cx="130148" cy="26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42" fill="norm" stroke="1" extrusionOk="0">
                  <a:moveTo>
                    <a:pt x="13362" y="6075"/>
                  </a:moveTo>
                  <a:cubicBezTo>
                    <a:pt x="12334" y="5400"/>
                    <a:pt x="11305" y="4725"/>
                    <a:pt x="10277" y="4050"/>
                  </a:cubicBezTo>
                  <a:cubicBezTo>
                    <a:pt x="9248" y="3375"/>
                    <a:pt x="8219" y="2700"/>
                    <a:pt x="7191" y="2784"/>
                  </a:cubicBezTo>
                  <a:cubicBezTo>
                    <a:pt x="6162" y="2869"/>
                    <a:pt x="5134" y="3712"/>
                    <a:pt x="3762" y="6497"/>
                  </a:cubicBezTo>
                  <a:cubicBezTo>
                    <a:pt x="2391" y="9281"/>
                    <a:pt x="677" y="14006"/>
                    <a:pt x="162" y="16791"/>
                  </a:cubicBezTo>
                  <a:cubicBezTo>
                    <a:pt x="-352" y="19575"/>
                    <a:pt x="334" y="20419"/>
                    <a:pt x="2562" y="20925"/>
                  </a:cubicBezTo>
                  <a:cubicBezTo>
                    <a:pt x="4791" y="21431"/>
                    <a:pt x="8562" y="21600"/>
                    <a:pt x="12677" y="19322"/>
                  </a:cubicBezTo>
                  <a:cubicBezTo>
                    <a:pt x="16791" y="17044"/>
                    <a:pt x="21248" y="12319"/>
                    <a:pt x="21077" y="8691"/>
                  </a:cubicBezTo>
                  <a:cubicBezTo>
                    <a:pt x="20905" y="5062"/>
                    <a:pt x="16105" y="2531"/>
                    <a:pt x="12677" y="1266"/>
                  </a:cubicBezTo>
                  <a:cubicBezTo>
                    <a:pt x="9248" y="0"/>
                    <a:pt x="7191" y="0"/>
                    <a:pt x="5134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612009" y="3920316"/>
              <a:ext cx="27092" cy="27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43" fill="norm" stroke="1" extrusionOk="0">
                  <a:moveTo>
                    <a:pt x="14620" y="1854"/>
                  </a:moveTo>
                  <a:cubicBezTo>
                    <a:pt x="11297" y="4128"/>
                    <a:pt x="7974" y="6402"/>
                    <a:pt x="6312" y="8351"/>
                  </a:cubicBezTo>
                  <a:cubicBezTo>
                    <a:pt x="4651" y="10299"/>
                    <a:pt x="4651" y="11923"/>
                    <a:pt x="3820" y="13466"/>
                  </a:cubicBezTo>
                  <a:cubicBezTo>
                    <a:pt x="2989" y="15009"/>
                    <a:pt x="1328" y="16471"/>
                    <a:pt x="497" y="16714"/>
                  </a:cubicBezTo>
                  <a:cubicBezTo>
                    <a:pt x="-334" y="16958"/>
                    <a:pt x="-334" y="15984"/>
                    <a:pt x="2158" y="13548"/>
                  </a:cubicBezTo>
                  <a:cubicBezTo>
                    <a:pt x="4651" y="11111"/>
                    <a:pt x="9635" y="7214"/>
                    <a:pt x="13789" y="4534"/>
                  </a:cubicBezTo>
                  <a:cubicBezTo>
                    <a:pt x="17943" y="1854"/>
                    <a:pt x="21266" y="393"/>
                    <a:pt x="21266" y="68"/>
                  </a:cubicBezTo>
                  <a:cubicBezTo>
                    <a:pt x="21266" y="-257"/>
                    <a:pt x="17943" y="555"/>
                    <a:pt x="16281" y="3235"/>
                  </a:cubicBezTo>
                  <a:cubicBezTo>
                    <a:pt x="14620" y="5914"/>
                    <a:pt x="14620" y="10462"/>
                    <a:pt x="15451" y="13791"/>
                  </a:cubicBezTo>
                  <a:cubicBezTo>
                    <a:pt x="16281" y="17120"/>
                    <a:pt x="17943" y="19232"/>
                    <a:pt x="19604" y="2134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5670850" y="4287380"/>
              <a:ext cx="423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71"/>
                    <a:pt x="0" y="12343"/>
                    <a:pt x="0" y="15943"/>
                  </a:cubicBezTo>
                  <a:cubicBezTo>
                    <a:pt x="0" y="19543"/>
                    <a:pt x="1080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3065234" y="3823830"/>
              <a:ext cx="44451" cy="30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0"/>
                  </a:moveTo>
                  <a:cubicBezTo>
                    <a:pt x="1029" y="5290"/>
                    <a:pt x="2057" y="10580"/>
                    <a:pt x="3086" y="13665"/>
                  </a:cubicBezTo>
                  <a:cubicBezTo>
                    <a:pt x="4114" y="16751"/>
                    <a:pt x="5143" y="17633"/>
                    <a:pt x="6171" y="18661"/>
                  </a:cubicBezTo>
                  <a:cubicBezTo>
                    <a:pt x="7200" y="19690"/>
                    <a:pt x="8229" y="20865"/>
                    <a:pt x="10800" y="21233"/>
                  </a:cubicBezTo>
                  <a:cubicBezTo>
                    <a:pt x="13371" y="21600"/>
                    <a:pt x="17486" y="21159"/>
                    <a:pt x="21600" y="207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3027775" y="4234840"/>
              <a:ext cx="82429" cy="14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858" fill="norm" stroke="1" extrusionOk="0">
                  <a:moveTo>
                    <a:pt x="11176" y="5570"/>
                  </a:moveTo>
                  <a:cubicBezTo>
                    <a:pt x="9016" y="4386"/>
                    <a:pt x="6856" y="3203"/>
                    <a:pt x="4966" y="3351"/>
                  </a:cubicBezTo>
                  <a:cubicBezTo>
                    <a:pt x="3076" y="3499"/>
                    <a:pt x="1456" y="4978"/>
                    <a:pt x="646" y="7345"/>
                  </a:cubicBezTo>
                  <a:cubicBezTo>
                    <a:pt x="-164" y="9712"/>
                    <a:pt x="-164" y="12967"/>
                    <a:pt x="376" y="15482"/>
                  </a:cubicBezTo>
                  <a:cubicBezTo>
                    <a:pt x="916" y="17997"/>
                    <a:pt x="1996" y="19773"/>
                    <a:pt x="5236" y="20512"/>
                  </a:cubicBezTo>
                  <a:cubicBezTo>
                    <a:pt x="8476" y="21252"/>
                    <a:pt x="13876" y="20956"/>
                    <a:pt x="17116" y="18145"/>
                  </a:cubicBezTo>
                  <a:cubicBezTo>
                    <a:pt x="20356" y="15334"/>
                    <a:pt x="21436" y="10008"/>
                    <a:pt x="20896" y="6310"/>
                  </a:cubicBezTo>
                  <a:cubicBezTo>
                    <a:pt x="20356" y="2611"/>
                    <a:pt x="18196" y="540"/>
                    <a:pt x="16306" y="96"/>
                  </a:cubicBezTo>
                  <a:cubicBezTo>
                    <a:pt x="14416" y="-348"/>
                    <a:pt x="12796" y="836"/>
                    <a:pt x="11176" y="201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3179534" y="430643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3281134" y="4204830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09"/>
                    <a:pt x="14400" y="12218"/>
                    <a:pt x="18000" y="15818"/>
                  </a:cubicBezTo>
                  <a:cubicBezTo>
                    <a:pt x="21600" y="19418"/>
                    <a:pt x="21600" y="20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3790075" y="3849230"/>
              <a:ext cx="2446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15399" y="0"/>
                  </a:moveTo>
                  <a:cubicBezTo>
                    <a:pt x="8199" y="670"/>
                    <a:pt x="999" y="1340"/>
                    <a:pt x="99" y="3433"/>
                  </a:cubicBezTo>
                  <a:cubicBezTo>
                    <a:pt x="-801" y="5526"/>
                    <a:pt x="4599" y="9042"/>
                    <a:pt x="9099" y="12307"/>
                  </a:cubicBezTo>
                  <a:cubicBezTo>
                    <a:pt x="13599" y="15572"/>
                    <a:pt x="17199" y="18586"/>
                    <a:pt x="20799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3713575" y="4176166"/>
              <a:ext cx="81497" cy="17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241" fill="norm" stroke="1" extrusionOk="0">
                  <a:moveTo>
                    <a:pt x="16036" y="3524"/>
                  </a:moveTo>
                  <a:cubicBezTo>
                    <a:pt x="14416" y="2483"/>
                    <a:pt x="12796" y="1442"/>
                    <a:pt x="10636" y="792"/>
                  </a:cubicBezTo>
                  <a:cubicBezTo>
                    <a:pt x="8476" y="141"/>
                    <a:pt x="5776" y="-119"/>
                    <a:pt x="3886" y="532"/>
                  </a:cubicBezTo>
                  <a:cubicBezTo>
                    <a:pt x="1996" y="1182"/>
                    <a:pt x="916" y="2744"/>
                    <a:pt x="376" y="5867"/>
                  </a:cubicBezTo>
                  <a:cubicBezTo>
                    <a:pt x="-164" y="8989"/>
                    <a:pt x="-164" y="13674"/>
                    <a:pt x="646" y="16536"/>
                  </a:cubicBezTo>
                  <a:cubicBezTo>
                    <a:pt x="1456" y="19399"/>
                    <a:pt x="3076" y="20440"/>
                    <a:pt x="5236" y="20961"/>
                  </a:cubicBezTo>
                  <a:cubicBezTo>
                    <a:pt x="7396" y="21481"/>
                    <a:pt x="10096" y="21481"/>
                    <a:pt x="13066" y="19139"/>
                  </a:cubicBezTo>
                  <a:cubicBezTo>
                    <a:pt x="16036" y="16797"/>
                    <a:pt x="19276" y="12112"/>
                    <a:pt x="20356" y="8989"/>
                  </a:cubicBezTo>
                  <a:cubicBezTo>
                    <a:pt x="21436" y="5867"/>
                    <a:pt x="20356" y="4305"/>
                    <a:pt x="18736" y="2874"/>
                  </a:cubicBezTo>
                  <a:cubicBezTo>
                    <a:pt x="17116" y="1442"/>
                    <a:pt x="14956" y="141"/>
                    <a:pt x="12796" y="11"/>
                  </a:cubicBezTo>
                  <a:cubicBezTo>
                    <a:pt x="10636" y="-119"/>
                    <a:pt x="8476" y="922"/>
                    <a:pt x="6316" y="196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871684" y="423023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928834" y="4124096"/>
              <a:ext cx="190501" cy="18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3471"/>
                  </a:moveTo>
                  <a:cubicBezTo>
                    <a:pt x="480" y="2244"/>
                    <a:pt x="960" y="1016"/>
                    <a:pt x="1920" y="403"/>
                  </a:cubicBezTo>
                  <a:cubicBezTo>
                    <a:pt x="2880" y="-211"/>
                    <a:pt x="4320" y="-211"/>
                    <a:pt x="5640" y="1016"/>
                  </a:cubicBezTo>
                  <a:cubicBezTo>
                    <a:pt x="6960" y="2244"/>
                    <a:pt x="8160" y="4698"/>
                    <a:pt x="7680" y="7766"/>
                  </a:cubicBezTo>
                  <a:cubicBezTo>
                    <a:pt x="7200" y="10834"/>
                    <a:pt x="5040" y="14516"/>
                    <a:pt x="3240" y="16971"/>
                  </a:cubicBezTo>
                  <a:cubicBezTo>
                    <a:pt x="1440" y="19425"/>
                    <a:pt x="0" y="20653"/>
                    <a:pt x="240" y="21021"/>
                  </a:cubicBezTo>
                  <a:cubicBezTo>
                    <a:pt x="480" y="21389"/>
                    <a:pt x="2400" y="20898"/>
                    <a:pt x="6240" y="19425"/>
                  </a:cubicBezTo>
                  <a:cubicBezTo>
                    <a:pt x="10080" y="17953"/>
                    <a:pt x="15840" y="15498"/>
                    <a:pt x="21600" y="1304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040084" y="3870048"/>
              <a:ext cx="8467" cy="296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242"/>
                  </a:moveTo>
                  <a:cubicBezTo>
                    <a:pt x="0" y="482"/>
                    <a:pt x="0" y="-279"/>
                    <a:pt x="5400" y="101"/>
                  </a:cubicBezTo>
                  <a:cubicBezTo>
                    <a:pt x="10800" y="482"/>
                    <a:pt x="21600" y="2003"/>
                    <a:pt x="21600" y="4817"/>
                  </a:cubicBezTo>
                  <a:cubicBezTo>
                    <a:pt x="21600" y="7631"/>
                    <a:pt x="10800" y="11738"/>
                    <a:pt x="5400" y="14704"/>
                  </a:cubicBezTo>
                  <a:cubicBezTo>
                    <a:pt x="0" y="17670"/>
                    <a:pt x="0" y="19496"/>
                    <a:pt x="0" y="2132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047160" y="4154030"/>
              <a:ext cx="77591" cy="13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49" fill="norm" stroke="1" extrusionOk="0">
                  <a:moveTo>
                    <a:pt x="15562" y="2025"/>
                  </a:moveTo>
                  <a:cubicBezTo>
                    <a:pt x="12643" y="1687"/>
                    <a:pt x="9724" y="1350"/>
                    <a:pt x="7097" y="1856"/>
                  </a:cubicBezTo>
                  <a:cubicBezTo>
                    <a:pt x="4470" y="2362"/>
                    <a:pt x="2135" y="3712"/>
                    <a:pt x="968" y="6412"/>
                  </a:cubicBezTo>
                  <a:cubicBezTo>
                    <a:pt x="-200" y="9112"/>
                    <a:pt x="-200" y="13162"/>
                    <a:pt x="384" y="16031"/>
                  </a:cubicBezTo>
                  <a:cubicBezTo>
                    <a:pt x="968" y="18900"/>
                    <a:pt x="2135" y="20588"/>
                    <a:pt x="5346" y="21094"/>
                  </a:cubicBezTo>
                  <a:cubicBezTo>
                    <a:pt x="8557" y="21600"/>
                    <a:pt x="13811" y="20925"/>
                    <a:pt x="17022" y="18225"/>
                  </a:cubicBezTo>
                  <a:cubicBezTo>
                    <a:pt x="20232" y="15525"/>
                    <a:pt x="21400" y="10800"/>
                    <a:pt x="21400" y="7594"/>
                  </a:cubicBezTo>
                  <a:cubicBezTo>
                    <a:pt x="21400" y="4387"/>
                    <a:pt x="20232" y="2700"/>
                    <a:pt x="18189" y="1687"/>
                  </a:cubicBezTo>
                  <a:cubicBezTo>
                    <a:pt x="16146" y="675"/>
                    <a:pt x="13227" y="337"/>
                    <a:pt x="10308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5205184" y="417943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5236934" y="4108358"/>
              <a:ext cx="94862" cy="21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509" fill="norm" stroke="1" extrusionOk="0">
                  <a:moveTo>
                    <a:pt x="0" y="773"/>
                  </a:moveTo>
                  <a:cubicBezTo>
                    <a:pt x="4696" y="341"/>
                    <a:pt x="9391" y="-91"/>
                    <a:pt x="13148" y="17"/>
                  </a:cubicBezTo>
                  <a:cubicBezTo>
                    <a:pt x="16904" y="125"/>
                    <a:pt x="19722" y="773"/>
                    <a:pt x="20661" y="2285"/>
                  </a:cubicBezTo>
                  <a:cubicBezTo>
                    <a:pt x="21600" y="3797"/>
                    <a:pt x="20661" y="6173"/>
                    <a:pt x="19487" y="9521"/>
                  </a:cubicBezTo>
                  <a:cubicBezTo>
                    <a:pt x="18313" y="12869"/>
                    <a:pt x="16904" y="17189"/>
                    <a:pt x="15496" y="2150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5249634" y="4179430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2185759" y="3938130"/>
              <a:ext cx="889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539" y="21600"/>
                  </a:moveTo>
                  <a:cubicBezTo>
                    <a:pt x="385" y="20700"/>
                    <a:pt x="231" y="19800"/>
                    <a:pt x="218" y="19350"/>
                  </a:cubicBezTo>
                  <a:cubicBezTo>
                    <a:pt x="205" y="18900"/>
                    <a:pt x="334" y="18900"/>
                    <a:pt x="847" y="18675"/>
                  </a:cubicBezTo>
                  <a:cubicBezTo>
                    <a:pt x="1361" y="18450"/>
                    <a:pt x="2260" y="18000"/>
                    <a:pt x="3146" y="16875"/>
                  </a:cubicBezTo>
                  <a:cubicBezTo>
                    <a:pt x="4032" y="15750"/>
                    <a:pt x="4905" y="13950"/>
                    <a:pt x="5779" y="11925"/>
                  </a:cubicBezTo>
                  <a:cubicBezTo>
                    <a:pt x="6652" y="9900"/>
                    <a:pt x="7525" y="7650"/>
                    <a:pt x="8424" y="6300"/>
                  </a:cubicBezTo>
                  <a:cubicBezTo>
                    <a:pt x="9323" y="4950"/>
                    <a:pt x="10247" y="4500"/>
                    <a:pt x="11018" y="4725"/>
                  </a:cubicBezTo>
                  <a:cubicBezTo>
                    <a:pt x="11789" y="4950"/>
                    <a:pt x="12405" y="5850"/>
                    <a:pt x="12790" y="6750"/>
                  </a:cubicBezTo>
                  <a:cubicBezTo>
                    <a:pt x="13175" y="7650"/>
                    <a:pt x="13330" y="8550"/>
                    <a:pt x="13342" y="9000"/>
                  </a:cubicBezTo>
                  <a:cubicBezTo>
                    <a:pt x="13355" y="9450"/>
                    <a:pt x="13227" y="9450"/>
                    <a:pt x="12739" y="9675"/>
                  </a:cubicBezTo>
                  <a:cubicBezTo>
                    <a:pt x="12251" y="9900"/>
                    <a:pt x="11403" y="10350"/>
                    <a:pt x="10594" y="11025"/>
                  </a:cubicBezTo>
                  <a:cubicBezTo>
                    <a:pt x="9785" y="11700"/>
                    <a:pt x="9015" y="12600"/>
                    <a:pt x="8129" y="13725"/>
                  </a:cubicBezTo>
                  <a:cubicBezTo>
                    <a:pt x="7242" y="14850"/>
                    <a:pt x="6241" y="16200"/>
                    <a:pt x="5201" y="16875"/>
                  </a:cubicBezTo>
                  <a:cubicBezTo>
                    <a:pt x="4160" y="17550"/>
                    <a:pt x="3082" y="17550"/>
                    <a:pt x="2260" y="17100"/>
                  </a:cubicBezTo>
                  <a:cubicBezTo>
                    <a:pt x="1438" y="16650"/>
                    <a:pt x="873" y="15750"/>
                    <a:pt x="513" y="15525"/>
                  </a:cubicBezTo>
                  <a:cubicBezTo>
                    <a:pt x="154" y="15300"/>
                    <a:pt x="0" y="15750"/>
                    <a:pt x="0" y="16200"/>
                  </a:cubicBezTo>
                  <a:cubicBezTo>
                    <a:pt x="0" y="16650"/>
                    <a:pt x="154" y="17100"/>
                    <a:pt x="667" y="17100"/>
                  </a:cubicBezTo>
                  <a:cubicBezTo>
                    <a:pt x="1181" y="17100"/>
                    <a:pt x="2054" y="16650"/>
                    <a:pt x="2928" y="16200"/>
                  </a:cubicBezTo>
                  <a:cubicBezTo>
                    <a:pt x="3801" y="15750"/>
                    <a:pt x="4674" y="15300"/>
                    <a:pt x="5637" y="14850"/>
                  </a:cubicBezTo>
                  <a:cubicBezTo>
                    <a:pt x="6600" y="14400"/>
                    <a:pt x="7653" y="13950"/>
                    <a:pt x="8668" y="13275"/>
                  </a:cubicBezTo>
                  <a:cubicBezTo>
                    <a:pt x="9682" y="12600"/>
                    <a:pt x="10658" y="11700"/>
                    <a:pt x="11711" y="11250"/>
                  </a:cubicBezTo>
                  <a:cubicBezTo>
                    <a:pt x="12764" y="10800"/>
                    <a:pt x="13895" y="10800"/>
                    <a:pt x="14909" y="11700"/>
                  </a:cubicBezTo>
                  <a:cubicBezTo>
                    <a:pt x="15924" y="12600"/>
                    <a:pt x="16823" y="14400"/>
                    <a:pt x="17388" y="15075"/>
                  </a:cubicBezTo>
                  <a:cubicBezTo>
                    <a:pt x="17953" y="15750"/>
                    <a:pt x="18184" y="15300"/>
                    <a:pt x="18235" y="15075"/>
                  </a:cubicBezTo>
                  <a:cubicBezTo>
                    <a:pt x="18286" y="14850"/>
                    <a:pt x="18158" y="14850"/>
                    <a:pt x="17747" y="14175"/>
                  </a:cubicBezTo>
                  <a:cubicBezTo>
                    <a:pt x="17336" y="13500"/>
                    <a:pt x="16643" y="12150"/>
                    <a:pt x="15834" y="11025"/>
                  </a:cubicBezTo>
                  <a:cubicBezTo>
                    <a:pt x="15025" y="9900"/>
                    <a:pt x="14100" y="9000"/>
                    <a:pt x="13137" y="8550"/>
                  </a:cubicBezTo>
                  <a:cubicBezTo>
                    <a:pt x="12174" y="8100"/>
                    <a:pt x="11172" y="8100"/>
                    <a:pt x="10106" y="8100"/>
                  </a:cubicBezTo>
                  <a:cubicBezTo>
                    <a:pt x="9040" y="8100"/>
                    <a:pt x="7910" y="8100"/>
                    <a:pt x="6921" y="8550"/>
                  </a:cubicBezTo>
                  <a:cubicBezTo>
                    <a:pt x="5933" y="9000"/>
                    <a:pt x="5085" y="9900"/>
                    <a:pt x="4340" y="10800"/>
                  </a:cubicBezTo>
                  <a:cubicBezTo>
                    <a:pt x="3595" y="11700"/>
                    <a:pt x="2953" y="12600"/>
                    <a:pt x="2337" y="13275"/>
                  </a:cubicBezTo>
                  <a:cubicBezTo>
                    <a:pt x="1720" y="13950"/>
                    <a:pt x="1130" y="14400"/>
                    <a:pt x="770" y="14625"/>
                  </a:cubicBezTo>
                  <a:cubicBezTo>
                    <a:pt x="411" y="14850"/>
                    <a:pt x="282" y="14850"/>
                    <a:pt x="334" y="14400"/>
                  </a:cubicBezTo>
                  <a:cubicBezTo>
                    <a:pt x="385" y="13950"/>
                    <a:pt x="616" y="13050"/>
                    <a:pt x="1168" y="12375"/>
                  </a:cubicBezTo>
                  <a:cubicBezTo>
                    <a:pt x="1720" y="11700"/>
                    <a:pt x="2594" y="11250"/>
                    <a:pt x="3493" y="10575"/>
                  </a:cubicBezTo>
                  <a:cubicBezTo>
                    <a:pt x="4392" y="9900"/>
                    <a:pt x="5316" y="9000"/>
                    <a:pt x="6228" y="8325"/>
                  </a:cubicBezTo>
                  <a:cubicBezTo>
                    <a:pt x="7140" y="7650"/>
                    <a:pt x="8039" y="7200"/>
                    <a:pt x="8976" y="6750"/>
                  </a:cubicBezTo>
                  <a:cubicBezTo>
                    <a:pt x="9914" y="6300"/>
                    <a:pt x="10890" y="5850"/>
                    <a:pt x="11866" y="5400"/>
                  </a:cubicBezTo>
                  <a:cubicBezTo>
                    <a:pt x="12842" y="4950"/>
                    <a:pt x="13818" y="4500"/>
                    <a:pt x="14794" y="4050"/>
                  </a:cubicBezTo>
                  <a:cubicBezTo>
                    <a:pt x="15769" y="3600"/>
                    <a:pt x="16745" y="3150"/>
                    <a:pt x="17477" y="3600"/>
                  </a:cubicBezTo>
                  <a:cubicBezTo>
                    <a:pt x="18209" y="4050"/>
                    <a:pt x="18697" y="5400"/>
                    <a:pt x="19018" y="6075"/>
                  </a:cubicBezTo>
                  <a:cubicBezTo>
                    <a:pt x="19340" y="6750"/>
                    <a:pt x="19494" y="6750"/>
                    <a:pt x="19686" y="6750"/>
                  </a:cubicBezTo>
                  <a:cubicBezTo>
                    <a:pt x="19879" y="6750"/>
                    <a:pt x="20110" y="6750"/>
                    <a:pt x="20161" y="6525"/>
                  </a:cubicBezTo>
                  <a:cubicBezTo>
                    <a:pt x="20213" y="6300"/>
                    <a:pt x="20084" y="5850"/>
                    <a:pt x="19584" y="5850"/>
                  </a:cubicBezTo>
                  <a:cubicBezTo>
                    <a:pt x="19083" y="5850"/>
                    <a:pt x="18209" y="6300"/>
                    <a:pt x="17272" y="6525"/>
                  </a:cubicBezTo>
                  <a:cubicBezTo>
                    <a:pt x="16335" y="6750"/>
                    <a:pt x="15333" y="6750"/>
                    <a:pt x="14318" y="7425"/>
                  </a:cubicBezTo>
                  <a:cubicBezTo>
                    <a:pt x="13304" y="8100"/>
                    <a:pt x="12276" y="9450"/>
                    <a:pt x="11339" y="10350"/>
                  </a:cubicBezTo>
                  <a:cubicBezTo>
                    <a:pt x="10402" y="11250"/>
                    <a:pt x="9554" y="11700"/>
                    <a:pt x="8732" y="12375"/>
                  </a:cubicBezTo>
                  <a:cubicBezTo>
                    <a:pt x="7910" y="13050"/>
                    <a:pt x="7114" y="13950"/>
                    <a:pt x="6202" y="14625"/>
                  </a:cubicBezTo>
                  <a:cubicBezTo>
                    <a:pt x="5291" y="15300"/>
                    <a:pt x="4263" y="15750"/>
                    <a:pt x="3441" y="15300"/>
                  </a:cubicBezTo>
                  <a:cubicBezTo>
                    <a:pt x="2619" y="14850"/>
                    <a:pt x="2003" y="13500"/>
                    <a:pt x="1502" y="12150"/>
                  </a:cubicBezTo>
                  <a:cubicBezTo>
                    <a:pt x="1001" y="10800"/>
                    <a:pt x="616" y="9450"/>
                    <a:pt x="359" y="8325"/>
                  </a:cubicBezTo>
                  <a:cubicBezTo>
                    <a:pt x="102" y="7200"/>
                    <a:pt x="-26" y="6300"/>
                    <a:pt x="38" y="5625"/>
                  </a:cubicBezTo>
                  <a:cubicBezTo>
                    <a:pt x="102" y="4950"/>
                    <a:pt x="359" y="4500"/>
                    <a:pt x="937" y="3825"/>
                  </a:cubicBezTo>
                  <a:cubicBezTo>
                    <a:pt x="1515" y="3150"/>
                    <a:pt x="2414" y="2250"/>
                    <a:pt x="3377" y="1575"/>
                  </a:cubicBezTo>
                  <a:cubicBezTo>
                    <a:pt x="4340" y="900"/>
                    <a:pt x="5368" y="450"/>
                    <a:pt x="6331" y="225"/>
                  </a:cubicBezTo>
                  <a:cubicBezTo>
                    <a:pt x="7294" y="0"/>
                    <a:pt x="8193" y="0"/>
                    <a:pt x="9194" y="0"/>
                  </a:cubicBezTo>
                  <a:cubicBezTo>
                    <a:pt x="10196" y="0"/>
                    <a:pt x="11301" y="0"/>
                    <a:pt x="12328" y="225"/>
                  </a:cubicBezTo>
                  <a:cubicBezTo>
                    <a:pt x="13355" y="450"/>
                    <a:pt x="14306" y="900"/>
                    <a:pt x="15281" y="1575"/>
                  </a:cubicBezTo>
                  <a:cubicBezTo>
                    <a:pt x="16257" y="2250"/>
                    <a:pt x="17259" y="3150"/>
                    <a:pt x="18184" y="3825"/>
                  </a:cubicBezTo>
                  <a:cubicBezTo>
                    <a:pt x="19108" y="4500"/>
                    <a:pt x="19956" y="4950"/>
                    <a:pt x="20508" y="5850"/>
                  </a:cubicBezTo>
                  <a:cubicBezTo>
                    <a:pt x="21060" y="6750"/>
                    <a:pt x="21317" y="8100"/>
                    <a:pt x="21574" y="945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047242" y="3917363"/>
              <a:ext cx="54044" cy="4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972" fill="norm" stroke="1" extrusionOk="0">
                  <a:moveTo>
                    <a:pt x="5815" y="10623"/>
                  </a:moveTo>
                  <a:cubicBezTo>
                    <a:pt x="4154" y="8745"/>
                    <a:pt x="2492" y="6866"/>
                    <a:pt x="1454" y="7336"/>
                  </a:cubicBezTo>
                  <a:cubicBezTo>
                    <a:pt x="415" y="7806"/>
                    <a:pt x="0" y="10623"/>
                    <a:pt x="0" y="13206"/>
                  </a:cubicBezTo>
                  <a:cubicBezTo>
                    <a:pt x="0" y="15788"/>
                    <a:pt x="415" y="18136"/>
                    <a:pt x="1662" y="19545"/>
                  </a:cubicBezTo>
                  <a:cubicBezTo>
                    <a:pt x="2908" y="20953"/>
                    <a:pt x="4985" y="21423"/>
                    <a:pt x="6438" y="20484"/>
                  </a:cubicBezTo>
                  <a:cubicBezTo>
                    <a:pt x="7892" y="19545"/>
                    <a:pt x="8723" y="17197"/>
                    <a:pt x="9346" y="14849"/>
                  </a:cubicBezTo>
                  <a:cubicBezTo>
                    <a:pt x="9969" y="12501"/>
                    <a:pt x="10385" y="10153"/>
                    <a:pt x="10800" y="7806"/>
                  </a:cubicBezTo>
                  <a:cubicBezTo>
                    <a:pt x="11215" y="5458"/>
                    <a:pt x="11631" y="3110"/>
                    <a:pt x="10800" y="2406"/>
                  </a:cubicBezTo>
                  <a:cubicBezTo>
                    <a:pt x="9969" y="1701"/>
                    <a:pt x="7892" y="2640"/>
                    <a:pt x="6438" y="4988"/>
                  </a:cubicBezTo>
                  <a:cubicBezTo>
                    <a:pt x="4985" y="7336"/>
                    <a:pt x="4154" y="11093"/>
                    <a:pt x="4777" y="13206"/>
                  </a:cubicBezTo>
                  <a:cubicBezTo>
                    <a:pt x="5400" y="15319"/>
                    <a:pt x="7477" y="15788"/>
                    <a:pt x="9554" y="15788"/>
                  </a:cubicBezTo>
                  <a:cubicBezTo>
                    <a:pt x="11631" y="15788"/>
                    <a:pt x="13708" y="15319"/>
                    <a:pt x="15577" y="14145"/>
                  </a:cubicBezTo>
                  <a:cubicBezTo>
                    <a:pt x="17446" y="12971"/>
                    <a:pt x="19108" y="11093"/>
                    <a:pt x="20146" y="8980"/>
                  </a:cubicBezTo>
                  <a:cubicBezTo>
                    <a:pt x="21185" y="6866"/>
                    <a:pt x="21600" y="4519"/>
                    <a:pt x="20769" y="2875"/>
                  </a:cubicBezTo>
                  <a:cubicBezTo>
                    <a:pt x="19938" y="1232"/>
                    <a:pt x="17862" y="293"/>
                    <a:pt x="15369" y="58"/>
                  </a:cubicBezTo>
                  <a:cubicBezTo>
                    <a:pt x="12877" y="-177"/>
                    <a:pt x="9969" y="293"/>
                    <a:pt x="8100" y="1701"/>
                  </a:cubicBezTo>
                  <a:cubicBezTo>
                    <a:pt x="6231" y="3110"/>
                    <a:pt x="5400" y="5458"/>
                    <a:pt x="6438" y="6866"/>
                  </a:cubicBezTo>
                  <a:cubicBezTo>
                    <a:pt x="7477" y="8275"/>
                    <a:pt x="10385" y="8745"/>
                    <a:pt x="13292" y="921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3055436" y="3470544"/>
              <a:ext cx="44724" cy="47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43" fill="norm" stroke="1" extrusionOk="0">
                  <a:moveTo>
                    <a:pt x="15199" y="21543"/>
                  </a:moveTo>
                  <a:cubicBezTo>
                    <a:pt x="13692" y="20922"/>
                    <a:pt x="12185" y="20301"/>
                    <a:pt x="11683" y="19225"/>
                  </a:cubicBezTo>
                  <a:cubicBezTo>
                    <a:pt x="11180" y="18150"/>
                    <a:pt x="11683" y="16621"/>
                    <a:pt x="11934" y="14996"/>
                  </a:cubicBezTo>
                  <a:cubicBezTo>
                    <a:pt x="12185" y="13371"/>
                    <a:pt x="12185" y="11651"/>
                    <a:pt x="11934" y="9883"/>
                  </a:cubicBezTo>
                  <a:cubicBezTo>
                    <a:pt x="11683" y="8115"/>
                    <a:pt x="11180" y="6299"/>
                    <a:pt x="11180" y="4770"/>
                  </a:cubicBezTo>
                  <a:cubicBezTo>
                    <a:pt x="11180" y="3240"/>
                    <a:pt x="11683" y="1998"/>
                    <a:pt x="11432" y="1209"/>
                  </a:cubicBezTo>
                  <a:cubicBezTo>
                    <a:pt x="11180" y="421"/>
                    <a:pt x="10176" y="86"/>
                    <a:pt x="8920" y="15"/>
                  </a:cubicBezTo>
                  <a:cubicBezTo>
                    <a:pt x="7664" y="-57"/>
                    <a:pt x="6157" y="134"/>
                    <a:pt x="4399" y="469"/>
                  </a:cubicBezTo>
                  <a:cubicBezTo>
                    <a:pt x="2641" y="803"/>
                    <a:pt x="632" y="1281"/>
                    <a:pt x="129" y="1639"/>
                  </a:cubicBezTo>
                  <a:cubicBezTo>
                    <a:pt x="-373" y="1998"/>
                    <a:pt x="632" y="2237"/>
                    <a:pt x="2390" y="2332"/>
                  </a:cubicBezTo>
                  <a:cubicBezTo>
                    <a:pt x="4148" y="2428"/>
                    <a:pt x="6660" y="2380"/>
                    <a:pt x="9674" y="2141"/>
                  </a:cubicBezTo>
                  <a:cubicBezTo>
                    <a:pt x="12687" y="1902"/>
                    <a:pt x="16204" y="1472"/>
                    <a:pt x="17962" y="1114"/>
                  </a:cubicBezTo>
                  <a:cubicBezTo>
                    <a:pt x="19720" y="755"/>
                    <a:pt x="19720" y="469"/>
                    <a:pt x="18464" y="301"/>
                  </a:cubicBezTo>
                  <a:cubicBezTo>
                    <a:pt x="17208" y="134"/>
                    <a:pt x="14697" y="86"/>
                    <a:pt x="12436" y="134"/>
                  </a:cubicBezTo>
                  <a:cubicBezTo>
                    <a:pt x="10176" y="182"/>
                    <a:pt x="8167" y="325"/>
                    <a:pt x="6660" y="516"/>
                  </a:cubicBezTo>
                  <a:cubicBezTo>
                    <a:pt x="5153" y="708"/>
                    <a:pt x="4148" y="947"/>
                    <a:pt x="4399" y="1162"/>
                  </a:cubicBezTo>
                  <a:cubicBezTo>
                    <a:pt x="4650" y="1377"/>
                    <a:pt x="6157" y="1568"/>
                    <a:pt x="7915" y="1592"/>
                  </a:cubicBezTo>
                  <a:cubicBezTo>
                    <a:pt x="9674" y="1616"/>
                    <a:pt x="11683" y="1472"/>
                    <a:pt x="11683" y="1185"/>
                  </a:cubicBezTo>
                  <a:cubicBezTo>
                    <a:pt x="11683" y="899"/>
                    <a:pt x="9674" y="469"/>
                    <a:pt x="9171" y="373"/>
                  </a:cubicBezTo>
                  <a:cubicBezTo>
                    <a:pt x="8669" y="278"/>
                    <a:pt x="9674" y="516"/>
                    <a:pt x="11934" y="660"/>
                  </a:cubicBezTo>
                  <a:cubicBezTo>
                    <a:pt x="14194" y="803"/>
                    <a:pt x="17711" y="851"/>
                    <a:pt x="21227" y="89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776309" y="3331705"/>
              <a:ext cx="22226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413"/>
                    <a:pt x="4114" y="8826"/>
                    <a:pt x="7714" y="12426"/>
                  </a:cubicBezTo>
                  <a:cubicBezTo>
                    <a:pt x="11314" y="16026"/>
                    <a:pt x="16457" y="1881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811234" y="3315830"/>
              <a:ext cx="22226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011"/>
                    <a:pt x="9257" y="6022"/>
                    <a:pt x="5657" y="9622"/>
                  </a:cubicBezTo>
                  <a:cubicBezTo>
                    <a:pt x="2057" y="13222"/>
                    <a:pt x="1029" y="174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833459" y="3418020"/>
              <a:ext cx="52433" cy="10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2" fill="norm" stroke="1" extrusionOk="0">
                  <a:moveTo>
                    <a:pt x="2592" y="4964"/>
                  </a:moveTo>
                  <a:cubicBezTo>
                    <a:pt x="1296" y="4117"/>
                    <a:pt x="0" y="3270"/>
                    <a:pt x="432" y="2423"/>
                  </a:cubicBezTo>
                  <a:cubicBezTo>
                    <a:pt x="864" y="1576"/>
                    <a:pt x="3024" y="729"/>
                    <a:pt x="6048" y="306"/>
                  </a:cubicBezTo>
                  <a:cubicBezTo>
                    <a:pt x="9072" y="-118"/>
                    <a:pt x="12960" y="-118"/>
                    <a:pt x="15336" y="411"/>
                  </a:cubicBezTo>
                  <a:cubicBezTo>
                    <a:pt x="17712" y="941"/>
                    <a:pt x="18576" y="2000"/>
                    <a:pt x="17496" y="3270"/>
                  </a:cubicBezTo>
                  <a:cubicBezTo>
                    <a:pt x="16416" y="4541"/>
                    <a:pt x="13392" y="6023"/>
                    <a:pt x="11232" y="7188"/>
                  </a:cubicBezTo>
                  <a:cubicBezTo>
                    <a:pt x="9072" y="8353"/>
                    <a:pt x="7776" y="9200"/>
                    <a:pt x="9072" y="9729"/>
                  </a:cubicBezTo>
                  <a:cubicBezTo>
                    <a:pt x="10368" y="10258"/>
                    <a:pt x="14256" y="10470"/>
                    <a:pt x="17064" y="10894"/>
                  </a:cubicBezTo>
                  <a:cubicBezTo>
                    <a:pt x="19872" y="11317"/>
                    <a:pt x="21600" y="11953"/>
                    <a:pt x="21384" y="13541"/>
                  </a:cubicBezTo>
                  <a:cubicBezTo>
                    <a:pt x="21168" y="15129"/>
                    <a:pt x="19008" y="17670"/>
                    <a:pt x="15120" y="19153"/>
                  </a:cubicBezTo>
                  <a:cubicBezTo>
                    <a:pt x="11232" y="20635"/>
                    <a:pt x="5616" y="21058"/>
                    <a:pt x="0" y="2148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049359" y="3461269"/>
              <a:ext cx="769477" cy="4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102" fill="norm" stroke="1" extrusionOk="0">
                  <a:moveTo>
                    <a:pt x="0" y="14678"/>
                  </a:moveTo>
                  <a:cubicBezTo>
                    <a:pt x="0" y="12278"/>
                    <a:pt x="0" y="9878"/>
                    <a:pt x="119" y="8918"/>
                  </a:cubicBezTo>
                  <a:cubicBezTo>
                    <a:pt x="237" y="7958"/>
                    <a:pt x="475" y="8438"/>
                    <a:pt x="1083" y="8438"/>
                  </a:cubicBezTo>
                  <a:cubicBezTo>
                    <a:pt x="1691" y="8438"/>
                    <a:pt x="2670" y="7958"/>
                    <a:pt x="3531" y="7238"/>
                  </a:cubicBezTo>
                  <a:cubicBezTo>
                    <a:pt x="4391" y="6518"/>
                    <a:pt x="5133" y="5558"/>
                    <a:pt x="6082" y="4598"/>
                  </a:cubicBezTo>
                  <a:cubicBezTo>
                    <a:pt x="7032" y="3638"/>
                    <a:pt x="8189" y="2678"/>
                    <a:pt x="9331" y="2198"/>
                  </a:cubicBezTo>
                  <a:cubicBezTo>
                    <a:pt x="10474" y="1718"/>
                    <a:pt x="11601" y="1718"/>
                    <a:pt x="12773" y="1718"/>
                  </a:cubicBezTo>
                  <a:cubicBezTo>
                    <a:pt x="13945" y="1718"/>
                    <a:pt x="15162" y="1718"/>
                    <a:pt x="16230" y="1718"/>
                  </a:cubicBezTo>
                  <a:cubicBezTo>
                    <a:pt x="17298" y="1718"/>
                    <a:pt x="18218" y="1718"/>
                    <a:pt x="18974" y="1958"/>
                  </a:cubicBezTo>
                  <a:cubicBezTo>
                    <a:pt x="19731" y="2198"/>
                    <a:pt x="20324" y="2678"/>
                    <a:pt x="20710" y="2678"/>
                  </a:cubicBezTo>
                  <a:cubicBezTo>
                    <a:pt x="21096" y="2678"/>
                    <a:pt x="21274" y="2198"/>
                    <a:pt x="21288" y="1478"/>
                  </a:cubicBezTo>
                  <a:cubicBezTo>
                    <a:pt x="21303" y="758"/>
                    <a:pt x="21155" y="-202"/>
                    <a:pt x="21007" y="38"/>
                  </a:cubicBezTo>
                  <a:cubicBezTo>
                    <a:pt x="20858" y="278"/>
                    <a:pt x="20710" y="1718"/>
                    <a:pt x="20606" y="3638"/>
                  </a:cubicBezTo>
                  <a:cubicBezTo>
                    <a:pt x="20502" y="5558"/>
                    <a:pt x="20443" y="7958"/>
                    <a:pt x="20398" y="10358"/>
                  </a:cubicBezTo>
                  <a:cubicBezTo>
                    <a:pt x="20354" y="12758"/>
                    <a:pt x="20324" y="15158"/>
                    <a:pt x="20384" y="17078"/>
                  </a:cubicBezTo>
                  <a:cubicBezTo>
                    <a:pt x="20443" y="18998"/>
                    <a:pt x="20591" y="20438"/>
                    <a:pt x="20740" y="20918"/>
                  </a:cubicBezTo>
                  <a:cubicBezTo>
                    <a:pt x="20888" y="21398"/>
                    <a:pt x="21036" y="20918"/>
                    <a:pt x="21170" y="19718"/>
                  </a:cubicBezTo>
                  <a:cubicBezTo>
                    <a:pt x="21303" y="18518"/>
                    <a:pt x="21422" y="16598"/>
                    <a:pt x="21496" y="14198"/>
                  </a:cubicBezTo>
                  <a:cubicBezTo>
                    <a:pt x="21570" y="11798"/>
                    <a:pt x="21600" y="8918"/>
                    <a:pt x="21541" y="7238"/>
                  </a:cubicBezTo>
                  <a:cubicBezTo>
                    <a:pt x="21481" y="5558"/>
                    <a:pt x="21333" y="5078"/>
                    <a:pt x="21110" y="5558"/>
                  </a:cubicBezTo>
                  <a:cubicBezTo>
                    <a:pt x="20888" y="6038"/>
                    <a:pt x="20591" y="7478"/>
                    <a:pt x="20384" y="8918"/>
                  </a:cubicBezTo>
                  <a:cubicBezTo>
                    <a:pt x="20176" y="10358"/>
                    <a:pt x="20057" y="11798"/>
                    <a:pt x="20057" y="13238"/>
                  </a:cubicBezTo>
                  <a:cubicBezTo>
                    <a:pt x="20057" y="14678"/>
                    <a:pt x="20176" y="16118"/>
                    <a:pt x="20309" y="16598"/>
                  </a:cubicBezTo>
                  <a:cubicBezTo>
                    <a:pt x="20443" y="17078"/>
                    <a:pt x="20591" y="16598"/>
                    <a:pt x="20680" y="14678"/>
                  </a:cubicBezTo>
                  <a:cubicBezTo>
                    <a:pt x="20769" y="12758"/>
                    <a:pt x="20799" y="9398"/>
                    <a:pt x="20740" y="7718"/>
                  </a:cubicBezTo>
                  <a:cubicBezTo>
                    <a:pt x="20680" y="6038"/>
                    <a:pt x="20532" y="6038"/>
                    <a:pt x="20532" y="6518"/>
                  </a:cubicBezTo>
                  <a:cubicBezTo>
                    <a:pt x="20532" y="6998"/>
                    <a:pt x="20680" y="7958"/>
                    <a:pt x="20829" y="89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798659" y="3102047"/>
              <a:ext cx="25401" cy="40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561"/>
                  </a:moveTo>
                  <a:cubicBezTo>
                    <a:pt x="900" y="281"/>
                    <a:pt x="1800" y="0"/>
                    <a:pt x="2250" y="0"/>
                  </a:cubicBezTo>
                  <a:cubicBezTo>
                    <a:pt x="2700" y="0"/>
                    <a:pt x="2700" y="281"/>
                    <a:pt x="2250" y="1262"/>
                  </a:cubicBezTo>
                  <a:cubicBezTo>
                    <a:pt x="1800" y="2244"/>
                    <a:pt x="900" y="3927"/>
                    <a:pt x="900" y="5751"/>
                  </a:cubicBezTo>
                  <a:cubicBezTo>
                    <a:pt x="900" y="7574"/>
                    <a:pt x="1800" y="9538"/>
                    <a:pt x="2700" y="11473"/>
                  </a:cubicBezTo>
                  <a:cubicBezTo>
                    <a:pt x="3600" y="13409"/>
                    <a:pt x="4500" y="15316"/>
                    <a:pt x="5850" y="16887"/>
                  </a:cubicBezTo>
                  <a:cubicBezTo>
                    <a:pt x="7200" y="18458"/>
                    <a:pt x="9000" y="19692"/>
                    <a:pt x="10800" y="20478"/>
                  </a:cubicBezTo>
                  <a:cubicBezTo>
                    <a:pt x="12600" y="21263"/>
                    <a:pt x="14400" y="21600"/>
                    <a:pt x="16200" y="21488"/>
                  </a:cubicBezTo>
                  <a:cubicBezTo>
                    <a:pt x="18000" y="21376"/>
                    <a:pt x="19800" y="20815"/>
                    <a:pt x="21600" y="2025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3789663" y="3084055"/>
              <a:ext cx="28047" cy="2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955" fill="norm" stroke="1" extrusionOk="0">
                  <a:moveTo>
                    <a:pt x="21200" y="0"/>
                  </a:moveTo>
                  <a:cubicBezTo>
                    <a:pt x="17200" y="1600"/>
                    <a:pt x="13200" y="3200"/>
                    <a:pt x="9600" y="5200"/>
                  </a:cubicBezTo>
                  <a:cubicBezTo>
                    <a:pt x="6000" y="7200"/>
                    <a:pt x="2800" y="9600"/>
                    <a:pt x="1200" y="12800"/>
                  </a:cubicBezTo>
                  <a:cubicBezTo>
                    <a:pt x="-400" y="16000"/>
                    <a:pt x="-400" y="20000"/>
                    <a:pt x="1200" y="20800"/>
                  </a:cubicBezTo>
                  <a:cubicBezTo>
                    <a:pt x="2800" y="21600"/>
                    <a:pt x="6000" y="19200"/>
                    <a:pt x="7600" y="16000"/>
                  </a:cubicBezTo>
                  <a:cubicBezTo>
                    <a:pt x="9200" y="12800"/>
                    <a:pt x="9200" y="8800"/>
                    <a:pt x="7200" y="8000"/>
                  </a:cubicBezTo>
                  <a:cubicBezTo>
                    <a:pt x="5200" y="7200"/>
                    <a:pt x="1200" y="9600"/>
                    <a:pt x="2000" y="9600"/>
                  </a:cubicBezTo>
                  <a:cubicBezTo>
                    <a:pt x="2800" y="9600"/>
                    <a:pt x="8400" y="7200"/>
                    <a:pt x="14000" y="48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3468459" y="3030874"/>
              <a:ext cx="117476" cy="7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5175"/>
                  </a:moveTo>
                  <a:cubicBezTo>
                    <a:pt x="1557" y="3375"/>
                    <a:pt x="3114" y="1575"/>
                    <a:pt x="4670" y="675"/>
                  </a:cubicBezTo>
                  <a:cubicBezTo>
                    <a:pt x="6227" y="-225"/>
                    <a:pt x="7784" y="-225"/>
                    <a:pt x="8659" y="675"/>
                  </a:cubicBezTo>
                  <a:cubicBezTo>
                    <a:pt x="9535" y="1575"/>
                    <a:pt x="9730" y="3375"/>
                    <a:pt x="9049" y="5775"/>
                  </a:cubicBezTo>
                  <a:cubicBezTo>
                    <a:pt x="8368" y="8175"/>
                    <a:pt x="6811" y="11175"/>
                    <a:pt x="5643" y="13275"/>
                  </a:cubicBezTo>
                  <a:cubicBezTo>
                    <a:pt x="4476" y="15375"/>
                    <a:pt x="3697" y="16575"/>
                    <a:pt x="3016" y="17775"/>
                  </a:cubicBezTo>
                  <a:cubicBezTo>
                    <a:pt x="2335" y="18975"/>
                    <a:pt x="1751" y="20175"/>
                    <a:pt x="1946" y="20775"/>
                  </a:cubicBezTo>
                  <a:cubicBezTo>
                    <a:pt x="2141" y="21375"/>
                    <a:pt x="3114" y="21375"/>
                    <a:pt x="6324" y="19875"/>
                  </a:cubicBezTo>
                  <a:cubicBezTo>
                    <a:pt x="9535" y="18375"/>
                    <a:pt x="14984" y="15375"/>
                    <a:pt x="17903" y="13725"/>
                  </a:cubicBezTo>
                  <a:cubicBezTo>
                    <a:pt x="20822" y="12075"/>
                    <a:pt x="21211" y="11775"/>
                    <a:pt x="21600" y="1147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3573234" y="2984944"/>
              <a:ext cx="41276" cy="16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91"/>
                  </a:moveTo>
                  <a:cubicBezTo>
                    <a:pt x="18831" y="-49"/>
                    <a:pt x="16062" y="-188"/>
                    <a:pt x="12738" y="997"/>
                  </a:cubicBezTo>
                  <a:cubicBezTo>
                    <a:pt x="9415" y="2181"/>
                    <a:pt x="5538" y="4689"/>
                    <a:pt x="3323" y="8313"/>
                  </a:cubicBezTo>
                  <a:cubicBezTo>
                    <a:pt x="1108" y="11936"/>
                    <a:pt x="554" y="16674"/>
                    <a:pt x="0" y="2141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585934" y="3081352"/>
              <a:ext cx="68308" cy="9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97" fill="norm" stroke="1" extrusionOk="0">
                  <a:moveTo>
                    <a:pt x="10966" y="1987"/>
                  </a:moveTo>
                  <a:cubicBezTo>
                    <a:pt x="11963" y="1058"/>
                    <a:pt x="12960" y="129"/>
                    <a:pt x="14289" y="13"/>
                  </a:cubicBezTo>
                  <a:cubicBezTo>
                    <a:pt x="15618" y="-103"/>
                    <a:pt x="17280" y="594"/>
                    <a:pt x="18443" y="1523"/>
                  </a:cubicBezTo>
                  <a:cubicBezTo>
                    <a:pt x="19606" y="2452"/>
                    <a:pt x="20271" y="3613"/>
                    <a:pt x="20105" y="4774"/>
                  </a:cubicBezTo>
                  <a:cubicBezTo>
                    <a:pt x="19938" y="5936"/>
                    <a:pt x="18942" y="7097"/>
                    <a:pt x="17778" y="8026"/>
                  </a:cubicBezTo>
                  <a:cubicBezTo>
                    <a:pt x="16615" y="8955"/>
                    <a:pt x="15286" y="9652"/>
                    <a:pt x="15452" y="10116"/>
                  </a:cubicBezTo>
                  <a:cubicBezTo>
                    <a:pt x="15618" y="10581"/>
                    <a:pt x="17280" y="10813"/>
                    <a:pt x="18775" y="11394"/>
                  </a:cubicBezTo>
                  <a:cubicBezTo>
                    <a:pt x="20271" y="11974"/>
                    <a:pt x="21600" y="12903"/>
                    <a:pt x="21434" y="13949"/>
                  </a:cubicBezTo>
                  <a:cubicBezTo>
                    <a:pt x="21268" y="14994"/>
                    <a:pt x="19606" y="16155"/>
                    <a:pt x="15785" y="17432"/>
                  </a:cubicBezTo>
                  <a:cubicBezTo>
                    <a:pt x="11963" y="18710"/>
                    <a:pt x="5982" y="20103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820884" y="3144380"/>
              <a:ext cx="2540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805479" y="3104555"/>
              <a:ext cx="1152056" cy="4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405" fill="norm" stroke="1" extrusionOk="0">
                  <a:moveTo>
                    <a:pt x="110" y="18244"/>
                  </a:moveTo>
                  <a:cubicBezTo>
                    <a:pt x="110" y="15610"/>
                    <a:pt x="110" y="12976"/>
                    <a:pt x="80" y="10605"/>
                  </a:cubicBezTo>
                  <a:cubicBezTo>
                    <a:pt x="51" y="8234"/>
                    <a:pt x="-9" y="6127"/>
                    <a:pt x="1" y="4283"/>
                  </a:cubicBezTo>
                  <a:cubicBezTo>
                    <a:pt x="11" y="2439"/>
                    <a:pt x="90" y="859"/>
                    <a:pt x="298" y="332"/>
                  </a:cubicBezTo>
                  <a:cubicBezTo>
                    <a:pt x="507" y="-195"/>
                    <a:pt x="844" y="332"/>
                    <a:pt x="1280" y="1385"/>
                  </a:cubicBezTo>
                  <a:cubicBezTo>
                    <a:pt x="1717" y="2439"/>
                    <a:pt x="2252" y="4020"/>
                    <a:pt x="2877" y="4546"/>
                  </a:cubicBezTo>
                  <a:cubicBezTo>
                    <a:pt x="3502" y="5073"/>
                    <a:pt x="4216" y="4546"/>
                    <a:pt x="4999" y="4283"/>
                  </a:cubicBezTo>
                  <a:cubicBezTo>
                    <a:pt x="5783" y="4020"/>
                    <a:pt x="6636" y="4020"/>
                    <a:pt x="7429" y="3756"/>
                  </a:cubicBezTo>
                  <a:cubicBezTo>
                    <a:pt x="8222" y="3493"/>
                    <a:pt x="8956" y="2966"/>
                    <a:pt x="9680" y="2176"/>
                  </a:cubicBezTo>
                  <a:cubicBezTo>
                    <a:pt x="10404" y="1385"/>
                    <a:pt x="11118" y="332"/>
                    <a:pt x="11793" y="68"/>
                  </a:cubicBezTo>
                  <a:cubicBezTo>
                    <a:pt x="12467" y="-195"/>
                    <a:pt x="13102" y="332"/>
                    <a:pt x="13766" y="1122"/>
                  </a:cubicBezTo>
                  <a:cubicBezTo>
                    <a:pt x="14431" y="1912"/>
                    <a:pt x="15125" y="2966"/>
                    <a:pt x="15898" y="3493"/>
                  </a:cubicBezTo>
                  <a:cubicBezTo>
                    <a:pt x="16672" y="4020"/>
                    <a:pt x="17525" y="4020"/>
                    <a:pt x="18160" y="4546"/>
                  </a:cubicBezTo>
                  <a:cubicBezTo>
                    <a:pt x="18794" y="5073"/>
                    <a:pt x="19211" y="6127"/>
                    <a:pt x="19588" y="6917"/>
                  </a:cubicBezTo>
                  <a:cubicBezTo>
                    <a:pt x="19965" y="7707"/>
                    <a:pt x="20302" y="8234"/>
                    <a:pt x="20520" y="8234"/>
                  </a:cubicBezTo>
                  <a:cubicBezTo>
                    <a:pt x="20738" y="8234"/>
                    <a:pt x="20837" y="7707"/>
                    <a:pt x="20996" y="9815"/>
                  </a:cubicBezTo>
                  <a:cubicBezTo>
                    <a:pt x="21155" y="11922"/>
                    <a:pt x="21373" y="16664"/>
                    <a:pt x="21591" y="2140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4927857" y="2746644"/>
              <a:ext cx="76758" cy="39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84" fill="norm" stroke="1" extrusionOk="0">
                  <a:moveTo>
                    <a:pt x="5558" y="20373"/>
                  </a:moveTo>
                  <a:cubicBezTo>
                    <a:pt x="4098" y="20257"/>
                    <a:pt x="2639" y="20141"/>
                    <a:pt x="1763" y="20228"/>
                  </a:cubicBezTo>
                  <a:cubicBezTo>
                    <a:pt x="888" y="20315"/>
                    <a:pt x="596" y="20604"/>
                    <a:pt x="888" y="20865"/>
                  </a:cubicBezTo>
                  <a:cubicBezTo>
                    <a:pt x="1179" y="21126"/>
                    <a:pt x="2055" y="21357"/>
                    <a:pt x="3223" y="21444"/>
                  </a:cubicBezTo>
                  <a:cubicBezTo>
                    <a:pt x="4390" y="21531"/>
                    <a:pt x="5850" y="21473"/>
                    <a:pt x="7017" y="21270"/>
                  </a:cubicBezTo>
                  <a:cubicBezTo>
                    <a:pt x="8185" y="21068"/>
                    <a:pt x="9061" y="20720"/>
                    <a:pt x="9352" y="20402"/>
                  </a:cubicBezTo>
                  <a:cubicBezTo>
                    <a:pt x="9644" y="20083"/>
                    <a:pt x="9352" y="19794"/>
                    <a:pt x="8477" y="19649"/>
                  </a:cubicBezTo>
                  <a:cubicBezTo>
                    <a:pt x="7601" y="19504"/>
                    <a:pt x="6142" y="19504"/>
                    <a:pt x="4682" y="19591"/>
                  </a:cubicBezTo>
                  <a:cubicBezTo>
                    <a:pt x="3223" y="19678"/>
                    <a:pt x="1763" y="19852"/>
                    <a:pt x="888" y="20083"/>
                  </a:cubicBezTo>
                  <a:cubicBezTo>
                    <a:pt x="12" y="20315"/>
                    <a:pt x="-280" y="20604"/>
                    <a:pt x="304" y="20749"/>
                  </a:cubicBezTo>
                  <a:cubicBezTo>
                    <a:pt x="888" y="20894"/>
                    <a:pt x="2347" y="20894"/>
                    <a:pt x="4244" y="20952"/>
                  </a:cubicBezTo>
                  <a:cubicBezTo>
                    <a:pt x="6142" y="21010"/>
                    <a:pt x="8477" y="21126"/>
                    <a:pt x="9644" y="21010"/>
                  </a:cubicBezTo>
                  <a:cubicBezTo>
                    <a:pt x="10812" y="20894"/>
                    <a:pt x="10812" y="20547"/>
                    <a:pt x="10812" y="19302"/>
                  </a:cubicBezTo>
                  <a:cubicBezTo>
                    <a:pt x="10812" y="18056"/>
                    <a:pt x="10812" y="15914"/>
                    <a:pt x="11250" y="13974"/>
                  </a:cubicBezTo>
                  <a:cubicBezTo>
                    <a:pt x="11688" y="12034"/>
                    <a:pt x="12563" y="10297"/>
                    <a:pt x="13439" y="8473"/>
                  </a:cubicBezTo>
                  <a:cubicBezTo>
                    <a:pt x="14315" y="6648"/>
                    <a:pt x="15190" y="4737"/>
                    <a:pt x="15628" y="3463"/>
                  </a:cubicBezTo>
                  <a:cubicBezTo>
                    <a:pt x="16066" y="2189"/>
                    <a:pt x="16066" y="1552"/>
                    <a:pt x="15920" y="1031"/>
                  </a:cubicBezTo>
                  <a:cubicBezTo>
                    <a:pt x="15774" y="510"/>
                    <a:pt x="15482" y="105"/>
                    <a:pt x="14461" y="18"/>
                  </a:cubicBezTo>
                  <a:cubicBezTo>
                    <a:pt x="13439" y="-69"/>
                    <a:pt x="11688" y="163"/>
                    <a:pt x="10082" y="568"/>
                  </a:cubicBezTo>
                  <a:cubicBezTo>
                    <a:pt x="8477" y="973"/>
                    <a:pt x="7017" y="1552"/>
                    <a:pt x="6434" y="2132"/>
                  </a:cubicBezTo>
                  <a:cubicBezTo>
                    <a:pt x="5850" y="2711"/>
                    <a:pt x="6142" y="3290"/>
                    <a:pt x="6871" y="3666"/>
                  </a:cubicBezTo>
                  <a:cubicBezTo>
                    <a:pt x="7601" y="4043"/>
                    <a:pt x="8769" y="4216"/>
                    <a:pt x="10374" y="4303"/>
                  </a:cubicBezTo>
                  <a:cubicBezTo>
                    <a:pt x="11979" y="4390"/>
                    <a:pt x="14023" y="4390"/>
                    <a:pt x="15920" y="4100"/>
                  </a:cubicBezTo>
                  <a:cubicBezTo>
                    <a:pt x="17817" y="3811"/>
                    <a:pt x="19569" y="3232"/>
                    <a:pt x="20444" y="2797"/>
                  </a:cubicBezTo>
                  <a:cubicBezTo>
                    <a:pt x="21320" y="2363"/>
                    <a:pt x="21320" y="2074"/>
                    <a:pt x="20882" y="1813"/>
                  </a:cubicBezTo>
                  <a:cubicBezTo>
                    <a:pt x="20444" y="1552"/>
                    <a:pt x="19569" y="1321"/>
                    <a:pt x="18401" y="1176"/>
                  </a:cubicBezTo>
                  <a:cubicBezTo>
                    <a:pt x="17234" y="1031"/>
                    <a:pt x="15774" y="973"/>
                    <a:pt x="15044" y="1089"/>
                  </a:cubicBezTo>
                  <a:cubicBezTo>
                    <a:pt x="14315" y="1205"/>
                    <a:pt x="14315" y="1495"/>
                    <a:pt x="15044" y="1610"/>
                  </a:cubicBezTo>
                  <a:cubicBezTo>
                    <a:pt x="15774" y="1726"/>
                    <a:pt x="17234" y="1668"/>
                    <a:pt x="17963" y="1466"/>
                  </a:cubicBezTo>
                  <a:cubicBezTo>
                    <a:pt x="18693" y="1263"/>
                    <a:pt x="18693" y="915"/>
                    <a:pt x="17963" y="655"/>
                  </a:cubicBezTo>
                  <a:cubicBezTo>
                    <a:pt x="17234" y="394"/>
                    <a:pt x="15774" y="221"/>
                    <a:pt x="14315" y="4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954359" y="2689352"/>
              <a:ext cx="620184" cy="6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21234"/>
                  </a:moveTo>
                  <a:cubicBezTo>
                    <a:pt x="627" y="19840"/>
                    <a:pt x="1253" y="18447"/>
                    <a:pt x="2267" y="17924"/>
                  </a:cubicBezTo>
                  <a:cubicBezTo>
                    <a:pt x="3281" y="17402"/>
                    <a:pt x="4681" y="17750"/>
                    <a:pt x="6027" y="17402"/>
                  </a:cubicBezTo>
                  <a:cubicBezTo>
                    <a:pt x="7372" y="17053"/>
                    <a:pt x="8662" y="16008"/>
                    <a:pt x="10008" y="14789"/>
                  </a:cubicBezTo>
                  <a:cubicBezTo>
                    <a:pt x="11353" y="13569"/>
                    <a:pt x="12754" y="12176"/>
                    <a:pt x="14117" y="10608"/>
                  </a:cubicBezTo>
                  <a:cubicBezTo>
                    <a:pt x="15481" y="9040"/>
                    <a:pt x="16808" y="7299"/>
                    <a:pt x="17988" y="5382"/>
                  </a:cubicBezTo>
                  <a:cubicBezTo>
                    <a:pt x="19167" y="3466"/>
                    <a:pt x="20199" y="1376"/>
                    <a:pt x="20808" y="505"/>
                  </a:cubicBezTo>
                  <a:cubicBezTo>
                    <a:pt x="21416" y="-366"/>
                    <a:pt x="21600" y="-18"/>
                    <a:pt x="21600" y="853"/>
                  </a:cubicBezTo>
                  <a:cubicBezTo>
                    <a:pt x="21600" y="1724"/>
                    <a:pt x="21416" y="3118"/>
                    <a:pt x="21231" y="451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913084" y="2515730"/>
              <a:ext cx="28576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15"/>
                  </a:moveTo>
                  <a:cubicBezTo>
                    <a:pt x="4000" y="1108"/>
                    <a:pt x="8000" y="0"/>
                    <a:pt x="10800" y="0"/>
                  </a:cubicBezTo>
                  <a:cubicBezTo>
                    <a:pt x="13600" y="0"/>
                    <a:pt x="15200" y="1108"/>
                    <a:pt x="16800" y="4892"/>
                  </a:cubicBezTo>
                  <a:cubicBezTo>
                    <a:pt x="18400" y="8677"/>
                    <a:pt x="20000" y="151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7726134" y="2172830"/>
              <a:ext cx="63501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690"/>
                    <a:pt x="15840" y="3380"/>
                    <a:pt x="13320" y="5510"/>
                  </a:cubicBezTo>
                  <a:cubicBezTo>
                    <a:pt x="10800" y="7641"/>
                    <a:pt x="8640" y="10212"/>
                    <a:pt x="6480" y="12967"/>
                  </a:cubicBezTo>
                  <a:cubicBezTo>
                    <a:pt x="4320" y="15722"/>
                    <a:pt x="2160" y="18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7745184" y="2161592"/>
              <a:ext cx="317501" cy="13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0" y="19342"/>
                    <a:pt x="0" y="17654"/>
                    <a:pt x="1152" y="15629"/>
                  </a:cubicBezTo>
                  <a:cubicBezTo>
                    <a:pt x="2304" y="13604"/>
                    <a:pt x="4608" y="11242"/>
                    <a:pt x="7776" y="8373"/>
                  </a:cubicBezTo>
                  <a:cubicBezTo>
                    <a:pt x="10944" y="5504"/>
                    <a:pt x="14976" y="2129"/>
                    <a:pt x="17424" y="779"/>
                  </a:cubicBezTo>
                  <a:cubicBezTo>
                    <a:pt x="19872" y="-571"/>
                    <a:pt x="20736" y="104"/>
                    <a:pt x="21600" y="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738834" y="2503030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7" y="15840"/>
                    <a:pt x="3733" y="10080"/>
                    <a:pt x="7333" y="6480"/>
                  </a:cubicBezTo>
                  <a:cubicBezTo>
                    <a:pt x="10933" y="2880"/>
                    <a:pt x="16267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7840434" y="2661780"/>
              <a:ext cx="165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476"/>
                    <a:pt x="9969" y="8951"/>
                    <a:pt x="13569" y="12551"/>
                  </a:cubicBezTo>
                  <a:cubicBezTo>
                    <a:pt x="17169" y="16151"/>
                    <a:pt x="19385" y="18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7808684" y="2680830"/>
              <a:ext cx="2032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00"/>
                    <a:pt x="14400" y="5400"/>
                    <a:pt x="11138" y="8460"/>
                  </a:cubicBezTo>
                  <a:cubicBezTo>
                    <a:pt x="7875" y="11520"/>
                    <a:pt x="4950" y="14940"/>
                    <a:pt x="3150" y="17190"/>
                  </a:cubicBezTo>
                  <a:cubicBezTo>
                    <a:pt x="1350" y="19440"/>
                    <a:pt x="675" y="20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7847943" y="1902812"/>
              <a:ext cx="214741" cy="21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97" fill="norm" stroke="1" extrusionOk="0">
                  <a:moveTo>
                    <a:pt x="5602" y="4779"/>
                  </a:moveTo>
                  <a:cubicBezTo>
                    <a:pt x="4331" y="8803"/>
                    <a:pt x="3060" y="12826"/>
                    <a:pt x="2108" y="15368"/>
                  </a:cubicBezTo>
                  <a:cubicBezTo>
                    <a:pt x="1155" y="17909"/>
                    <a:pt x="519" y="18968"/>
                    <a:pt x="202" y="18862"/>
                  </a:cubicBezTo>
                  <a:cubicBezTo>
                    <a:pt x="-116" y="18756"/>
                    <a:pt x="-116" y="17485"/>
                    <a:pt x="625" y="14732"/>
                  </a:cubicBezTo>
                  <a:cubicBezTo>
                    <a:pt x="1366" y="11979"/>
                    <a:pt x="2849" y="7744"/>
                    <a:pt x="4225" y="4991"/>
                  </a:cubicBezTo>
                  <a:cubicBezTo>
                    <a:pt x="5602" y="2238"/>
                    <a:pt x="6872" y="968"/>
                    <a:pt x="8037" y="332"/>
                  </a:cubicBezTo>
                  <a:cubicBezTo>
                    <a:pt x="9202" y="-303"/>
                    <a:pt x="10260" y="-303"/>
                    <a:pt x="12166" y="2873"/>
                  </a:cubicBezTo>
                  <a:cubicBezTo>
                    <a:pt x="14072" y="6050"/>
                    <a:pt x="16825" y="12403"/>
                    <a:pt x="18519" y="16003"/>
                  </a:cubicBezTo>
                  <a:cubicBezTo>
                    <a:pt x="20213" y="19603"/>
                    <a:pt x="20849" y="20450"/>
                    <a:pt x="21484" y="21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8174546" y="2263378"/>
              <a:ext cx="154839" cy="43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18" fill="norm" stroke="1" extrusionOk="0">
                  <a:moveTo>
                    <a:pt x="21352" y="1189"/>
                  </a:moveTo>
                  <a:cubicBezTo>
                    <a:pt x="18725" y="765"/>
                    <a:pt x="16098" y="342"/>
                    <a:pt x="14055" y="130"/>
                  </a:cubicBezTo>
                  <a:cubicBezTo>
                    <a:pt x="12011" y="-82"/>
                    <a:pt x="10552" y="-82"/>
                    <a:pt x="8947" y="500"/>
                  </a:cubicBezTo>
                  <a:cubicBezTo>
                    <a:pt x="7341" y="1083"/>
                    <a:pt x="5590" y="2247"/>
                    <a:pt x="3838" y="4736"/>
                  </a:cubicBezTo>
                  <a:cubicBezTo>
                    <a:pt x="2087" y="7224"/>
                    <a:pt x="336" y="11036"/>
                    <a:pt x="44" y="13842"/>
                  </a:cubicBezTo>
                  <a:cubicBezTo>
                    <a:pt x="-248" y="16647"/>
                    <a:pt x="920" y="18447"/>
                    <a:pt x="3109" y="19559"/>
                  </a:cubicBezTo>
                  <a:cubicBezTo>
                    <a:pt x="5298" y="20671"/>
                    <a:pt x="8509" y="21094"/>
                    <a:pt x="1172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8313736" y="2356980"/>
              <a:ext cx="18709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0725" y="0"/>
                  </a:moveTo>
                  <a:cubicBezTo>
                    <a:pt x="19511" y="327"/>
                    <a:pt x="18298" y="655"/>
                    <a:pt x="16963" y="2536"/>
                  </a:cubicBezTo>
                  <a:cubicBezTo>
                    <a:pt x="15628" y="4418"/>
                    <a:pt x="14172" y="7855"/>
                    <a:pt x="12716" y="10636"/>
                  </a:cubicBezTo>
                  <a:cubicBezTo>
                    <a:pt x="11260" y="13418"/>
                    <a:pt x="9804" y="15545"/>
                    <a:pt x="8711" y="16936"/>
                  </a:cubicBezTo>
                  <a:cubicBezTo>
                    <a:pt x="7619" y="18327"/>
                    <a:pt x="6891" y="18982"/>
                    <a:pt x="5920" y="19473"/>
                  </a:cubicBezTo>
                  <a:cubicBezTo>
                    <a:pt x="4950" y="19964"/>
                    <a:pt x="3736" y="20291"/>
                    <a:pt x="2765" y="20127"/>
                  </a:cubicBezTo>
                  <a:cubicBezTo>
                    <a:pt x="1795" y="19964"/>
                    <a:pt x="1066" y="19309"/>
                    <a:pt x="581" y="17918"/>
                  </a:cubicBezTo>
                  <a:cubicBezTo>
                    <a:pt x="96" y="16527"/>
                    <a:pt x="-147" y="14400"/>
                    <a:pt x="96" y="13009"/>
                  </a:cubicBezTo>
                  <a:cubicBezTo>
                    <a:pt x="338" y="11618"/>
                    <a:pt x="1066" y="10964"/>
                    <a:pt x="2037" y="10473"/>
                  </a:cubicBezTo>
                  <a:cubicBezTo>
                    <a:pt x="3008" y="9982"/>
                    <a:pt x="4222" y="9655"/>
                    <a:pt x="6042" y="9982"/>
                  </a:cubicBezTo>
                  <a:cubicBezTo>
                    <a:pt x="7862" y="10309"/>
                    <a:pt x="10289" y="11291"/>
                    <a:pt x="12959" y="13336"/>
                  </a:cubicBezTo>
                  <a:cubicBezTo>
                    <a:pt x="15628" y="15382"/>
                    <a:pt x="18541" y="18491"/>
                    <a:pt x="214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8551634" y="2280780"/>
              <a:ext cx="7780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3411" y="0"/>
                  </a:moveTo>
                  <a:cubicBezTo>
                    <a:pt x="6253" y="0"/>
                    <a:pt x="9095" y="0"/>
                    <a:pt x="12221" y="645"/>
                  </a:cubicBezTo>
                  <a:cubicBezTo>
                    <a:pt x="15347" y="1290"/>
                    <a:pt x="18758" y="2579"/>
                    <a:pt x="20179" y="5104"/>
                  </a:cubicBezTo>
                  <a:cubicBezTo>
                    <a:pt x="21600" y="7630"/>
                    <a:pt x="21032" y="11391"/>
                    <a:pt x="17337" y="14346"/>
                  </a:cubicBezTo>
                  <a:cubicBezTo>
                    <a:pt x="13642" y="17301"/>
                    <a:pt x="6821" y="194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8723084" y="2426268"/>
              <a:ext cx="152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00" y="11375"/>
                    <a:pt x="11400" y="2735"/>
                    <a:pt x="15000" y="575"/>
                  </a:cubicBezTo>
                  <a:cubicBezTo>
                    <a:pt x="18600" y="-1585"/>
                    <a:pt x="201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8716734" y="2566530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9421584" y="2179180"/>
              <a:ext cx="6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91"/>
                    <a:pt x="14400" y="10381"/>
                    <a:pt x="18000" y="13981"/>
                  </a:cubicBezTo>
                  <a:cubicBezTo>
                    <a:pt x="21600" y="17581"/>
                    <a:pt x="21600" y="195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9269184" y="2553830"/>
              <a:ext cx="330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9339760" y="2684952"/>
              <a:ext cx="148812" cy="27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77" fill="norm" stroke="1" extrusionOk="0">
                  <a:moveTo>
                    <a:pt x="4397" y="4662"/>
                  </a:moveTo>
                  <a:cubicBezTo>
                    <a:pt x="3497" y="9646"/>
                    <a:pt x="2597" y="14631"/>
                    <a:pt x="1847" y="17539"/>
                  </a:cubicBezTo>
                  <a:cubicBezTo>
                    <a:pt x="1097" y="20446"/>
                    <a:pt x="497" y="21277"/>
                    <a:pt x="197" y="21277"/>
                  </a:cubicBezTo>
                  <a:cubicBezTo>
                    <a:pt x="-103" y="21277"/>
                    <a:pt x="-103" y="20446"/>
                    <a:pt x="497" y="17788"/>
                  </a:cubicBezTo>
                  <a:cubicBezTo>
                    <a:pt x="1097" y="15129"/>
                    <a:pt x="2297" y="10643"/>
                    <a:pt x="4247" y="7320"/>
                  </a:cubicBezTo>
                  <a:cubicBezTo>
                    <a:pt x="6197" y="3997"/>
                    <a:pt x="8897" y="1837"/>
                    <a:pt x="10997" y="757"/>
                  </a:cubicBezTo>
                  <a:cubicBezTo>
                    <a:pt x="13097" y="-323"/>
                    <a:pt x="14597" y="-323"/>
                    <a:pt x="16397" y="1255"/>
                  </a:cubicBezTo>
                  <a:cubicBezTo>
                    <a:pt x="18197" y="2834"/>
                    <a:pt x="20297" y="5991"/>
                    <a:pt x="20897" y="8815"/>
                  </a:cubicBezTo>
                  <a:cubicBezTo>
                    <a:pt x="21497" y="11640"/>
                    <a:pt x="20597" y="14132"/>
                    <a:pt x="19697" y="16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9824722" y="2205522"/>
              <a:ext cx="336226" cy="38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47" fill="norm" stroke="1" extrusionOk="0">
                  <a:moveTo>
                    <a:pt x="16708" y="1747"/>
                  </a:moveTo>
                  <a:cubicBezTo>
                    <a:pt x="17379" y="1387"/>
                    <a:pt x="18050" y="1027"/>
                    <a:pt x="18922" y="667"/>
                  </a:cubicBezTo>
                  <a:cubicBezTo>
                    <a:pt x="19794" y="307"/>
                    <a:pt x="20867" y="-53"/>
                    <a:pt x="21203" y="7"/>
                  </a:cubicBezTo>
                  <a:cubicBezTo>
                    <a:pt x="21538" y="67"/>
                    <a:pt x="21136" y="547"/>
                    <a:pt x="19391" y="1567"/>
                  </a:cubicBezTo>
                  <a:cubicBezTo>
                    <a:pt x="17647" y="2587"/>
                    <a:pt x="14562" y="4147"/>
                    <a:pt x="11811" y="5587"/>
                  </a:cubicBezTo>
                  <a:cubicBezTo>
                    <a:pt x="9061" y="7027"/>
                    <a:pt x="6646" y="8347"/>
                    <a:pt x="5237" y="9307"/>
                  </a:cubicBezTo>
                  <a:cubicBezTo>
                    <a:pt x="3829" y="10267"/>
                    <a:pt x="3426" y="10867"/>
                    <a:pt x="3627" y="11227"/>
                  </a:cubicBezTo>
                  <a:cubicBezTo>
                    <a:pt x="3829" y="11587"/>
                    <a:pt x="4634" y="11707"/>
                    <a:pt x="6177" y="11827"/>
                  </a:cubicBezTo>
                  <a:cubicBezTo>
                    <a:pt x="7719" y="11947"/>
                    <a:pt x="10000" y="12067"/>
                    <a:pt x="11543" y="12247"/>
                  </a:cubicBezTo>
                  <a:cubicBezTo>
                    <a:pt x="13086" y="12427"/>
                    <a:pt x="13891" y="12667"/>
                    <a:pt x="14159" y="13087"/>
                  </a:cubicBezTo>
                  <a:cubicBezTo>
                    <a:pt x="14427" y="13507"/>
                    <a:pt x="14159" y="14107"/>
                    <a:pt x="12415" y="14947"/>
                  </a:cubicBezTo>
                  <a:cubicBezTo>
                    <a:pt x="10671" y="15787"/>
                    <a:pt x="7451" y="16867"/>
                    <a:pt x="5372" y="17587"/>
                  </a:cubicBezTo>
                  <a:cubicBezTo>
                    <a:pt x="3292" y="18307"/>
                    <a:pt x="2353" y="18667"/>
                    <a:pt x="1548" y="19027"/>
                  </a:cubicBezTo>
                  <a:cubicBezTo>
                    <a:pt x="743" y="19387"/>
                    <a:pt x="72" y="19747"/>
                    <a:pt x="5" y="20107"/>
                  </a:cubicBezTo>
                  <a:cubicBezTo>
                    <a:pt x="-62" y="20467"/>
                    <a:pt x="475" y="20827"/>
                    <a:pt x="2487" y="21007"/>
                  </a:cubicBezTo>
                  <a:cubicBezTo>
                    <a:pt x="4499" y="21187"/>
                    <a:pt x="7988" y="21187"/>
                    <a:pt x="11275" y="21247"/>
                  </a:cubicBezTo>
                  <a:cubicBezTo>
                    <a:pt x="14562" y="21307"/>
                    <a:pt x="17647" y="21427"/>
                    <a:pt x="20733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0501349" y="2191880"/>
              <a:ext cx="25136" cy="3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2" fill="norm" stroke="1" extrusionOk="0">
                  <a:moveTo>
                    <a:pt x="21375" y="0"/>
                  </a:moveTo>
                  <a:cubicBezTo>
                    <a:pt x="15975" y="3783"/>
                    <a:pt x="10575" y="7566"/>
                    <a:pt x="6975" y="10922"/>
                  </a:cubicBezTo>
                  <a:cubicBezTo>
                    <a:pt x="3375" y="14278"/>
                    <a:pt x="1575" y="17207"/>
                    <a:pt x="675" y="19037"/>
                  </a:cubicBezTo>
                  <a:cubicBezTo>
                    <a:pt x="-225" y="20868"/>
                    <a:pt x="-225" y="21600"/>
                    <a:pt x="675" y="21539"/>
                  </a:cubicBezTo>
                  <a:cubicBezTo>
                    <a:pt x="1575" y="21478"/>
                    <a:pt x="3375" y="20624"/>
                    <a:pt x="5175" y="19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0383296" y="2167570"/>
              <a:ext cx="320989" cy="43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071" fill="norm" stroke="1" extrusionOk="0">
                  <a:moveTo>
                    <a:pt x="656" y="21071"/>
                  </a:moveTo>
                  <a:cubicBezTo>
                    <a:pt x="233" y="16957"/>
                    <a:pt x="-191" y="12842"/>
                    <a:pt x="91" y="9242"/>
                  </a:cubicBezTo>
                  <a:cubicBezTo>
                    <a:pt x="374" y="5642"/>
                    <a:pt x="1362" y="2557"/>
                    <a:pt x="4327" y="1014"/>
                  </a:cubicBezTo>
                  <a:cubicBezTo>
                    <a:pt x="7291" y="-529"/>
                    <a:pt x="12233" y="-529"/>
                    <a:pt x="15409" y="2557"/>
                  </a:cubicBezTo>
                  <a:cubicBezTo>
                    <a:pt x="18585" y="5642"/>
                    <a:pt x="19997" y="11814"/>
                    <a:pt x="21409" y="17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0342334" y="2541130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6200"/>
                    <a:pt x="9834" y="10800"/>
                    <a:pt x="13434" y="7200"/>
                  </a:cubicBezTo>
                  <a:cubicBezTo>
                    <a:pt x="17034" y="3600"/>
                    <a:pt x="1931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0739986" y="2177977"/>
              <a:ext cx="154799" cy="35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544" fill="norm" stroke="1" extrusionOk="0">
                  <a:moveTo>
                    <a:pt x="21062" y="855"/>
                  </a:moveTo>
                  <a:cubicBezTo>
                    <a:pt x="19910" y="464"/>
                    <a:pt x="18758" y="74"/>
                    <a:pt x="17462" y="9"/>
                  </a:cubicBezTo>
                  <a:cubicBezTo>
                    <a:pt x="16166" y="-56"/>
                    <a:pt x="14726" y="204"/>
                    <a:pt x="11990" y="1831"/>
                  </a:cubicBezTo>
                  <a:cubicBezTo>
                    <a:pt x="9254" y="3457"/>
                    <a:pt x="5222" y="6450"/>
                    <a:pt x="2774" y="9443"/>
                  </a:cubicBezTo>
                  <a:cubicBezTo>
                    <a:pt x="326" y="12436"/>
                    <a:pt x="-538" y="15428"/>
                    <a:pt x="326" y="17445"/>
                  </a:cubicBezTo>
                  <a:cubicBezTo>
                    <a:pt x="1190" y="19462"/>
                    <a:pt x="3782" y="20503"/>
                    <a:pt x="6086" y="21024"/>
                  </a:cubicBezTo>
                  <a:cubicBezTo>
                    <a:pt x="8390" y="21544"/>
                    <a:pt x="10406" y="21544"/>
                    <a:pt x="12422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0907484" y="2229980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4136"/>
                    <a:pt x="7488" y="8272"/>
                    <a:pt x="11088" y="11872"/>
                  </a:cubicBezTo>
                  <a:cubicBezTo>
                    <a:pt x="14688" y="15472"/>
                    <a:pt x="18144" y="185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0901134" y="2198230"/>
              <a:ext cx="1778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2880"/>
                    <a:pt x="14914" y="5760"/>
                    <a:pt x="11829" y="8700"/>
                  </a:cubicBezTo>
                  <a:cubicBezTo>
                    <a:pt x="8743" y="11640"/>
                    <a:pt x="5914" y="14640"/>
                    <a:pt x="3986" y="16800"/>
                  </a:cubicBezTo>
                  <a:cubicBezTo>
                    <a:pt x="2057" y="18960"/>
                    <a:pt x="1029" y="20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1123384" y="247128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1136084" y="2323219"/>
              <a:ext cx="62558" cy="9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734" fill="norm" stroke="1" extrusionOk="0">
                  <a:moveTo>
                    <a:pt x="12960" y="4672"/>
                  </a:moveTo>
                  <a:cubicBezTo>
                    <a:pt x="9360" y="4672"/>
                    <a:pt x="5760" y="4672"/>
                    <a:pt x="3600" y="6550"/>
                  </a:cubicBezTo>
                  <a:cubicBezTo>
                    <a:pt x="1440" y="8429"/>
                    <a:pt x="720" y="12185"/>
                    <a:pt x="1440" y="15003"/>
                  </a:cubicBezTo>
                  <a:cubicBezTo>
                    <a:pt x="2160" y="17820"/>
                    <a:pt x="4320" y="19698"/>
                    <a:pt x="7200" y="20403"/>
                  </a:cubicBezTo>
                  <a:cubicBezTo>
                    <a:pt x="10080" y="21107"/>
                    <a:pt x="13680" y="20637"/>
                    <a:pt x="16560" y="19464"/>
                  </a:cubicBezTo>
                  <a:cubicBezTo>
                    <a:pt x="19440" y="18290"/>
                    <a:pt x="21600" y="16411"/>
                    <a:pt x="21240" y="13124"/>
                  </a:cubicBezTo>
                  <a:cubicBezTo>
                    <a:pt x="20880" y="9837"/>
                    <a:pt x="18000" y="5142"/>
                    <a:pt x="14400" y="2559"/>
                  </a:cubicBezTo>
                  <a:cubicBezTo>
                    <a:pt x="10800" y="-23"/>
                    <a:pt x="6480" y="-493"/>
                    <a:pt x="3960" y="446"/>
                  </a:cubicBezTo>
                  <a:cubicBezTo>
                    <a:pt x="1440" y="1385"/>
                    <a:pt x="720" y="3733"/>
                    <a:pt x="0" y="6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1270382" y="2312530"/>
              <a:ext cx="19590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0799" y="0"/>
                  </a:moveTo>
                  <a:cubicBezTo>
                    <a:pt x="18244" y="626"/>
                    <a:pt x="15690" y="1252"/>
                    <a:pt x="12438" y="3130"/>
                  </a:cubicBezTo>
                  <a:cubicBezTo>
                    <a:pt x="9186" y="5009"/>
                    <a:pt x="5238" y="8139"/>
                    <a:pt x="2915" y="10330"/>
                  </a:cubicBezTo>
                  <a:cubicBezTo>
                    <a:pt x="593" y="12522"/>
                    <a:pt x="-104" y="13774"/>
                    <a:pt x="12" y="14870"/>
                  </a:cubicBezTo>
                  <a:cubicBezTo>
                    <a:pt x="128" y="15965"/>
                    <a:pt x="1057" y="16904"/>
                    <a:pt x="4077" y="17687"/>
                  </a:cubicBezTo>
                  <a:cubicBezTo>
                    <a:pt x="7096" y="18470"/>
                    <a:pt x="12206" y="19096"/>
                    <a:pt x="15457" y="19722"/>
                  </a:cubicBezTo>
                  <a:cubicBezTo>
                    <a:pt x="18709" y="20348"/>
                    <a:pt x="20102" y="20974"/>
                    <a:pt x="214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1263084" y="2503030"/>
              <a:ext cx="1905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1532871" y="2337930"/>
              <a:ext cx="18741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8577" y="3724"/>
                    <a:pt x="15664" y="7448"/>
                    <a:pt x="12388" y="9931"/>
                  </a:cubicBezTo>
                  <a:cubicBezTo>
                    <a:pt x="9111" y="12414"/>
                    <a:pt x="5471" y="13655"/>
                    <a:pt x="3165" y="13655"/>
                  </a:cubicBezTo>
                  <a:cubicBezTo>
                    <a:pt x="860" y="13655"/>
                    <a:pt x="-111" y="12414"/>
                    <a:pt x="10" y="11545"/>
                  </a:cubicBezTo>
                  <a:cubicBezTo>
                    <a:pt x="132" y="10676"/>
                    <a:pt x="1345" y="10179"/>
                    <a:pt x="4015" y="10676"/>
                  </a:cubicBezTo>
                  <a:cubicBezTo>
                    <a:pt x="6685" y="11172"/>
                    <a:pt x="10810" y="12662"/>
                    <a:pt x="13965" y="14648"/>
                  </a:cubicBezTo>
                  <a:cubicBezTo>
                    <a:pt x="17120" y="16634"/>
                    <a:pt x="19305" y="19117"/>
                    <a:pt x="21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1732984" y="2185530"/>
              <a:ext cx="161325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14123" y="0"/>
                  </a:moveTo>
                  <a:cubicBezTo>
                    <a:pt x="16615" y="1344"/>
                    <a:pt x="19108" y="2688"/>
                    <a:pt x="20354" y="5040"/>
                  </a:cubicBezTo>
                  <a:cubicBezTo>
                    <a:pt x="21600" y="7392"/>
                    <a:pt x="21600" y="10752"/>
                    <a:pt x="18000" y="13680"/>
                  </a:cubicBezTo>
                  <a:cubicBezTo>
                    <a:pt x="14400" y="16608"/>
                    <a:pt x="7200" y="191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1491684" y="2617756"/>
              <a:ext cx="247651" cy="8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5538" y="6068"/>
                  </a:moveTo>
                  <a:cubicBezTo>
                    <a:pt x="4615" y="4526"/>
                    <a:pt x="3692" y="2983"/>
                    <a:pt x="3692" y="1954"/>
                  </a:cubicBezTo>
                  <a:cubicBezTo>
                    <a:pt x="3692" y="926"/>
                    <a:pt x="4615" y="411"/>
                    <a:pt x="7200" y="154"/>
                  </a:cubicBezTo>
                  <a:cubicBezTo>
                    <a:pt x="9785" y="-103"/>
                    <a:pt x="14031" y="-103"/>
                    <a:pt x="16800" y="668"/>
                  </a:cubicBezTo>
                  <a:cubicBezTo>
                    <a:pt x="19569" y="1440"/>
                    <a:pt x="20862" y="2983"/>
                    <a:pt x="20954" y="4268"/>
                  </a:cubicBezTo>
                  <a:cubicBezTo>
                    <a:pt x="21046" y="5554"/>
                    <a:pt x="19938" y="6583"/>
                    <a:pt x="16615" y="8126"/>
                  </a:cubicBezTo>
                  <a:cubicBezTo>
                    <a:pt x="13292" y="9668"/>
                    <a:pt x="7754" y="11726"/>
                    <a:pt x="4431" y="12754"/>
                  </a:cubicBezTo>
                  <a:cubicBezTo>
                    <a:pt x="1108" y="13783"/>
                    <a:pt x="0" y="13783"/>
                    <a:pt x="0" y="13783"/>
                  </a:cubicBezTo>
                  <a:cubicBezTo>
                    <a:pt x="0" y="13783"/>
                    <a:pt x="1108" y="13783"/>
                    <a:pt x="4246" y="13268"/>
                  </a:cubicBezTo>
                  <a:cubicBezTo>
                    <a:pt x="7385" y="12754"/>
                    <a:pt x="12554" y="11726"/>
                    <a:pt x="15692" y="11211"/>
                  </a:cubicBezTo>
                  <a:cubicBezTo>
                    <a:pt x="18831" y="10697"/>
                    <a:pt x="19938" y="10697"/>
                    <a:pt x="19938" y="10697"/>
                  </a:cubicBezTo>
                  <a:cubicBezTo>
                    <a:pt x="19938" y="10697"/>
                    <a:pt x="18831" y="10697"/>
                    <a:pt x="17077" y="11211"/>
                  </a:cubicBezTo>
                  <a:cubicBezTo>
                    <a:pt x="15323" y="11726"/>
                    <a:pt x="12923" y="12754"/>
                    <a:pt x="10985" y="13526"/>
                  </a:cubicBezTo>
                  <a:cubicBezTo>
                    <a:pt x="9046" y="14297"/>
                    <a:pt x="7569" y="14811"/>
                    <a:pt x="7292" y="15068"/>
                  </a:cubicBezTo>
                  <a:cubicBezTo>
                    <a:pt x="7015" y="15326"/>
                    <a:pt x="7938" y="15326"/>
                    <a:pt x="9415" y="15326"/>
                  </a:cubicBezTo>
                  <a:cubicBezTo>
                    <a:pt x="10892" y="15326"/>
                    <a:pt x="12923" y="15326"/>
                    <a:pt x="14585" y="15326"/>
                  </a:cubicBezTo>
                  <a:cubicBezTo>
                    <a:pt x="16246" y="15326"/>
                    <a:pt x="17538" y="15326"/>
                    <a:pt x="17723" y="15583"/>
                  </a:cubicBezTo>
                  <a:cubicBezTo>
                    <a:pt x="17908" y="15840"/>
                    <a:pt x="16985" y="16354"/>
                    <a:pt x="14769" y="16868"/>
                  </a:cubicBezTo>
                  <a:cubicBezTo>
                    <a:pt x="12554" y="17383"/>
                    <a:pt x="9046" y="17897"/>
                    <a:pt x="6831" y="18154"/>
                  </a:cubicBezTo>
                  <a:cubicBezTo>
                    <a:pt x="4615" y="18411"/>
                    <a:pt x="3692" y="18411"/>
                    <a:pt x="3692" y="18154"/>
                  </a:cubicBezTo>
                  <a:cubicBezTo>
                    <a:pt x="3692" y="17897"/>
                    <a:pt x="4615" y="17383"/>
                    <a:pt x="7754" y="17897"/>
                  </a:cubicBezTo>
                  <a:cubicBezTo>
                    <a:pt x="10892" y="18411"/>
                    <a:pt x="16246" y="19954"/>
                    <a:pt x="21600" y="21497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0107384" y="2840492"/>
              <a:ext cx="1854201" cy="29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7916"/>
                  </a:moveTo>
                  <a:cubicBezTo>
                    <a:pt x="74" y="7133"/>
                    <a:pt x="148" y="6350"/>
                    <a:pt x="555" y="5724"/>
                  </a:cubicBezTo>
                  <a:cubicBezTo>
                    <a:pt x="962" y="5098"/>
                    <a:pt x="1701" y="4629"/>
                    <a:pt x="2466" y="4316"/>
                  </a:cubicBezTo>
                  <a:cubicBezTo>
                    <a:pt x="3230" y="4003"/>
                    <a:pt x="4019" y="3846"/>
                    <a:pt x="4858" y="3768"/>
                  </a:cubicBezTo>
                  <a:cubicBezTo>
                    <a:pt x="5696" y="3690"/>
                    <a:pt x="6584" y="3690"/>
                    <a:pt x="7521" y="3846"/>
                  </a:cubicBezTo>
                  <a:cubicBezTo>
                    <a:pt x="8458" y="4003"/>
                    <a:pt x="9444" y="4316"/>
                    <a:pt x="10405" y="4785"/>
                  </a:cubicBezTo>
                  <a:cubicBezTo>
                    <a:pt x="11367" y="5255"/>
                    <a:pt x="12304" y="5881"/>
                    <a:pt x="13216" y="6585"/>
                  </a:cubicBezTo>
                  <a:cubicBezTo>
                    <a:pt x="14129" y="7290"/>
                    <a:pt x="15016" y="8072"/>
                    <a:pt x="15719" y="8542"/>
                  </a:cubicBezTo>
                  <a:cubicBezTo>
                    <a:pt x="16422" y="9011"/>
                    <a:pt x="16940" y="9168"/>
                    <a:pt x="17248" y="9011"/>
                  </a:cubicBezTo>
                  <a:cubicBezTo>
                    <a:pt x="17556" y="8855"/>
                    <a:pt x="17655" y="8385"/>
                    <a:pt x="17679" y="7759"/>
                  </a:cubicBezTo>
                  <a:cubicBezTo>
                    <a:pt x="17704" y="7133"/>
                    <a:pt x="17655" y="6350"/>
                    <a:pt x="17334" y="5333"/>
                  </a:cubicBezTo>
                  <a:cubicBezTo>
                    <a:pt x="17014" y="4316"/>
                    <a:pt x="16422" y="3063"/>
                    <a:pt x="15658" y="2124"/>
                  </a:cubicBezTo>
                  <a:cubicBezTo>
                    <a:pt x="14893" y="1185"/>
                    <a:pt x="13956" y="559"/>
                    <a:pt x="12945" y="246"/>
                  </a:cubicBezTo>
                  <a:cubicBezTo>
                    <a:pt x="11934" y="-67"/>
                    <a:pt x="10849" y="-67"/>
                    <a:pt x="9777" y="168"/>
                  </a:cubicBezTo>
                  <a:cubicBezTo>
                    <a:pt x="8704" y="403"/>
                    <a:pt x="7644" y="872"/>
                    <a:pt x="6658" y="1733"/>
                  </a:cubicBezTo>
                  <a:cubicBezTo>
                    <a:pt x="5671" y="2594"/>
                    <a:pt x="4759" y="3846"/>
                    <a:pt x="4044" y="5098"/>
                  </a:cubicBezTo>
                  <a:cubicBezTo>
                    <a:pt x="3329" y="6350"/>
                    <a:pt x="2811" y="7603"/>
                    <a:pt x="2503" y="8542"/>
                  </a:cubicBezTo>
                  <a:cubicBezTo>
                    <a:pt x="2195" y="9481"/>
                    <a:pt x="2096" y="10107"/>
                    <a:pt x="2096" y="10655"/>
                  </a:cubicBezTo>
                  <a:cubicBezTo>
                    <a:pt x="2096" y="11203"/>
                    <a:pt x="2195" y="11672"/>
                    <a:pt x="2675" y="11985"/>
                  </a:cubicBezTo>
                  <a:cubicBezTo>
                    <a:pt x="3156" y="12298"/>
                    <a:pt x="4019" y="12455"/>
                    <a:pt x="4968" y="12298"/>
                  </a:cubicBezTo>
                  <a:cubicBezTo>
                    <a:pt x="5918" y="12142"/>
                    <a:pt x="6953" y="11672"/>
                    <a:pt x="7915" y="11281"/>
                  </a:cubicBezTo>
                  <a:cubicBezTo>
                    <a:pt x="8877" y="10890"/>
                    <a:pt x="9764" y="10576"/>
                    <a:pt x="10738" y="10342"/>
                  </a:cubicBezTo>
                  <a:cubicBezTo>
                    <a:pt x="11712" y="10107"/>
                    <a:pt x="12773" y="9950"/>
                    <a:pt x="13118" y="9872"/>
                  </a:cubicBezTo>
                  <a:cubicBezTo>
                    <a:pt x="13463" y="9794"/>
                    <a:pt x="13093" y="9794"/>
                    <a:pt x="12366" y="9794"/>
                  </a:cubicBezTo>
                  <a:cubicBezTo>
                    <a:pt x="11638" y="9794"/>
                    <a:pt x="10553" y="9794"/>
                    <a:pt x="9555" y="9950"/>
                  </a:cubicBezTo>
                  <a:cubicBezTo>
                    <a:pt x="8556" y="10107"/>
                    <a:pt x="7644" y="10420"/>
                    <a:pt x="7077" y="10655"/>
                  </a:cubicBezTo>
                  <a:cubicBezTo>
                    <a:pt x="6510" y="10890"/>
                    <a:pt x="6288" y="11046"/>
                    <a:pt x="6115" y="11281"/>
                  </a:cubicBezTo>
                  <a:cubicBezTo>
                    <a:pt x="5942" y="11516"/>
                    <a:pt x="5819" y="11829"/>
                    <a:pt x="5868" y="11985"/>
                  </a:cubicBezTo>
                  <a:cubicBezTo>
                    <a:pt x="5918" y="12142"/>
                    <a:pt x="6140" y="12142"/>
                    <a:pt x="6781" y="12142"/>
                  </a:cubicBezTo>
                  <a:cubicBezTo>
                    <a:pt x="7422" y="12142"/>
                    <a:pt x="8482" y="12142"/>
                    <a:pt x="9382" y="12220"/>
                  </a:cubicBezTo>
                  <a:cubicBezTo>
                    <a:pt x="10282" y="12298"/>
                    <a:pt x="11022" y="12455"/>
                    <a:pt x="11971" y="12768"/>
                  </a:cubicBezTo>
                  <a:cubicBezTo>
                    <a:pt x="12921" y="13081"/>
                    <a:pt x="14079" y="13550"/>
                    <a:pt x="15300" y="14411"/>
                  </a:cubicBezTo>
                  <a:cubicBezTo>
                    <a:pt x="16521" y="15272"/>
                    <a:pt x="17803" y="16524"/>
                    <a:pt x="18863" y="17776"/>
                  </a:cubicBezTo>
                  <a:cubicBezTo>
                    <a:pt x="19923" y="19029"/>
                    <a:pt x="20762" y="20281"/>
                    <a:pt x="21600" y="21533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998351" y="3762287"/>
              <a:ext cx="431904" cy="39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45" fill="norm" stroke="1" extrusionOk="0">
                  <a:moveTo>
                    <a:pt x="17848" y="6409"/>
                  </a:moveTo>
                  <a:cubicBezTo>
                    <a:pt x="18370" y="5609"/>
                    <a:pt x="18891" y="4809"/>
                    <a:pt x="19100" y="4123"/>
                  </a:cubicBezTo>
                  <a:cubicBezTo>
                    <a:pt x="19309" y="3438"/>
                    <a:pt x="19205" y="2866"/>
                    <a:pt x="18735" y="2266"/>
                  </a:cubicBezTo>
                  <a:cubicBezTo>
                    <a:pt x="18265" y="1666"/>
                    <a:pt x="17431" y="1038"/>
                    <a:pt x="16152" y="609"/>
                  </a:cubicBezTo>
                  <a:cubicBezTo>
                    <a:pt x="14874" y="181"/>
                    <a:pt x="13152" y="-48"/>
                    <a:pt x="11431" y="9"/>
                  </a:cubicBezTo>
                  <a:cubicBezTo>
                    <a:pt x="9709" y="66"/>
                    <a:pt x="7987" y="409"/>
                    <a:pt x="6552" y="1095"/>
                  </a:cubicBezTo>
                  <a:cubicBezTo>
                    <a:pt x="5118" y="1781"/>
                    <a:pt x="3970" y="2809"/>
                    <a:pt x="2952" y="4266"/>
                  </a:cubicBezTo>
                  <a:cubicBezTo>
                    <a:pt x="1935" y="5723"/>
                    <a:pt x="1048" y="7609"/>
                    <a:pt x="526" y="9438"/>
                  </a:cubicBezTo>
                  <a:cubicBezTo>
                    <a:pt x="5" y="11266"/>
                    <a:pt x="-152" y="13038"/>
                    <a:pt x="161" y="14466"/>
                  </a:cubicBezTo>
                  <a:cubicBezTo>
                    <a:pt x="474" y="15895"/>
                    <a:pt x="1257" y="16981"/>
                    <a:pt x="2587" y="18009"/>
                  </a:cubicBezTo>
                  <a:cubicBezTo>
                    <a:pt x="3918" y="19038"/>
                    <a:pt x="5796" y="20009"/>
                    <a:pt x="7700" y="20638"/>
                  </a:cubicBezTo>
                  <a:cubicBezTo>
                    <a:pt x="9605" y="21266"/>
                    <a:pt x="11535" y="21552"/>
                    <a:pt x="13257" y="21409"/>
                  </a:cubicBezTo>
                  <a:cubicBezTo>
                    <a:pt x="14978" y="21266"/>
                    <a:pt x="16491" y="20695"/>
                    <a:pt x="17770" y="19609"/>
                  </a:cubicBezTo>
                  <a:cubicBezTo>
                    <a:pt x="19048" y="18523"/>
                    <a:pt x="20091" y="16923"/>
                    <a:pt x="20691" y="15095"/>
                  </a:cubicBezTo>
                  <a:cubicBezTo>
                    <a:pt x="21291" y="13266"/>
                    <a:pt x="21448" y="11209"/>
                    <a:pt x="21135" y="9552"/>
                  </a:cubicBezTo>
                  <a:cubicBezTo>
                    <a:pt x="20822" y="7895"/>
                    <a:pt x="20039" y="6638"/>
                    <a:pt x="18891" y="5781"/>
                  </a:cubicBezTo>
                  <a:cubicBezTo>
                    <a:pt x="17744" y="4923"/>
                    <a:pt x="16231" y="4466"/>
                    <a:pt x="14718" y="4009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923495" y="3302341"/>
              <a:ext cx="1022734" cy="36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40" fill="norm" stroke="1" extrusionOk="0">
                  <a:moveTo>
                    <a:pt x="18682" y="4781"/>
                  </a:moveTo>
                  <a:cubicBezTo>
                    <a:pt x="18682" y="4381"/>
                    <a:pt x="18682" y="3981"/>
                    <a:pt x="18611" y="3741"/>
                  </a:cubicBezTo>
                  <a:cubicBezTo>
                    <a:pt x="18540" y="3501"/>
                    <a:pt x="18399" y="3421"/>
                    <a:pt x="17988" y="3221"/>
                  </a:cubicBezTo>
                  <a:cubicBezTo>
                    <a:pt x="17576" y="3021"/>
                    <a:pt x="16896" y="2701"/>
                    <a:pt x="16131" y="2341"/>
                  </a:cubicBezTo>
                  <a:cubicBezTo>
                    <a:pt x="15365" y="1981"/>
                    <a:pt x="14515" y="1581"/>
                    <a:pt x="13594" y="1181"/>
                  </a:cubicBezTo>
                  <a:cubicBezTo>
                    <a:pt x="12673" y="781"/>
                    <a:pt x="11680" y="381"/>
                    <a:pt x="10717" y="181"/>
                  </a:cubicBezTo>
                  <a:cubicBezTo>
                    <a:pt x="9753" y="-19"/>
                    <a:pt x="8817" y="-19"/>
                    <a:pt x="7896" y="21"/>
                  </a:cubicBezTo>
                  <a:cubicBezTo>
                    <a:pt x="6975" y="61"/>
                    <a:pt x="6068" y="141"/>
                    <a:pt x="5232" y="381"/>
                  </a:cubicBezTo>
                  <a:cubicBezTo>
                    <a:pt x="4395" y="621"/>
                    <a:pt x="3630" y="1021"/>
                    <a:pt x="2936" y="1461"/>
                  </a:cubicBezTo>
                  <a:cubicBezTo>
                    <a:pt x="2241" y="1901"/>
                    <a:pt x="1617" y="2381"/>
                    <a:pt x="1150" y="3101"/>
                  </a:cubicBezTo>
                  <a:cubicBezTo>
                    <a:pt x="682" y="3821"/>
                    <a:pt x="370" y="4781"/>
                    <a:pt x="186" y="5981"/>
                  </a:cubicBezTo>
                  <a:cubicBezTo>
                    <a:pt x="2" y="7181"/>
                    <a:pt x="-55" y="8621"/>
                    <a:pt x="58" y="10061"/>
                  </a:cubicBezTo>
                  <a:cubicBezTo>
                    <a:pt x="172" y="11501"/>
                    <a:pt x="455" y="12941"/>
                    <a:pt x="965" y="14301"/>
                  </a:cubicBezTo>
                  <a:cubicBezTo>
                    <a:pt x="1476" y="15661"/>
                    <a:pt x="2213" y="16941"/>
                    <a:pt x="3021" y="17901"/>
                  </a:cubicBezTo>
                  <a:cubicBezTo>
                    <a:pt x="3828" y="18861"/>
                    <a:pt x="4707" y="19501"/>
                    <a:pt x="5643" y="20061"/>
                  </a:cubicBezTo>
                  <a:cubicBezTo>
                    <a:pt x="6578" y="20621"/>
                    <a:pt x="7570" y="21101"/>
                    <a:pt x="8605" y="21341"/>
                  </a:cubicBezTo>
                  <a:cubicBezTo>
                    <a:pt x="9639" y="21581"/>
                    <a:pt x="10717" y="21581"/>
                    <a:pt x="11751" y="21461"/>
                  </a:cubicBezTo>
                  <a:cubicBezTo>
                    <a:pt x="12786" y="21341"/>
                    <a:pt x="13778" y="21101"/>
                    <a:pt x="14770" y="20661"/>
                  </a:cubicBezTo>
                  <a:cubicBezTo>
                    <a:pt x="15762" y="20221"/>
                    <a:pt x="16754" y="19581"/>
                    <a:pt x="17676" y="18821"/>
                  </a:cubicBezTo>
                  <a:cubicBezTo>
                    <a:pt x="18597" y="18061"/>
                    <a:pt x="19447" y="17181"/>
                    <a:pt x="20085" y="16021"/>
                  </a:cubicBezTo>
                  <a:cubicBezTo>
                    <a:pt x="20723" y="14861"/>
                    <a:pt x="21148" y="13421"/>
                    <a:pt x="21347" y="12021"/>
                  </a:cubicBezTo>
                  <a:cubicBezTo>
                    <a:pt x="21545" y="10621"/>
                    <a:pt x="21517" y="9261"/>
                    <a:pt x="21091" y="7901"/>
                  </a:cubicBezTo>
                  <a:cubicBezTo>
                    <a:pt x="20666" y="6541"/>
                    <a:pt x="19844" y="5181"/>
                    <a:pt x="18880" y="4341"/>
                  </a:cubicBezTo>
                  <a:cubicBezTo>
                    <a:pt x="17917" y="3501"/>
                    <a:pt x="16811" y="3181"/>
                    <a:pt x="16131" y="2981"/>
                  </a:cubicBezTo>
                  <a:cubicBezTo>
                    <a:pt x="15451" y="2781"/>
                    <a:pt x="15195" y="2701"/>
                    <a:pt x="14940" y="2621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185220" y="3472188"/>
              <a:ext cx="921071" cy="50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75" fill="norm" stroke="1" extrusionOk="0">
                  <a:moveTo>
                    <a:pt x="89" y="21575"/>
                  </a:moveTo>
                  <a:cubicBezTo>
                    <a:pt x="30" y="21307"/>
                    <a:pt x="-29" y="21039"/>
                    <a:pt x="15" y="20905"/>
                  </a:cubicBezTo>
                  <a:cubicBezTo>
                    <a:pt x="59" y="20771"/>
                    <a:pt x="206" y="20771"/>
                    <a:pt x="677" y="20691"/>
                  </a:cubicBezTo>
                  <a:cubicBezTo>
                    <a:pt x="1148" y="20610"/>
                    <a:pt x="1943" y="20449"/>
                    <a:pt x="2825" y="20342"/>
                  </a:cubicBezTo>
                  <a:cubicBezTo>
                    <a:pt x="3708" y="20235"/>
                    <a:pt x="4679" y="20181"/>
                    <a:pt x="5562" y="20101"/>
                  </a:cubicBezTo>
                  <a:cubicBezTo>
                    <a:pt x="6445" y="20021"/>
                    <a:pt x="7240" y="19913"/>
                    <a:pt x="8137" y="19833"/>
                  </a:cubicBezTo>
                  <a:cubicBezTo>
                    <a:pt x="9035" y="19753"/>
                    <a:pt x="10035" y="19699"/>
                    <a:pt x="11021" y="19699"/>
                  </a:cubicBezTo>
                  <a:cubicBezTo>
                    <a:pt x="12007" y="19699"/>
                    <a:pt x="12978" y="19753"/>
                    <a:pt x="14111" y="19779"/>
                  </a:cubicBezTo>
                  <a:cubicBezTo>
                    <a:pt x="15244" y="19806"/>
                    <a:pt x="16539" y="19806"/>
                    <a:pt x="17569" y="19806"/>
                  </a:cubicBezTo>
                  <a:cubicBezTo>
                    <a:pt x="18599" y="19806"/>
                    <a:pt x="19364" y="19806"/>
                    <a:pt x="19820" y="19779"/>
                  </a:cubicBezTo>
                  <a:cubicBezTo>
                    <a:pt x="20276" y="19753"/>
                    <a:pt x="20423" y="19699"/>
                    <a:pt x="20526" y="19511"/>
                  </a:cubicBezTo>
                  <a:cubicBezTo>
                    <a:pt x="20629" y="19324"/>
                    <a:pt x="20688" y="19002"/>
                    <a:pt x="20747" y="18279"/>
                  </a:cubicBezTo>
                  <a:cubicBezTo>
                    <a:pt x="20806" y="17555"/>
                    <a:pt x="20865" y="16430"/>
                    <a:pt x="20909" y="15465"/>
                  </a:cubicBezTo>
                  <a:cubicBezTo>
                    <a:pt x="20953" y="14500"/>
                    <a:pt x="20982" y="13696"/>
                    <a:pt x="21041" y="12544"/>
                  </a:cubicBezTo>
                  <a:cubicBezTo>
                    <a:pt x="21100" y="11391"/>
                    <a:pt x="21188" y="9891"/>
                    <a:pt x="21233" y="8497"/>
                  </a:cubicBezTo>
                  <a:cubicBezTo>
                    <a:pt x="21277" y="7104"/>
                    <a:pt x="21277" y="5817"/>
                    <a:pt x="21233" y="4772"/>
                  </a:cubicBezTo>
                  <a:cubicBezTo>
                    <a:pt x="21188" y="3727"/>
                    <a:pt x="21100" y="2923"/>
                    <a:pt x="21056" y="2253"/>
                  </a:cubicBezTo>
                  <a:cubicBezTo>
                    <a:pt x="21012" y="1583"/>
                    <a:pt x="21012" y="1047"/>
                    <a:pt x="21027" y="645"/>
                  </a:cubicBezTo>
                  <a:cubicBezTo>
                    <a:pt x="21041" y="243"/>
                    <a:pt x="21071" y="-25"/>
                    <a:pt x="21100" y="2"/>
                  </a:cubicBezTo>
                  <a:cubicBezTo>
                    <a:pt x="21130" y="29"/>
                    <a:pt x="21159" y="350"/>
                    <a:pt x="21247" y="1422"/>
                  </a:cubicBezTo>
                  <a:cubicBezTo>
                    <a:pt x="21336" y="2494"/>
                    <a:pt x="21483" y="4316"/>
                    <a:pt x="21527" y="6032"/>
                  </a:cubicBezTo>
                  <a:cubicBezTo>
                    <a:pt x="21571" y="7747"/>
                    <a:pt x="21512" y="9355"/>
                    <a:pt x="21424" y="10721"/>
                  </a:cubicBezTo>
                  <a:cubicBezTo>
                    <a:pt x="21336" y="12088"/>
                    <a:pt x="21218" y="13214"/>
                    <a:pt x="21115" y="14312"/>
                  </a:cubicBezTo>
                  <a:cubicBezTo>
                    <a:pt x="21012" y="15411"/>
                    <a:pt x="20924" y="16483"/>
                    <a:pt x="20776" y="17502"/>
                  </a:cubicBezTo>
                  <a:cubicBezTo>
                    <a:pt x="20629" y="18520"/>
                    <a:pt x="20423" y="19485"/>
                    <a:pt x="20217" y="2044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008135" y="3500892"/>
              <a:ext cx="816063" cy="44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23" fill="norm" stroke="1" extrusionOk="0">
                  <a:moveTo>
                    <a:pt x="0" y="21523"/>
                  </a:moveTo>
                  <a:cubicBezTo>
                    <a:pt x="1032" y="21402"/>
                    <a:pt x="2063" y="21281"/>
                    <a:pt x="3212" y="21190"/>
                  </a:cubicBezTo>
                  <a:cubicBezTo>
                    <a:pt x="4360" y="21099"/>
                    <a:pt x="5625" y="21039"/>
                    <a:pt x="6889" y="20978"/>
                  </a:cubicBezTo>
                  <a:cubicBezTo>
                    <a:pt x="8154" y="20918"/>
                    <a:pt x="9419" y="20857"/>
                    <a:pt x="10600" y="20827"/>
                  </a:cubicBezTo>
                  <a:cubicBezTo>
                    <a:pt x="11782" y="20797"/>
                    <a:pt x="12880" y="20797"/>
                    <a:pt x="13929" y="20827"/>
                  </a:cubicBezTo>
                  <a:cubicBezTo>
                    <a:pt x="14977" y="20857"/>
                    <a:pt x="15975" y="20918"/>
                    <a:pt x="16824" y="20918"/>
                  </a:cubicBezTo>
                  <a:cubicBezTo>
                    <a:pt x="17673" y="20918"/>
                    <a:pt x="18372" y="20857"/>
                    <a:pt x="18888" y="20767"/>
                  </a:cubicBezTo>
                  <a:cubicBezTo>
                    <a:pt x="19403" y="20676"/>
                    <a:pt x="19736" y="20555"/>
                    <a:pt x="19986" y="20494"/>
                  </a:cubicBezTo>
                  <a:cubicBezTo>
                    <a:pt x="20235" y="20434"/>
                    <a:pt x="20402" y="20434"/>
                    <a:pt x="20485" y="20283"/>
                  </a:cubicBezTo>
                  <a:cubicBezTo>
                    <a:pt x="20568" y="20131"/>
                    <a:pt x="20568" y="19829"/>
                    <a:pt x="20568" y="18407"/>
                  </a:cubicBezTo>
                  <a:cubicBezTo>
                    <a:pt x="20568" y="16985"/>
                    <a:pt x="20568" y="14444"/>
                    <a:pt x="20552" y="12296"/>
                  </a:cubicBezTo>
                  <a:cubicBezTo>
                    <a:pt x="20535" y="10148"/>
                    <a:pt x="20502" y="8394"/>
                    <a:pt x="20518" y="6911"/>
                  </a:cubicBezTo>
                  <a:cubicBezTo>
                    <a:pt x="20535" y="5429"/>
                    <a:pt x="20602" y="4219"/>
                    <a:pt x="20635" y="3311"/>
                  </a:cubicBezTo>
                  <a:cubicBezTo>
                    <a:pt x="20668" y="2404"/>
                    <a:pt x="20668" y="1799"/>
                    <a:pt x="20685" y="1224"/>
                  </a:cubicBezTo>
                  <a:cubicBezTo>
                    <a:pt x="20701" y="649"/>
                    <a:pt x="20735" y="105"/>
                    <a:pt x="20751" y="14"/>
                  </a:cubicBezTo>
                  <a:cubicBezTo>
                    <a:pt x="20768" y="-77"/>
                    <a:pt x="20768" y="286"/>
                    <a:pt x="20835" y="1345"/>
                  </a:cubicBezTo>
                  <a:cubicBezTo>
                    <a:pt x="20901" y="2404"/>
                    <a:pt x="21034" y="4158"/>
                    <a:pt x="21151" y="6064"/>
                  </a:cubicBezTo>
                  <a:cubicBezTo>
                    <a:pt x="21267" y="7970"/>
                    <a:pt x="21367" y="10027"/>
                    <a:pt x="21450" y="11752"/>
                  </a:cubicBezTo>
                  <a:cubicBezTo>
                    <a:pt x="21533" y="13476"/>
                    <a:pt x="21600" y="14868"/>
                    <a:pt x="21583" y="16138"/>
                  </a:cubicBezTo>
                  <a:cubicBezTo>
                    <a:pt x="21567" y="17409"/>
                    <a:pt x="21467" y="18558"/>
                    <a:pt x="21317" y="19405"/>
                  </a:cubicBezTo>
                  <a:cubicBezTo>
                    <a:pt x="21167" y="20252"/>
                    <a:pt x="20968" y="20797"/>
                    <a:pt x="20768" y="2134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763075" y="3562782"/>
              <a:ext cx="1415515" cy="42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17377"/>
                  </a:moveTo>
                  <a:cubicBezTo>
                    <a:pt x="768" y="17314"/>
                    <a:pt x="1536" y="17250"/>
                    <a:pt x="2285" y="17218"/>
                  </a:cubicBezTo>
                  <a:cubicBezTo>
                    <a:pt x="3034" y="17186"/>
                    <a:pt x="3763" y="17186"/>
                    <a:pt x="4464" y="17218"/>
                  </a:cubicBezTo>
                  <a:cubicBezTo>
                    <a:pt x="5165" y="17250"/>
                    <a:pt x="5837" y="17314"/>
                    <a:pt x="6547" y="17441"/>
                  </a:cubicBezTo>
                  <a:cubicBezTo>
                    <a:pt x="7258" y="17568"/>
                    <a:pt x="8006" y="17758"/>
                    <a:pt x="8688" y="17981"/>
                  </a:cubicBezTo>
                  <a:cubicBezTo>
                    <a:pt x="9370" y="18203"/>
                    <a:pt x="9984" y="18457"/>
                    <a:pt x="10666" y="18775"/>
                  </a:cubicBezTo>
                  <a:cubicBezTo>
                    <a:pt x="11347" y="19092"/>
                    <a:pt x="12096" y="19474"/>
                    <a:pt x="12806" y="19728"/>
                  </a:cubicBezTo>
                  <a:cubicBezTo>
                    <a:pt x="13517" y="19982"/>
                    <a:pt x="14189" y="20109"/>
                    <a:pt x="14803" y="20204"/>
                  </a:cubicBezTo>
                  <a:cubicBezTo>
                    <a:pt x="15418" y="20299"/>
                    <a:pt x="15974" y="20363"/>
                    <a:pt x="16502" y="20426"/>
                  </a:cubicBezTo>
                  <a:cubicBezTo>
                    <a:pt x="17030" y="20490"/>
                    <a:pt x="17530" y="20554"/>
                    <a:pt x="17923" y="20585"/>
                  </a:cubicBezTo>
                  <a:cubicBezTo>
                    <a:pt x="18317" y="20617"/>
                    <a:pt x="18605" y="20617"/>
                    <a:pt x="18797" y="20554"/>
                  </a:cubicBezTo>
                  <a:cubicBezTo>
                    <a:pt x="18989" y="20490"/>
                    <a:pt x="19085" y="20363"/>
                    <a:pt x="19162" y="20172"/>
                  </a:cubicBezTo>
                  <a:cubicBezTo>
                    <a:pt x="19238" y="19982"/>
                    <a:pt x="19296" y="19728"/>
                    <a:pt x="19315" y="19283"/>
                  </a:cubicBezTo>
                  <a:cubicBezTo>
                    <a:pt x="19334" y="18838"/>
                    <a:pt x="19315" y="18203"/>
                    <a:pt x="19277" y="17218"/>
                  </a:cubicBezTo>
                  <a:cubicBezTo>
                    <a:pt x="19238" y="16234"/>
                    <a:pt x="19181" y="14899"/>
                    <a:pt x="19133" y="13534"/>
                  </a:cubicBezTo>
                  <a:cubicBezTo>
                    <a:pt x="19085" y="12168"/>
                    <a:pt x="19046" y="10770"/>
                    <a:pt x="19008" y="9277"/>
                  </a:cubicBezTo>
                  <a:cubicBezTo>
                    <a:pt x="18970" y="7784"/>
                    <a:pt x="18931" y="6196"/>
                    <a:pt x="18922" y="4766"/>
                  </a:cubicBezTo>
                  <a:cubicBezTo>
                    <a:pt x="18912" y="3337"/>
                    <a:pt x="18931" y="2066"/>
                    <a:pt x="18950" y="1241"/>
                  </a:cubicBezTo>
                  <a:cubicBezTo>
                    <a:pt x="18970" y="415"/>
                    <a:pt x="18989" y="34"/>
                    <a:pt x="19008" y="2"/>
                  </a:cubicBezTo>
                  <a:cubicBezTo>
                    <a:pt x="19027" y="-30"/>
                    <a:pt x="19046" y="288"/>
                    <a:pt x="19104" y="1431"/>
                  </a:cubicBezTo>
                  <a:cubicBezTo>
                    <a:pt x="19162" y="2575"/>
                    <a:pt x="19258" y="4544"/>
                    <a:pt x="19325" y="6037"/>
                  </a:cubicBezTo>
                  <a:cubicBezTo>
                    <a:pt x="19392" y="7530"/>
                    <a:pt x="19430" y="8546"/>
                    <a:pt x="19450" y="9817"/>
                  </a:cubicBezTo>
                  <a:cubicBezTo>
                    <a:pt x="19469" y="11088"/>
                    <a:pt x="19469" y="12612"/>
                    <a:pt x="19411" y="14042"/>
                  </a:cubicBezTo>
                  <a:cubicBezTo>
                    <a:pt x="19354" y="15471"/>
                    <a:pt x="19238" y="16805"/>
                    <a:pt x="19142" y="17790"/>
                  </a:cubicBezTo>
                  <a:cubicBezTo>
                    <a:pt x="19046" y="18775"/>
                    <a:pt x="18970" y="19410"/>
                    <a:pt x="18922" y="19950"/>
                  </a:cubicBezTo>
                  <a:cubicBezTo>
                    <a:pt x="18874" y="20490"/>
                    <a:pt x="18854" y="20935"/>
                    <a:pt x="18893" y="21189"/>
                  </a:cubicBezTo>
                  <a:cubicBezTo>
                    <a:pt x="18931" y="21443"/>
                    <a:pt x="19027" y="21506"/>
                    <a:pt x="19344" y="21538"/>
                  </a:cubicBezTo>
                  <a:cubicBezTo>
                    <a:pt x="19661" y="21570"/>
                    <a:pt x="20198" y="21570"/>
                    <a:pt x="20611" y="21538"/>
                  </a:cubicBezTo>
                  <a:cubicBezTo>
                    <a:pt x="21024" y="21506"/>
                    <a:pt x="21312" y="21443"/>
                    <a:pt x="21600" y="2137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209188" y="3926266"/>
              <a:ext cx="58794" cy="2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2385565" y="3889521"/>
              <a:ext cx="84515" cy="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2595013" y="3841752"/>
              <a:ext cx="55118" cy="1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2741993" y="3808682"/>
              <a:ext cx="44096" cy="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2955115" y="3727843"/>
              <a:ext cx="80841" cy="25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428"/>
                    <a:pt x="10473" y="9257"/>
                    <a:pt x="14073" y="5657"/>
                  </a:cubicBezTo>
                  <a:cubicBezTo>
                    <a:pt x="17673" y="2057"/>
                    <a:pt x="19636" y="10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201308" y="3665375"/>
              <a:ext cx="139632" cy="1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20160"/>
                    <a:pt x="10232" y="18720"/>
                    <a:pt x="13832" y="15120"/>
                  </a:cubicBezTo>
                  <a:cubicBezTo>
                    <a:pt x="17432" y="11520"/>
                    <a:pt x="19516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3399731" y="3639654"/>
              <a:ext cx="95539" cy="1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3656947" y="3606583"/>
              <a:ext cx="117586" cy="3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3932536" y="3503697"/>
              <a:ext cx="55119" cy="3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4116262" y="3389787"/>
              <a:ext cx="58793" cy="5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4228154" y="3275877"/>
              <a:ext cx="53462" cy="5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600" fill="norm" stroke="1" extrusionOk="0">
                  <a:moveTo>
                    <a:pt x="2231" y="21600"/>
                  </a:moveTo>
                  <a:cubicBezTo>
                    <a:pt x="791" y="18450"/>
                    <a:pt x="-649" y="15300"/>
                    <a:pt x="311" y="12825"/>
                  </a:cubicBezTo>
                  <a:cubicBezTo>
                    <a:pt x="1271" y="10350"/>
                    <a:pt x="4631" y="8550"/>
                    <a:pt x="8471" y="6525"/>
                  </a:cubicBezTo>
                  <a:cubicBezTo>
                    <a:pt x="12311" y="4500"/>
                    <a:pt x="16631" y="2250"/>
                    <a:pt x="20951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4351431" y="3147269"/>
              <a:ext cx="44095" cy="4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4469015" y="2989265"/>
              <a:ext cx="51445" cy="4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4630694" y="2864331"/>
              <a:ext cx="69817" cy="2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836467" y="2776143"/>
              <a:ext cx="84515" cy="3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6800"/>
                    <a:pt x="2504" y="12000"/>
                    <a:pt x="6104" y="8400"/>
                  </a:cubicBezTo>
                  <a:cubicBezTo>
                    <a:pt x="9704" y="4800"/>
                    <a:pt x="1565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064287" y="2746747"/>
              <a:ext cx="139632" cy="1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4400"/>
                    <a:pt x="11368" y="7200"/>
                    <a:pt x="14968" y="3600"/>
                  </a:cubicBezTo>
                  <a:cubicBezTo>
                    <a:pt x="18568" y="0"/>
                    <a:pt x="2008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354574" y="2709686"/>
              <a:ext cx="154330" cy="2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343" y="15072"/>
                    <a:pt x="686" y="9388"/>
                    <a:pt x="3257" y="5409"/>
                  </a:cubicBezTo>
                  <a:cubicBezTo>
                    <a:pt x="5829" y="1430"/>
                    <a:pt x="10629" y="-844"/>
                    <a:pt x="14057" y="293"/>
                  </a:cubicBezTo>
                  <a:cubicBezTo>
                    <a:pt x="17486" y="1430"/>
                    <a:pt x="19543" y="5977"/>
                    <a:pt x="21600" y="10524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6" name="Drawing"/>
          <p:cNvGrpSpPr/>
          <p:nvPr/>
        </p:nvGrpSpPr>
        <p:grpSpPr>
          <a:xfrm>
            <a:off x="673959" y="1814362"/>
            <a:ext cx="12076430" cy="7170888"/>
            <a:chOff x="0" y="0"/>
            <a:chExt cx="12076428" cy="7170887"/>
          </a:xfrm>
        </p:grpSpPr>
        <p:sp>
          <p:nvSpPr>
            <p:cNvPr id="725" name="Line"/>
            <p:cNvSpPr/>
            <p:nvPr/>
          </p:nvSpPr>
          <p:spPr>
            <a:xfrm>
              <a:off x="1234443" y="483208"/>
              <a:ext cx="98198" cy="55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2" fill="norm" stroke="1" extrusionOk="0">
                  <a:moveTo>
                    <a:pt x="21321" y="1018"/>
                  </a:moveTo>
                  <a:cubicBezTo>
                    <a:pt x="20861" y="530"/>
                    <a:pt x="20402" y="43"/>
                    <a:pt x="20402" y="3"/>
                  </a:cubicBezTo>
                  <a:cubicBezTo>
                    <a:pt x="20402" y="-38"/>
                    <a:pt x="20861" y="368"/>
                    <a:pt x="20402" y="1708"/>
                  </a:cubicBezTo>
                  <a:cubicBezTo>
                    <a:pt x="19942" y="3048"/>
                    <a:pt x="18564" y="5321"/>
                    <a:pt x="15806" y="7960"/>
                  </a:cubicBezTo>
                  <a:cubicBezTo>
                    <a:pt x="13049" y="10600"/>
                    <a:pt x="8912" y="13604"/>
                    <a:pt x="6155" y="15675"/>
                  </a:cubicBezTo>
                  <a:cubicBezTo>
                    <a:pt x="3398" y="17745"/>
                    <a:pt x="2019" y="18882"/>
                    <a:pt x="1100" y="19776"/>
                  </a:cubicBezTo>
                  <a:cubicBezTo>
                    <a:pt x="181" y="20669"/>
                    <a:pt x="-279" y="21318"/>
                    <a:pt x="181" y="21440"/>
                  </a:cubicBezTo>
                  <a:cubicBezTo>
                    <a:pt x="640" y="21562"/>
                    <a:pt x="2019" y="21156"/>
                    <a:pt x="3398" y="20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299393" y="420837"/>
              <a:ext cx="33169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96" y="21600"/>
                  </a:moveTo>
                  <a:cubicBezTo>
                    <a:pt x="-40" y="19862"/>
                    <a:pt x="-177" y="18124"/>
                    <a:pt x="780" y="15890"/>
                  </a:cubicBezTo>
                  <a:cubicBezTo>
                    <a:pt x="1737" y="13655"/>
                    <a:pt x="3788" y="10924"/>
                    <a:pt x="6317" y="8193"/>
                  </a:cubicBezTo>
                  <a:cubicBezTo>
                    <a:pt x="8846" y="5462"/>
                    <a:pt x="11853" y="2731"/>
                    <a:pt x="14451" y="1366"/>
                  </a:cubicBezTo>
                  <a:cubicBezTo>
                    <a:pt x="17048" y="0"/>
                    <a:pt x="19236" y="0"/>
                    <a:pt x="214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294540" y="681187"/>
              <a:ext cx="215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6518"/>
                    <a:pt x="8471" y="11435"/>
                    <a:pt x="12071" y="7835"/>
                  </a:cubicBezTo>
                  <a:cubicBezTo>
                    <a:pt x="15671" y="4235"/>
                    <a:pt x="18635" y="21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351690" y="1005037"/>
              <a:ext cx="146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2933"/>
                    <a:pt x="7513" y="5867"/>
                    <a:pt x="11113" y="9467"/>
                  </a:cubicBezTo>
                  <a:cubicBezTo>
                    <a:pt x="14713" y="13067"/>
                    <a:pt x="18157" y="173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396140" y="1005037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400" y="3000"/>
                  </a:cubicBezTo>
                  <a:cubicBezTo>
                    <a:pt x="10989" y="6000"/>
                    <a:pt x="6063" y="12000"/>
                    <a:pt x="3411" y="15600"/>
                  </a:cubicBezTo>
                  <a:cubicBezTo>
                    <a:pt x="758" y="19200"/>
                    <a:pt x="379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787424" y="526044"/>
              <a:ext cx="154817" cy="39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18" fill="norm" stroke="1" extrusionOk="0">
                  <a:moveTo>
                    <a:pt x="21065" y="852"/>
                  </a:moveTo>
                  <a:cubicBezTo>
                    <a:pt x="19625" y="502"/>
                    <a:pt x="18185" y="152"/>
                    <a:pt x="16745" y="35"/>
                  </a:cubicBezTo>
                  <a:cubicBezTo>
                    <a:pt x="15305" y="-82"/>
                    <a:pt x="13865" y="35"/>
                    <a:pt x="11273" y="1377"/>
                  </a:cubicBezTo>
                  <a:cubicBezTo>
                    <a:pt x="8681" y="2720"/>
                    <a:pt x="4937" y="5289"/>
                    <a:pt x="2633" y="7799"/>
                  </a:cubicBezTo>
                  <a:cubicBezTo>
                    <a:pt x="329" y="10309"/>
                    <a:pt x="-535" y="12761"/>
                    <a:pt x="329" y="14980"/>
                  </a:cubicBezTo>
                  <a:cubicBezTo>
                    <a:pt x="1193" y="17198"/>
                    <a:pt x="3785" y="19183"/>
                    <a:pt x="5801" y="20234"/>
                  </a:cubicBezTo>
                  <a:cubicBezTo>
                    <a:pt x="7817" y="21284"/>
                    <a:pt x="9257" y="21401"/>
                    <a:pt x="10697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938817" y="636737"/>
              <a:ext cx="251074" cy="20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006" fill="norm" stroke="1" extrusionOk="0">
                  <a:moveTo>
                    <a:pt x="16629" y="0"/>
                  </a:moveTo>
                  <a:cubicBezTo>
                    <a:pt x="17174" y="873"/>
                    <a:pt x="17718" y="1745"/>
                    <a:pt x="17537" y="4036"/>
                  </a:cubicBezTo>
                  <a:cubicBezTo>
                    <a:pt x="17355" y="6327"/>
                    <a:pt x="16448" y="10036"/>
                    <a:pt x="14633" y="13418"/>
                  </a:cubicBezTo>
                  <a:cubicBezTo>
                    <a:pt x="12817" y="16800"/>
                    <a:pt x="10095" y="19855"/>
                    <a:pt x="7644" y="20727"/>
                  </a:cubicBezTo>
                  <a:cubicBezTo>
                    <a:pt x="5194" y="21600"/>
                    <a:pt x="3016" y="20291"/>
                    <a:pt x="1745" y="18655"/>
                  </a:cubicBezTo>
                  <a:cubicBezTo>
                    <a:pt x="475" y="17018"/>
                    <a:pt x="112" y="15055"/>
                    <a:pt x="21" y="13527"/>
                  </a:cubicBezTo>
                  <a:cubicBezTo>
                    <a:pt x="-70" y="12000"/>
                    <a:pt x="112" y="10909"/>
                    <a:pt x="928" y="10255"/>
                  </a:cubicBezTo>
                  <a:cubicBezTo>
                    <a:pt x="1745" y="9600"/>
                    <a:pt x="3197" y="9382"/>
                    <a:pt x="6192" y="10364"/>
                  </a:cubicBezTo>
                  <a:cubicBezTo>
                    <a:pt x="9187" y="11345"/>
                    <a:pt x="13725" y="13527"/>
                    <a:pt x="16538" y="15164"/>
                  </a:cubicBezTo>
                  <a:cubicBezTo>
                    <a:pt x="19352" y="16800"/>
                    <a:pt x="20441" y="17891"/>
                    <a:pt x="21530" y="18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215290" y="541487"/>
              <a:ext cx="15182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13135" y="0"/>
                  </a:moveTo>
                  <a:cubicBezTo>
                    <a:pt x="15762" y="1534"/>
                    <a:pt x="18389" y="3069"/>
                    <a:pt x="19849" y="5311"/>
                  </a:cubicBezTo>
                  <a:cubicBezTo>
                    <a:pt x="21308" y="7554"/>
                    <a:pt x="21600" y="10505"/>
                    <a:pt x="18827" y="13279"/>
                  </a:cubicBezTo>
                  <a:cubicBezTo>
                    <a:pt x="16054" y="16052"/>
                    <a:pt x="10216" y="18649"/>
                    <a:pt x="6568" y="20007"/>
                  </a:cubicBezTo>
                  <a:cubicBezTo>
                    <a:pt x="2919" y="21364"/>
                    <a:pt x="1459" y="21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650140" y="0"/>
              <a:ext cx="349251" cy="35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2356" y="18782"/>
                    <a:pt x="4713" y="16114"/>
                    <a:pt x="6807" y="13001"/>
                  </a:cubicBezTo>
                  <a:cubicBezTo>
                    <a:pt x="8902" y="9888"/>
                    <a:pt x="10735" y="6330"/>
                    <a:pt x="11782" y="4234"/>
                  </a:cubicBezTo>
                  <a:cubicBezTo>
                    <a:pt x="12829" y="2137"/>
                    <a:pt x="13091" y="1502"/>
                    <a:pt x="13418" y="930"/>
                  </a:cubicBezTo>
                  <a:cubicBezTo>
                    <a:pt x="13745" y="358"/>
                    <a:pt x="14138" y="-150"/>
                    <a:pt x="14531" y="41"/>
                  </a:cubicBezTo>
                  <a:cubicBezTo>
                    <a:pt x="14924" y="231"/>
                    <a:pt x="15316" y="1121"/>
                    <a:pt x="16102" y="3535"/>
                  </a:cubicBezTo>
                  <a:cubicBezTo>
                    <a:pt x="16887" y="5949"/>
                    <a:pt x="18065" y="9888"/>
                    <a:pt x="18785" y="12874"/>
                  </a:cubicBezTo>
                  <a:cubicBezTo>
                    <a:pt x="19505" y="15859"/>
                    <a:pt x="19767" y="17892"/>
                    <a:pt x="20160" y="19099"/>
                  </a:cubicBezTo>
                  <a:cubicBezTo>
                    <a:pt x="20553" y="20306"/>
                    <a:pt x="21076" y="20688"/>
                    <a:pt x="21600" y="21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989990" y="648874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77" y="11375"/>
                    <a:pt x="9755" y="2735"/>
                    <a:pt x="13355" y="575"/>
                  </a:cubicBezTo>
                  <a:cubicBezTo>
                    <a:pt x="16955" y="-1585"/>
                    <a:pt x="1927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970667" y="763737"/>
              <a:ext cx="241574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36" fill="norm" stroke="1" extrusionOk="0">
                  <a:moveTo>
                    <a:pt x="1714" y="12343"/>
                  </a:moveTo>
                  <a:cubicBezTo>
                    <a:pt x="775" y="15429"/>
                    <a:pt x="-164" y="18514"/>
                    <a:pt x="24" y="20057"/>
                  </a:cubicBezTo>
                  <a:cubicBezTo>
                    <a:pt x="212" y="21600"/>
                    <a:pt x="1526" y="21600"/>
                    <a:pt x="5283" y="18000"/>
                  </a:cubicBezTo>
                  <a:cubicBezTo>
                    <a:pt x="9039" y="14400"/>
                    <a:pt x="15238" y="7200"/>
                    <a:pt x="214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329840" y="389087"/>
              <a:ext cx="63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26"/>
                    <a:pt x="0" y="5053"/>
                    <a:pt x="3600" y="8653"/>
                  </a:cubicBezTo>
                  <a:cubicBezTo>
                    <a:pt x="7200" y="12253"/>
                    <a:pt x="14400" y="169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152040" y="846237"/>
              <a:ext cx="3556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243" y="11670"/>
                    <a:pt x="8486" y="3363"/>
                    <a:pt x="12086" y="870"/>
                  </a:cubicBezTo>
                  <a:cubicBezTo>
                    <a:pt x="15686" y="-1622"/>
                    <a:pt x="18643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250671" y="963497"/>
              <a:ext cx="187120" cy="29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53" fill="norm" stroke="1" extrusionOk="0">
                  <a:moveTo>
                    <a:pt x="1797" y="4845"/>
                  </a:moveTo>
                  <a:cubicBezTo>
                    <a:pt x="1797" y="9134"/>
                    <a:pt x="1797" y="13424"/>
                    <a:pt x="1554" y="16334"/>
                  </a:cubicBezTo>
                  <a:cubicBezTo>
                    <a:pt x="1311" y="19245"/>
                    <a:pt x="826" y="20777"/>
                    <a:pt x="462" y="21160"/>
                  </a:cubicBezTo>
                  <a:cubicBezTo>
                    <a:pt x="98" y="21543"/>
                    <a:pt x="-145" y="20777"/>
                    <a:pt x="98" y="18249"/>
                  </a:cubicBezTo>
                  <a:cubicBezTo>
                    <a:pt x="340" y="15722"/>
                    <a:pt x="1068" y="11432"/>
                    <a:pt x="1918" y="8445"/>
                  </a:cubicBezTo>
                  <a:cubicBezTo>
                    <a:pt x="2767" y="5458"/>
                    <a:pt x="3738" y="3773"/>
                    <a:pt x="4588" y="2624"/>
                  </a:cubicBezTo>
                  <a:cubicBezTo>
                    <a:pt x="5437" y="1475"/>
                    <a:pt x="6165" y="862"/>
                    <a:pt x="7136" y="479"/>
                  </a:cubicBezTo>
                  <a:cubicBezTo>
                    <a:pt x="8107" y="96"/>
                    <a:pt x="9320" y="-57"/>
                    <a:pt x="10534" y="20"/>
                  </a:cubicBezTo>
                  <a:cubicBezTo>
                    <a:pt x="11747" y="96"/>
                    <a:pt x="12961" y="403"/>
                    <a:pt x="14295" y="1398"/>
                  </a:cubicBezTo>
                  <a:cubicBezTo>
                    <a:pt x="15630" y="2394"/>
                    <a:pt x="17086" y="4079"/>
                    <a:pt x="18057" y="6837"/>
                  </a:cubicBezTo>
                  <a:cubicBezTo>
                    <a:pt x="19028" y="9594"/>
                    <a:pt x="19513" y="13424"/>
                    <a:pt x="19635" y="15722"/>
                  </a:cubicBezTo>
                  <a:cubicBezTo>
                    <a:pt x="19756" y="18020"/>
                    <a:pt x="19513" y="18786"/>
                    <a:pt x="19756" y="18862"/>
                  </a:cubicBezTo>
                  <a:cubicBezTo>
                    <a:pt x="19999" y="18939"/>
                    <a:pt x="20727" y="18326"/>
                    <a:pt x="21455" y="17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672739" y="89708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113006" y="465287"/>
              <a:ext cx="39793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32" y="0"/>
                  </a:moveTo>
                  <a:cubicBezTo>
                    <a:pt x="17349" y="1252"/>
                    <a:pt x="15166" y="2504"/>
                    <a:pt x="12868" y="3704"/>
                  </a:cubicBezTo>
                  <a:cubicBezTo>
                    <a:pt x="10570" y="4904"/>
                    <a:pt x="8157" y="6052"/>
                    <a:pt x="6664" y="6730"/>
                  </a:cubicBezTo>
                  <a:cubicBezTo>
                    <a:pt x="5170" y="7409"/>
                    <a:pt x="4596" y="7617"/>
                    <a:pt x="4136" y="7930"/>
                  </a:cubicBezTo>
                  <a:cubicBezTo>
                    <a:pt x="3677" y="8243"/>
                    <a:pt x="3332" y="8661"/>
                    <a:pt x="3562" y="8870"/>
                  </a:cubicBezTo>
                  <a:cubicBezTo>
                    <a:pt x="3791" y="9078"/>
                    <a:pt x="4596" y="9078"/>
                    <a:pt x="6262" y="9078"/>
                  </a:cubicBezTo>
                  <a:cubicBezTo>
                    <a:pt x="7928" y="9078"/>
                    <a:pt x="10455" y="9078"/>
                    <a:pt x="12236" y="9130"/>
                  </a:cubicBezTo>
                  <a:cubicBezTo>
                    <a:pt x="14017" y="9183"/>
                    <a:pt x="15051" y="9287"/>
                    <a:pt x="15683" y="9600"/>
                  </a:cubicBezTo>
                  <a:cubicBezTo>
                    <a:pt x="16315" y="9913"/>
                    <a:pt x="16545" y="10435"/>
                    <a:pt x="16372" y="10904"/>
                  </a:cubicBezTo>
                  <a:cubicBezTo>
                    <a:pt x="16200" y="11374"/>
                    <a:pt x="15626" y="11791"/>
                    <a:pt x="13960" y="12730"/>
                  </a:cubicBezTo>
                  <a:cubicBezTo>
                    <a:pt x="12294" y="13670"/>
                    <a:pt x="9536" y="15130"/>
                    <a:pt x="7181" y="16330"/>
                  </a:cubicBezTo>
                  <a:cubicBezTo>
                    <a:pt x="4826" y="17530"/>
                    <a:pt x="2872" y="18470"/>
                    <a:pt x="1666" y="19148"/>
                  </a:cubicBezTo>
                  <a:cubicBezTo>
                    <a:pt x="460" y="19826"/>
                    <a:pt x="0" y="20243"/>
                    <a:pt x="0" y="20609"/>
                  </a:cubicBezTo>
                  <a:cubicBezTo>
                    <a:pt x="0" y="20974"/>
                    <a:pt x="460" y="21287"/>
                    <a:pt x="1838" y="21443"/>
                  </a:cubicBezTo>
                  <a:cubicBezTo>
                    <a:pt x="3217" y="21600"/>
                    <a:pt x="5515" y="21600"/>
                    <a:pt x="8617" y="21443"/>
                  </a:cubicBezTo>
                  <a:cubicBezTo>
                    <a:pt x="11719" y="21287"/>
                    <a:pt x="15626" y="20974"/>
                    <a:pt x="17923" y="20974"/>
                  </a:cubicBezTo>
                  <a:cubicBezTo>
                    <a:pt x="20221" y="20974"/>
                    <a:pt x="20911" y="212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879239" y="458937"/>
              <a:ext cx="19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320"/>
                    <a:pt x="16800" y="8640"/>
                    <a:pt x="13200" y="12240"/>
                  </a:cubicBezTo>
                  <a:cubicBezTo>
                    <a:pt x="9600" y="15840"/>
                    <a:pt x="48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748006" y="452537"/>
              <a:ext cx="366185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999" y="20980"/>
                  </a:moveTo>
                  <a:cubicBezTo>
                    <a:pt x="499" y="18439"/>
                    <a:pt x="0" y="15898"/>
                    <a:pt x="0" y="13674"/>
                  </a:cubicBezTo>
                  <a:cubicBezTo>
                    <a:pt x="0" y="11451"/>
                    <a:pt x="499" y="9545"/>
                    <a:pt x="2622" y="7004"/>
                  </a:cubicBezTo>
                  <a:cubicBezTo>
                    <a:pt x="4745" y="4462"/>
                    <a:pt x="8490" y="1286"/>
                    <a:pt x="11924" y="333"/>
                  </a:cubicBezTo>
                  <a:cubicBezTo>
                    <a:pt x="15357" y="-620"/>
                    <a:pt x="18479" y="651"/>
                    <a:pt x="21600" y="1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745889" y="846287"/>
              <a:ext cx="330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6457"/>
                    <a:pt x="7754" y="11314"/>
                    <a:pt x="11354" y="7714"/>
                  </a:cubicBezTo>
                  <a:cubicBezTo>
                    <a:pt x="14954" y="4114"/>
                    <a:pt x="1827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292303" y="385483"/>
              <a:ext cx="209237" cy="47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77" fill="norm" stroke="1" extrusionOk="0">
                  <a:moveTo>
                    <a:pt x="21141" y="2151"/>
                  </a:moveTo>
                  <a:cubicBezTo>
                    <a:pt x="21141" y="1393"/>
                    <a:pt x="21141" y="635"/>
                    <a:pt x="20499" y="256"/>
                  </a:cubicBezTo>
                  <a:cubicBezTo>
                    <a:pt x="19858" y="-123"/>
                    <a:pt x="18575" y="-123"/>
                    <a:pt x="16222" y="540"/>
                  </a:cubicBezTo>
                  <a:cubicBezTo>
                    <a:pt x="13870" y="1203"/>
                    <a:pt x="10448" y="2530"/>
                    <a:pt x="7454" y="4756"/>
                  </a:cubicBezTo>
                  <a:cubicBezTo>
                    <a:pt x="4460" y="6982"/>
                    <a:pt x="1893" y="10109"/>
                    <a:pt x="717" y="12856"/>
                  </a:cubicBezTo>
                  <a:cubicBezTo>
                    <a:pt x="-459" y="15603"/>
                    <a:pt x="-245" y="17972"/>
                    <a:pt x="1787" y="19345"/>
                  </a:cubicBezTo>
                  <a:cubicBezTo>
                    <a:pt x="3818" y="20719"/>
                    <a:pt x="7668" y="21098"/>
                    <a:pt x="11517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584089" y="503387"/>
              <a:ext cx="190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2016"/>
                    <a:pt x="1440" y="4032"/>
                    <a:pt x="3360" y="6768"/>
                  </a:cubicBezTo>
                  <a:cubicBezTo>
                    <a:pt x="5280" y="9504"/>
                    <a:pt x="8400" y="12960"/>
                    <a:pt x="11640" y="15552"/>
                  </a:cubicBezTo>
                  <a:cubicBezTo>
                    <a:pt x="14880" y="18144"/>
                    <a:pt x="18240" y="198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6596789" y="446237"/>
              <a:ext cx="1524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3019"/>
                    <a:pt x="15000" y="6039"/>
                    <a:pt x="11400" y="9290"/>
                  </a:cubicBezTo>
                  <a:cubicBezTo>
                    <a:pt x="7800" y="12542"/>
                    <a:pt x="3900" y="16026"/>
                    <a:pt x="1950" y="18116"/>
                  </a:cubicBezTo>
                  <a:cubicBezTo>
                    <a:pt x="0" y="20206"/>
                    <a:pt x="0" y="209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6850789" y="73198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6857139" y="581704"/>
              <a:ext cx="63501" cy="9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21600" y="11291"/>
                  </a:moveTo>
                  <a:cubicBezTo>
                    <a:pt x="20160" y="8836"/>
                    <a:pt x="18720" y="6382"/>
                    <a:pt x="16920" y="4173"/>
                  </a:cubicBezTo>
                  <a:cubicBezTo>
                    <a:pt x="15120" y="1964"/>
                    <a:pt x="12960" y="0"/>
                    <a:pt x="10800" y="0"/>
                  </a:cubicBezTo>
                  <a:cubicBezTo>
                    <a:pt x="8640" y="0"/>
                    <a:pt x="6480" y="1964"/>
                    <a:pt x="4680" y="4664"/>
                  </a:cubicBezTo>
                  <a:cubicBezTo>
                    <a:pt x="2880" y="7364"/>
                    <a:pt x="1440" y="10800"/>
                    <a:pt x="720" y="13745"/>
                  </a:cubicBezTo>
                  <a:cubicBezTo>
                    <a:pt x="0" y="16691"/>
                    <a:pt x="0" y="19145"/>
                    <a:pt x="1800" y="20373"/>
                  </a:cubicBezTo>
                  <a:cubicBezTo>
                    <a:pt x="3600" y="21600"/>
                    <a:pt x="7200" y="21600"/>
                    <a:pt x="9720" y="20373"/>
                  </a:cubicBezTo>
                  <a:cubicBezTo>
                    <a:pt x="12240" y="19145"/>
                    <a:pt x="13680" y="16691"/>
                    <a:pt x="14760" y="14236"/>
                  </a:cubicBezTo>
                  <a:cubicBezTo>
                    <a:pt x="15840" y="11782"/>
                    <a:pt x="16560" y="9327"/>
                    <a:pt x="15840" y="7118"/>
                  </a:cubicBezTo>
                  <a:cubicBezTo>
                    <a:pt x="15120" y="4909"/>
                    <a:pt x="12960" y="2945"/>
                    <a:pt x="10080" y="2455"/>
                  </a:cubicBezTo>
                  <a:cubicBezTo>
                    <a:pt x="7200" y="1964"/>
                    <a:pt x="3600" y="2945"/>
                    <a:pt x="0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305566" y="516087"/>
              <a:ext cx="27547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1459" y="0"/>
                  </a:moveTo>
                  <a:cubicBezTo>
                    <a:pt x="18491" y="2459"/>
                    <a:pt x="15523" y="4917"/>
                    <a:pt x="12308" y="7024"/>
                  </a:cubicBezTo>
                  <a:cubicBezTo>
                    <a:pt x="9093" y="9132"/>
                    <a:pt x="5630" y="10888"/>
                    <a:pt x="3404" y="12117"/>
                  </a:cubicBezTo>
                  <a:cubicBezTo>
                    <a:pt x="1178" y="13346"/>
                    <a:pt x="189" y="14049"/>
                    <a:pt x="24" y="14663"/>
                  </a:cubicBezTo>
                  <a:cubicBezTo>
                    <a:pt x="-141" y="15278"/>
                    <a:pt x="519" y="15805"/>
                    <a:pt x="2909" y="16595"/>
                  </a:cubicBezTo>
                  <a:cubicBezTo>
                    <a:pt x="5300" y="17385"/>
                    <a:pt x="9422" y="18439"/>
                    <a:pt x="12061" y="19317"/>
                  </a:cubicBezTo>
                  <a:cubicBezTo>
                    <a:pt x="14699" y="20195"/>
                    <a:pt x="15853" y="20898"/>
                    <a:pt x="170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334406" y="782787"/>
              <a:ext cx="18948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4205" y="0"/>
                  </a:moveTo>
                  <a:cubicBezTo>
                    <a:pt x="2045" y="2400"/>
                    <a:pt x="-115" y="4800"/>
                    <a:pt x="5" y="6600"/>
                  </a:cubicBezTo>
                  <a:cubicBezTo>
                    <a:pt x="125" y="8400"/>
                    <a:pt x="2525" y="9600"/>
                    <a:pt x="6485" y="12000"/>
                  </a:cubicBezTo>
                  <a:cubicBezTo>
                    <a:pt x="10445" y="14400"/>
                    <a:pt x="15965" y="18000"/>
                    <a:pt x="214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759566" y="503387"/>
              <a:ext cx="246924" cy="27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77" fill="norm" stroke="1" extrusionOk="0">
                  <a:moveTo>
                    <a:pt x="19322" y="0"/>
                  </a:moveTo>
                  <a:cubicBezTo>
                    <a:pt x="19875" y="660"/>
                    <a:pt x="20429" y="1319"/>
                    <a:pt x="20152" y="2803"/>
                  </a:cubicBezTo>
                  <a:cubicBezTo>
                    <a:pt x="19875" y="4287"/>
                    <a:pt x="18768" y="6595"/>
                    <a:pt x="16460" y="9481"/>
                  </a:cubicBezTo>
                  <a:cubicBezTo>
                    <a:pt x="14152" y="12366"/>
                    <a:pt x="10645" y="15829"/>
                    <a:pt x="8429" y="17808"/>
                  </a:cubicBezTo>
                  <a:cubicBezTo>
                    <a:pt x="6214" y="19786"/>
                    <a:pt x="5291" y="20281"/>
                    <a:pt x="4275" y="20528"/>
                  </a:cubicBezTo>
                  <a:cubicBezTo>
                    <a:pt x="3260" y="20776"/>
                    <a:pt x="2152" y="20776"/>
                    <a:pt x="1414" y="20363"/>
                  </a:cubicBezTo>
                  <a:cubicBezTo>
                    <a:pt x="675" y="19951"/>
                    <a:pt x="306" y="19127"/>
                    <a:pt x="122" y="18137"/>
                  </a:cubicBezTo>
                  <a:cubicBezTo>
                    <a:pt x="-63" y="17148"/>
                    <a:pt x="-63" y="15994"/>
                    <a:pt x="306" y="15169"/>
                  </a:cubicBezTo>
                  <a:cubicBezTo>
                    <a:pt x="675" y="14345"/>
                    <a:pt x="1414" y="13850"/>
                    <a:pt x="2245" y="13438"/>
                  </a:cubicBezTo>
                  <a:cubicBezTo>
                    <a:pt x="3075" y="13026"/>
                    <a:pt x="3999" y="12696"/>
                    <a:pt x="4922" y="12614"/>
                  </a:cubicBezTo>
                  <a:cubicBezTo>
                    <a:pt x="5845" y="12531"/>
                    <a:pt x="6768" y="12696"/>
                    <a:pt x="9075" y="14263"/>
                  </a:cubicBezTo>
                  <a:cubicBezTo>
                    <a:pt x="11383" y="15829"/>
                    <a:pt x="15075" y="18797"/>
                    <a:pt x="17383" y="20198"/>
                  </a:cubicBezTo>
                  <a:cubicBezTo>
                    <a:pt x="19691" y="21600"/>
                    <a:pt x="20614" y="21435"/>
                    <a:pt x="21537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8089039" y="420837"/>
              <a:ext cx="129917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fill="norm" stroke="1" extrusionOk="0">
                  <a:moveTo>
                    <a:pt x="9257" y="0"/>
                  </a:moveTo>
                  <a:cubicBezTo>
                    <a:pt x="12686" y="728"/>
                    <a:pt x="16114" y="1456"/>
                    <a:pt x="18343" y="2993"/>
                  </a:cubicBezTo>
                  <a:cubicBezTo>
                    <a:pt x="20571" y="4530"/>
                    <a:pt x="21600" y="6876"/>
                    <a:pt x="20743" y="9506"/>
                  </a:cubicBezTo>
                  <a:cubicBezTo>
                    <a:pt x="19886" y="12135"/>
                    <a:pt x="17143" y="15047"/>
                    <a:pt x="13371" y="17110"/>
                  </a:cubicBezTo>
                  <a:cubicBezTo>
                    <a:pt x="9600" y="19173"/>
                    <a:pt x="4800" y="203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355240" y="90343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4158390" y="960587"/>
              <a:ext cx="82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0"/>
                    <a:pt x="11631" y="0"/>
                    <a:pt x="8031" y="3600"/>
                  </a:cubicBezTo>
                  <a:cubicBezTo>
                    <a:pt x="4431" y="7200"/>
                    <a:pt x="2215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101240" y="1189187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145690" y="1354287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4800"/>
                    <a:pt x="1600" y="9600"/>
                    <a:pt x="5200" y="13200"/>
                  </a:cubicBezTo>
                  <a:cubicBezTo>
                    <a:pt x="8800" y="16800"/>
                    <a:pt x="152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545740" y="1081237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788"/>
                    <a:pt x="7200" y="13976"/>
                    <a:pt x="10800" y="10376"/>
                  </a:cubicBezTo>
                  <a:cubicBezTo>
                    <a:pt x="14400" y="6776"/>
                    <a:pt x="18000" y="33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393340" y="887707"/>
              <a:ext cx="11430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21600" y="4557"/>
                  </a:moveTo>
                  <a:cubicBezTo>
                    <a:pt x="16000" y="1472"/>
                    <a:pt x="10400" y="-1614"/>
                    <a:pt x="6800" y="957"/>
                  </a:cubicBezTo>
                  <a:cubicBezTo>
                    <a:pt x="3200" y="3529"/>
                    <a:pt x="1600" y="11757"/>
                    <a:pt x="0" y="19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42507" y="943422"/>
              <a:ext cx="3468233" cy="124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56" fill="norm" stroke="1" extrusionOk="0">
                  <a:moveTo>
                    <a:pt x="21581" y="9224"/>
                  </a:moveTo>
                  <a:cubicBezTo>
                    <a:pt x="21449" y="10032"/>
                    <a:pt x="21318" y="10840"/>
                    <a:pt x="21067" y="11649"/>
                  </a:cubicBezTo>
                  <a:cubicBezTo>
                    <a:pt x="20817" y="12457"/>
                    <a:pt x="20448" y="13265"/>
                    <a:pt x="20027" y="14018"/>
                  </a:cubicBezTo>
                  <a:cubicBezTo>
                    <a:pt x="19605" y="14771"/>
                    <a:pt x="19131" y="15469"/>
                    <a:pt x="18644" y="16075"/>
                  </a:cubicBezTo>
                  <a:cubicBezTo>
                    <a:pt x="18157" y="16681"/>
                    <a:pt x="17656" y="17196"/>
                    <a:pt x="17136" y="17655"/>
                  </a:cubicBezTo>
                  <a:cubicBezTo>
                    <a:pt x="16616" y="18114"/>
                    <a:pt x="16076" y="18518"/>
                    <a:pt x="15595" y="18849"/>
                  </a:cubicBezTo>
                  <a:cubicBezTo>
                    <a:pt x="15114" y="19179"/>
                    <a:pt x="14693" y="19436"/>
                    <a:pt x="14265" y="19675"/>
                  </a:cubicBezTo>
                  <a:cubicBezTo>
                    <a:pt x="13837" y="19914"/>
                    <a:pt x="13402" y="20134"/>
                    <a:pt x="12961" y="20336"/>
                  </a:cubicBezTo>
                  <a:cubicBezTo>
                    <a:pt x="12520" y="20538"/>
                    <a:pt x="12072" y="20722"/>
                    <a:pt x="11611" y="20887"/>
                  </a:cubicBezTo>
                  <a:cubicBezTo>
                    <a:pt x="11150" y="21053"/>
                    <a:pt x="10676" y="21200"/>
                    <a:pt x="10215" y="21310"/>
                  </a:cubicBezTo>
                  <a:cubicBezTo>
                    <a:pt x="9754" y="21420"/>
                    <a:pt x="9306" y="21494"/>
                    <a:pt x="8792" y="21530"/>
                  </a:cubicBezTo>
                  <a:cubicBezTo>
                    <a:pt x="8279" y="21567"/>
                    <a:pt x="7699" y="21567"/>
                    <a:pt x="7199" y="21512"/>
                  </a:cubicBezTo>
                  <a:cubicBezTo>
                    <a:pt x="6698" y="21457"/>
                    <a:pt x="6277" y="21347"/>
                    <a:pt x="5796" y="21126"/>
                  </a:cubicBezTo>
                  <a:cubicBezTo>
                    <a:pt x="5315" y="20906"/>
                    <a:pt x="4775" y="20575"/>
                    <a:pt x="4275" y="20098"/>
                  </a:cubicBezTo>
                  <a:cubicBezTo>
                    <a:pt x="3774" y="19620"/>
                    <a:pt x="3313" y="18996"/>
                    <a:pt x="2918" y="18261"/>
                  </a:cubicBezTo>
                  <a:cubicBezTo>
                    <a:pt x="2523" y="17526"/>
                    <a:pt x="2194" y="16681"/>
                    <a:pt x="1924" y="15634"/>
                  </a:cubicBezTo>
                  <a:cubicBezTo>
                    <a:pt x="1654" y="14587"/>
                    <a:pt x="1443" y="13338"/>
                    <a:pt x="1285" y="12071"/>
                  </a:cubicBezTo>
                  <a:cubicBezTo>
                    <a:pt x="1127" y="10804"/>
                    <a:pt x="1021" y="9518"/>
                    <a:pt x="956" y="8269"/>
                  </a:cubicBezTo>
                  <a:cubicBezTo>
                    <a:pt x="890" y="7020"/>
                    <a:pt x="863" y="5808"/>
                    <a:pt x="837" y="4651"/>
                  </a:cubicBezTo>
                  <a:cubicBezTo>
                    <a:pt x="811" y="3494"/>
                    <a:pt x="784" y="2391"/>
                    <a:pt x="765" y="1694"/>
                  </a:cubicBezTo>
                  <a:cubicBezTo>
                    <a:pt x="745" y="996"/>
                    <a:pt x="732" y="702"/>
                    <a:pt x="712" y="445"/>
                  </a:cubicBezTo>
                  <a:cubicBezTo>
                    <a:pt x="692" y="187"/>
                    <a:pt x="666" y="-33"/>
                    <a:pt x="653" y="4"/>
                  </a:cubicBezTo>
                  <a:cubicBezTo>
                    <a:pt x="640" y="40"/>
                    <a:pt x="640" y="334"/>
                    <a:pt x="607" y="1032"/>
                  </a:cubicBezTo>
                  <a:cubicBezTo>
                    <a:pt x="574" y="1730"/>
                    <a:pt x="508" y="2832"/>
                    <a:pt x="455" y="3696"/>
                  </a:cubicBezTo>
                  <a:cubicBezTo>
                    <a:pt x="402" y="4559"/>
                    <a:pt x="363" y="5183"/>
                    <a:pt x="323" y="5569"/>
                  </a:cubicBezTo>
                  <a:cubicBezTo>
                    <a:pt x="284" y="5955"/>
                    <a:pt x="244" y="6102"/>
                    <a:pt x="205" y="6102"/>
                  </a:cubicBezTo>
                  <a:cubicBezTo>
                    <a:pt x="165" y="6102"/>
                    <a:pt x="126" y="5955"/>
                    <a:pt x="80" y="5404"/>
                  </a:cubicBezTo>
                  <a:cubicBezTo>
                    <a:pt x="34" y="4853"/>
                    <a:pt x="-19" y="3898"/>
                    <a:pt x="7" y="3016"/>
                  </a:cubicBezTo>
                  <a:cubicBezTo>
                    <a:pt x="34" y="2134"/>
                    <a:pt x="139" y="1326"/>
                    <a:pt x="225" y="885"/>
                  </a:cubicBezTo>
                  <a:cubicBezTo>
                    <a:pt x="310" y="445"/>
                    <a:pt x="376" y="371"/>
                    <a:pt x="442" y="334"/>
                  </a:cubicBezTo>
                  <a:cubicBezTo>
                    <a:pt x="508" y="298"/>
                    <a:pt x="574" y="298"/>
                    <a:pt x="738" y="647"/>
                  </a:cubicBezTo>
                  <a:cubicBezTo>
                    <a:pt x="903" y="996"/>
                    <a:pt x="1166" y="1694"/>
                    <a:pt x="1430" y="2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687845" y="3485044"/>
              <a:ext cx="206646" cy="33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2" fill="norm" stroke="1" extrusionOk="0">
                  <a:moveTo>
                    <a:pt x="1681" y="6218"/>
                  </a:moveTo>
                  <a:cubicBezTo>
                    <a:pt x="2122" y="9840"/>
                    <a:pt x="2563" y="13462"/>
                    <a:pt x="2673" y="15609"/>
                  </a:cubicBezTo>
                  <a:cubicBezTo>
                    <a:pt x="2783" y="17755"/>
                    <a:pt x="2563" y="18426"/>
                    <a:pt x="2122" y="19231"/>
                  </a:cubicBezTo>
                  <a:cubicBezTo>
                    <a:pt x="1681" y="20036"/>
                    <a:pt x="1020" y="20975"/>
                    <a:pt x="579" y="21042"/>
                  </a:cubicBezTo>
                  <a:cubicBezTo>
                    <a:pt x="138" y="21110"/>
                    <a:pt x="-82" y="20305"/>
                    <a:pt x="28" y="18024"/>
                  </a:cubicBezTo>
                  <a:cubicBezTo>
                    <a:pt x="138" y="15743"/>
                    <a:pt x="579" y="11987"/>
                    <a:pt x="1791" y="8901"/>
                  </a:cubicBezTo>
                  <a:cubicBezTo>
                    <a:pt x="3004" y="5815"/>
                    <a:pt x="4987" y="3400"/>
                    <a:pt x="6640" y="1992"/>
                  </a:cubicBezTo>
                  <a:cubicBezTo>
                    <a:pt x="8294" y="583"/>
                    <a:pt x="9616" y="180"/>
                    <a:pt x="10828" y="46"/>
                  </a:cubicBezTo>
                  <a:cubicBezTo>
                    <a:pt x="12040" y="-88"/>
                    <a:pt x="13142" y="46"/>
                    <a:pt x="14575" y="784"/>
                  </a:cubicBezTo>
                  <a:cubicBezTo>
                    <a:pt x="16008" y="1522"/>
                    <a:pt x="17771" y="2864"/>
                    <a:pt x="18873" y="5547"/>
                  </a:cubicBezTo>
                  <a:cubicBezTo>
                    <a:pt x="19975" y="8230"/>
                    <a:pt x="20416" y="12255"/>
                    <a:pt x="20747" y="15139"/>
                  </a:cubicBezTo>
                  <a:cubicBezTo>
                    <a:pt x="21077" y="18024"/>
                    <a:pt x="21298" y="19768"/>
                    <a:pt x="21518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059590" y="371013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592990" y="3373587"/>
              <a:ext cx="254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0"/>
                    <a:pt x="10800" y="800"/>
                    <a:pt x="10800" y="1900"/>
                  </a:cubicBezTo>
                  <a:cubicBezTo>
                    <a:pt x="10800" y="3000"/>
                    <a:pt x="16200" y="4800"/>
                    <a:pt x="18000" y="7150"/>
                  </a:cubicBezTo>
                  <a:cubicBezTo>
                    <a:pt x="19800" y="9500"/>
                    <a:pt x="18000" y="12400"/>
                    <a:pt x="14400" y="14900"/>
                  </a:cubicBezTo>
                  <a:cubicBezTo>
                    <a:pt x="10800" y="17400"/>
                    <a:pt x="5400" y="19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605690" y="3322787"/>
              <a:ext cx="285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100"/>
                    <a:pt x="0" y="18600"/>
                    <a:pt x="2080" y="15900"/>
                  </a:cubicBezTo>
                  <a:cubicBezTo>
                    <a:pt x="4160" y="13200"/>
                    <a:pt x="8320" y="9300"/>
                    <a:pt x="11920" y="6450"/>
                  </a:cubicBezTo>
                  <a:cubicBezTo>
                    <a:pt x="15520" y="3600"/>
                    <a:pt x="1856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605690" y="3551387"/>
              <a:ext cx="222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4" y="16062"/>
                    <a:pt x="5349" y="10523"/>
                    <a:pt x="8949" y="6923"/>
                  </a:cubicBezTo>
                  <a:cubicBezTo>
                    <a:pt x="12549" y="3323"/>
                    <a:pt x="17074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808890" y="3691087"/>
              <a:ext cx="165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168"/>
                    <a:pt x="9415" y="8337"/>
                    <a:pt x="13015" y="11937"/>
                  </a:cubicBezTo>
                  <a:cubicBezTo>
                    <a:pt x="16615" y="15537"/>
                    <a:pt x="19108" y="185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796190" y="3678387"/>
              <a:ext cx="165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340"/>
                    <a:pt x="14954" y="4680"/>
                    <a:pt x="11354" y="8280"/>
                  </a:cubicBezTo>
                  <a:cubicBezTo>
                    <a:pt x="7754" y="11880"/>
                    <a:pt x="3877" y="167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714281" y="3089511"/>
              <a:ext cx="139060" cy="16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880" fill="norm" stroke="1" extrusionOk="0">
                  <a:moveTo>
                    <a:pt x="5792" y="9506"/>
                  </a:moveTo>
                  <a:cubicBezTo>
                    <a:pt x="4483" y="11936"/>
                    <a:pt x="3174" y="14366"/>
                    <a:pt x="2192" y="16526"/>
                  </a:cubicBezTo>
                  <a:cubicBezTo>
                    <a:pt x="1210" y="18686"/>
                    <a:pt x="556" y="20576"/>
                    <a:pt x="228" y="20846"/>
                  </a:cubicBezTo>
                  <a:cubicBezTo>
                    <a:pt x="-99" y="21116"/>
                    <a:pt x="-99" y="19766"/>
                    <a:pt x="392" y="16796"/>
                  </a:cubicBezTo>
                  <a:cubicBezTo>
                    <a:pt x="883" y="13826"/>
                    <a:pt x="1865" y="9236"/>
                    <a:pt x="2846" y="6266"/>
                  </a:cubicBezTo>
                  <a:cubicBezTo>
                    <a:pt x="3828" y="3296"/>
                    <a:pt x="4810" y="1946"/>
                    <a:pt x="6119" y="1001"/>
                  </a:cubicBezTo>
                  <a:cubicBezTo>
                    <a:pt x="7428" y="56"/>
                    <a:pt x="9065" y="-484"/>
                    <a:pt x="10701" y="596"/>
                  </a:cubicBezTo>
                  <a:cubicBezTo>
                    <a:pt x="12337" y="1676"/>
                    <a:pt x="13974" y="4376"/>
                    <a:pt x="15774" y="7346"/>
                  </a:cubicBezTo>
                  <a:cubicBezTo>
                    <a:pt x="17574" y="10316"/>
                    <a:pt x="19537" y="13556"/>
                    <a:pt x="21501" y="16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080086" y="3321754"/>
              <a:ext cx="147905" cy="4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29" fill="norm" stroke="1" extrusionOk="0">
                  <a:moveTo>
                    <a:pt x="21258" y="2091"/>
                  </a:moveTo>
                  <a:cubicBezTo>
                    <a:pt x="20650" y="1299"/>
                    <a:pt x="20041" y="508"/>
                    <a:pt x="18976" y="168"/>
                  </a:cubicBezTo>
                  <a:cubicBezTo>
                    <a:pt x="17912" y="-171"/>
                    <a:pt x="16390" y="-58"/>
                    <a:pt x="13804" y="1073"/>
                  </a:cubicBezTo>
                  <a:cubicBezTo>
                    <a:pt x="11219" y="2204"/>
                    <a:pt x="7568" y="4353"/>
                    <a:pt x="4982" y="7123"/>
                  </a:cubicBezTo>
                  <a:cubicBezTo>
                    <a:pt x="2396" y="9894"/>
                    <a:pt x="875" y="13287"/>
                    <a:pt x="266" y="15605"/>
                  </a:cubicBezTo>
                  <a:cubicBezTo>
                    <a:pt x="-342" y="17923"/>
                    <a:pt x="-38" y="19167"/>
                    <a:pt x="2548" y="19959"/>
                  </a:cubicBezTo>
                  <a:cubicBezTo>
                    <a:pt x="5134" y="20750"/>
                    <a:pt x="10002" y="21090"/>
                    <a:pt x="14869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298566" y="3392637"/>
              <a:ext cx="234225" cy="27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14" fill="norm" stroke="1" extrusionOk="0">
                  <a:moveTo>
                    <a:pt x="19198" y="0"/>
                  </a:moveTo>
                  <a:cubicBezTo>
                    <a:pt x="18225" y="167"/>
                    <a:pt x="17252" y="335"/>
                    <a:pt x="16084" y="2009"/>
                  </a:cubicBezTo>
                  <a:cubicBezTo>
                    <a:pt x="14917" y="3684"/>
                    <a:pt x="13555" y="6865"/>
                    <a:pt x="12095" y="10130"/>
                  </a:cubicBezTo>
                  <a:cubicBezTo>
                    <a:pt x="10636" y="13395"/>
                    <a:pt x="9079" y="16744"/>
                    <a:pt x="7911" y="18670"/>
                  </a:cubicBezTo>
                  <a:cubicBezTo>
                    <a:pt x="6744" y="20595"/>
                    <a:pt x="5965" y="21098"/>
                    <a:pt x="5090" y="21349"/>
                  </a:cubicBezTo>
                  <a:cubicBezTo>
                    <a:pt x="4214" y="21600"/>
                    <a:pt x="3241" y="21600"/>
                    <a:pt x="2365" y="21098"/>
                  </a:cubicBezTo>
                  <a:cubicBezTo>
                    <a:pt x="1490" y="20595"/>
                    <a:pt x="711" y="19591"/>
                    <a:pt x="322" y="18167"/>
                  </a:cubicBezTo>
                  <a:cubicBezTo>
                    <a:pt x="-67" y="16744"/>
                    <a:pt x="-67" y="14902"/>
                    <a:pt x="128" y="13563"/>
                  </a:cubicBezTo>
                  <a:cubicBezTo>
                    <a:pt x="322" y="12223"/>
                    <a:pt x="711" y="11386"/>
                    <a:pt x="1684" y="10967"/>
                  </a:cubicBezTo>
                  <a:cubicBezTo>
                    <a:pt x="2657" y="10549"/>
                    <a:pt x="4214" y="10549"/>
                    <a:pt x="7619" y="12223"/>
                  </a:cubicBezTo>
                  <a:cubicBezTo>
                    <a:pt x="11025" y="13898"/>
                    <a:pt x="16279" y="17247"/>
                    <a:pt x="21533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2589940" y="3271987"/>
              <a:ext cx="7971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600" fill="norm" stroke="1" extrusionOk="0">
                  <a:moveTo>
                    <a:pt x="1620" y="0"/>
                  </a:moveTo>
                  <a:cubicBezTo>
                    <a:pt x="8640" y="2800"/>
                    <a:pt x="15660" y="5600"/>
                    <a:pt x="18630" y="8350"/>
                  </a:cubicBezTo>
                  <a:cubicBezTo>
                    <a:pt x="21600" y="11100"/>
                    <a:pt x="20520" y="13800"/>
                    <a:pt x="16740" y="16000"/>
                  </a:cubicBezTo>
                  <a:cubicBezTo>
                    <a:pt x="12960" y="18200"/>
                    <a:pt x="6480" y="19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097940" y="3468274"/>
              <a:ext cx="2159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8" y="11375"/>
                    <a:pt x="11435" y="2735"/>
                    <a:pt x="15035" y="575"/>
                  </a:cubicBezTo>
                  <a:cubicBezTo>
                    <a:pt x="18635" y="-1585"/>
                    <a:pt x="2011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123340" y="3633937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3939228" y="3289905"/>
              <a:ext cx="327113" cy="38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49" fill="norm" stroke="1" extrusionOk="0">
                  <a:moveTo>
                    <a:pt x="21536" y="1137"/>
                  </a:moveTo>
                  <a:cubicBezTo>
                    <a:pt x="21536" y="541"/>
                    <a:pt x="21536" y="-56"/>
                    <a:pt x="21257" y="4"/>
                  </a:cubicBezTo>
                  <a:cubicBezTo>
                    <a:pt x="20979" y="63"/>
                    <a:pt x="20421" y="779"/>
                    <a:pt x="18749" y="2092"/>
                  </a:cubicBezTo>
                  <a:cubicBezTo>
                    <a:pt x="17077" y="3405"/>
                    <a:pt x="14290" y="5314"/>
                    <a:pt x="12269" y="6687"/>
                  </a:cubicBezTo>
                  <a:cubicBezTo>
                    <a:pt x="10248" y="8059"/>
                    <a:pt x="8994" y="8894"/>
                    <a:pt x="8158" y="9551"/>
                  </a:cubicBezTo>
                  <a:cubicBezTo>
                    <a:pt x="7322" y="10207"/>
                    <a:pt x="6904" y="10684"/>
                    <a:pt x="7113" y="10983"/>
                  </a:cubicBezTo>
                  <a:cubicBezTo>
                    <a:pt x="7322" y="11281"/>
                    <a:pt x="8158" y="11400"/>
                    <a:pt x="9342" y="11460"/>
                  </a:cubicBezTo>
                  <a:cubicBezTo>
                    <a:pt x="10527" y="11520"/>
                    <a:pt x="12060" y="11520"/>
                    <a:pt x="13244" y="11520"/>
                  </a:cubicBezTo>
                  <a:cubicBezTo>
                    <a:pt x="14429" y="11520"/>
                    <a:pt x="15265" y="11520"/>
                    <a:pt x="15613" y="11818"/>
                  </a:cubicBezTo>
                  <a:cubicBezTo>
                    <a:pt x="15962" y="12116"/>
                    <a:pt x="15822" y="12713"/>
                    <a:pt x="14429" y="13608"/>
                  </a:cubicBezTo>
                  <a:cubicBezTo>
                    <a:pt x="13035" y="14503"/>
                    <a:pt x="10388" y="15696"/>
                    <a:pt x="8019" y="16771"/>
                  </a:cubicBezTo>
                  <a:cubicBezTo>
                    <a:pt x="5650" y="17845"/>
                    <a:pt x="3559" y="18799"/>
                    <a:pt x="2166" y="19456"/>
                  </a:cubicBezTo>
                  <a:cubicBezTo>
                    <a:pt x="772" y="20112"/>
                    <a:pt x="75" y="20470"/>
                    <a:pt x="6" y="20828"/>
                  </a:cubicBezTo>
                  <a:cubicBezTo>
                    <a:pt x="-64" y="21186"/>
                    <a:pt x="493" y="21544"/>
                    <a:pt x="2166" y="21425"/>
                  </a:cubicBezTo>
                  <a:cubicBezTo>
                    <a:pt x="3838" y="21305"/>
                    <a:pt x="6625" y="20709"/>
                    <a:pt x="10039" y="20112"/>
                  </a:cubicBezTo>
                  <a:cubicBezTo>
                    <a:pt x="13453" y="19515"/>
                    <a:pt x="17495" y="18919"/>
                    <a:pt x="21536" y="18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564790" y="3297387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849"/>
                    <a:pt x="19200" y="9698"/>
                    <a:pt x="15600" y="13298"/>
                  </a:cubicBezTo>
                  <a:cubicBezTo>
                    <a:pt x="12000" y="16898"/>
                    <a:pt x="6000" y="192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4418740" y="3311029"/>
              <a:ext cx="304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550" y="10932"/>
                    <a:pt x="5100" y="1332"/>
                    <a:pt x="8700" y="132"/>
                  </a:cubicBezTo>
                  <a:cubicBezTo>
                    <a:pt x="12300" y="-1068"/>
                    <a:pt x="1695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374290" y="3621237"/>
              <a:ext cx="317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21600"/>
                    <a:pt x="12096" y="21600"/>
                    <a:pt x="15696" y="18000"/>
                  </a:cubicBezTo>
                  <a:cubicBezTo>
                    <a:pt x="19296" y="14400"/>
                    <a:pt x="20448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816896" y="3267388"/>
              <a:ext cx="166995" cy="32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85" fill="norm" stroke="1" extrusionOk="0">
                  <a:moveTo>
                    <a:pt x="21039" y="1547"/>
                  </a:moveTo>
                  <a:cubicBezTo>
                    <a:pt x="20239" y="993"/>
                    <a:pt x="19439" y="439"/>
                    <a:pt x="18372" y="162"/>
                  </a:cubicBezTo>
                  <a:cubicBezTo>
                    <a:pt x="17306" y="-115"/>
                    <a:pt x="15972" y="-115"/>
                    <a:pt x="13972" y="785"/>
                  </a:cubicBezTo>
                  <a:cubicBezTo>
                    <a:pt x="11972" y="1685"/>
                    <a:pt x="9306" y="3485"/>
                    <a:pt x="6639" y="5977"/>
                  </a:cubicBezTo>
                  <a:cubicBezTo>
                    <a:pt x="3972" y="8470"/>
                    <a:pt x="1306" y="11654"/>
                    <a:pt x="372" y="14285"/>
                  </a:cubicBezTo>
                  <a:cubicBezTo>
                    <a:pt x="-561" y="16916"/>
                    <a:pt x="239" y="18993"/>
                    <a:pt x="3039" y="20100"/>
                  </a:cubicBezTo>
                  <a:cubicBezTo>
                    <a:pt x="5839" y="21208"/>
                    <a:pt x="10639" y="21347"/>
                    <a:pt x="15439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079139" y="3291037"/>
              <a:ext cx="10724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0" y="0"/>
                  </a:moveTo>
                  <a:cubicBezTo>
                    <a:pt x="4569" y="3600"/>
                    <a:pt x="9138" y="7200"/>
                    <a:pt x="12877" y="10454"/>
                  </a:cubicBezTo>
                  <a:cubicBezTo>
                    <a:pt x="16615" y="13708"/>
                    <a:pt x="19523" y="16615"/>
                    <a:pt x="20562" y="18415"/>
                  </a:cubicBezTo>
                  <a:cubicBezTo>
                    <a:pt x="21600" y="20215"/>
                    <a:pt x="20769" y="20908"/>
                    <a:pt x="199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5028339" y="3260237"/>
              <a:ext cx="215901" cy="39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993"/>
                  </a:moveTo>
                  <a:cubicBezTo>
                    <a:pt x="20965" y="529"/>
                    <a:pt x="20329" y="64"/>
                    <a:pt x="19588" y="6"/>
                  </a:cubicBezTo>
                  <a:cubicBezTo>
                    <a:pt x="18847" y="-52"/>
                    <a:pt x="18000" y="296"/>
                    <a:pt x="16094" y="1980"/>
                  </a:cubicBezTo>
                  <a:cubicBezTo>
                    <a:pt x="14188" y="3664"/>
                    <a:pt x="11224" y="6683"/>
                    <a:pt x="8471" y="9471"/>
                  </a:cubicBezTo>
                  <a:cubicBezTo>
                    <a:pt x="5718" y="12258"/>
                    <a:pt x="3176" y="14813"/>
                    <a:pt x="1800" y="16787"/>
                  </a:cubicBezTo>
                  <a:cubicBezTo>
                    <a:pt x="424" y="18761"/>
                    <a:pt x="212" y="20154"/>
                    <a:pt x="0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237889" y="3570437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5256939" y="3410464"/>
              <a:ext cx="53319" cy="5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156" fill="norm" stroke="1" extrusionOk="0">
                  <a:moveTo>
                    <a:pt x="14954" y="9368"/>
                  </a:moveTo>
                  <a:cubicBezTo>
                    <a:pt x="12462" y="12347"/>
                    <a:pt x="9969" y="15326"/>
                    <a:pt x="10800" y="17561"/>
                  </a:cubicBezTo>
                  <a:cubicBezTo>
                    <a:pt x="11631" y="19795"/>
                    <a:pt x="15785" y="21285"/>
                    <a:pt x="18277" y="19051"/>
                  </a:cubicBezTo>
                  <a:cubicBezTo>
                    <a:pt x="20769" y="16816"/>
                    <a:pt x="21600" y="10857"/>
                    <a:pt x="20354" y="6761"/>
                  </a:cubicBezTo>
                  <a:cubicBezTo>
                    <a:pt x="19108" y="2664"/>
                    <a:pt x="15785" y="430"/>
                    <a:pt x="12046" y="57"/>
                  </a:cubicBezTo>
                  <a:cubicBezTo>
                    <a:pt x="8308" y="-315"/>
                    <a:pt x="4154" y="1175"/>
                    <a:pt x="0" y="2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490539" y="3316437"/>
              <a:ext cx="19820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21290" y="0"/>
                  </a:moveTo>
                  <a:cubicBezTo>
                    <a:pt x="16743" y="2592"/>
                    <a:pt x="12195" y="5184"/>
                    <a:pt x="8671" y="7776"/>
                  </a:cubicBezTo>
                  <a:cubicBezTo>
                    <a:pt x="5147" y="10368"/>
                    <a:pt x="2646" y="12960"/>
                    <a:pt x="1282" y="14976"/>
                  </a:cubicBezTo>
                  <a:cubicBezTo>
                    <a:pt x="-83" y="16992"/>
                    <a:pt x="-310" y="18432"/>
                    <a:pt x="372" y="19296"/>
                  </a:cubicBezTo>
                  <a:cubicBezTo>
                    <a:pt x="1054" y="20160"/>
                    <a:pt x="2646" y="20448"/>
                    <a:pt x="5943" y="20736"/>
                  </a:cubicBezTo>
                  <a:cubicBezTo>
                    <a:pt x="9239" y="21024"/>
                    <a:pt x="14242" y="21312"/>
                    <a:pt x="192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422039" y="3532337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5840"/>
                    <a:pt x="7920" y="10080"/>
                    <a:pt x="11520" y="6480"/>
                  </a:cubicBezTo>
                  <a:cubicBezTo>
                    <a:pt x="15120" y="2880"/>
                    <a:pt x="1836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5810760" y="3314696"/>
              <a:ext cx="265331" cy="18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25" fill="norm" stroke="1" extrusionOk="0">
                  <a:moveTo>
                    <a:pt x="19432" y="1619"/>
                  </a:moveTo>
                  <a:cubicBezTo>
                    <a:pt x="19946" y="669"/>
                    <a:pt x="20460" y="-280"/>
                    <a:pt x="20803" y="76"/>
                  </a:cubicBezTo>
                  <a:cubicBezTo>
                    <a:pt x="21146" y="432"/>
                    <a:pt x="21318" y="2094"/>
                    <a:pt x="19860" y="5061"/>
                  </a:cubicBezTo>
                  <a:cubicBezTo>
                    <a:pt x="18403" y="8028"/>
                    <a:pt x="15318" y="12300"/>
                    <a:pt x="12832" y="15149"/>
                  </a:cubicBezTo>
                  <a:cubicBezTo>
                    <a:pt x="10346" y="17997"/>
                    <a:pt x="8460" y="19421"/>
                    <a:pt x="6660" y="20252"/>
                  </a:cubicBezTo>
                  <a:cubicBezTo>
                    <a:pt x="4860" y="21083"/>
                    <a:pt x="3146" y="21320"/>
                    <a:pt x="2032" y="20964"/>
                  </a:cubicBezTo>
                  <a:cubicBezTo>
                    <a:pt x="918" y="20608"/>
                    <a:pt x="403" y="19658"/>
                    <a:pt x="146" y="18472"/>
                  </a:cubicBezTo>
                  <a:cubicBezTo>
                    <a:pt x="-111" y="17285"/>
                    <a:pt x="-111" y="15861"/>
                    <a:pt x="832" y="14674"/>
                  </a:cubicBezTo>
                  <a:cubicBezTo>
                    <a:pt x="1775" y="13487"/>
                    <a:pt x="3660" y="12538"/>
                    <a:pt x="6403" y="12775"/>
                  </a:cubicBezTo>
                  <a:cubicBezTo>
                    <a:pt x="9146" y="13012"/>
                    <a:pt x="12746" y="14436"/>
                    <a:pt x="15403" y="15979"/>
                  </a:cubicBezTo>
                  <a:cubicBezTo>
                    <a:pt x="18060" y="17522"/>
                    <a:pt x="19775" y="19184"/>
                    <a:pt x="21489" y="20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088789" y="3238432"/>
              <a:ext cx="157164" cy="39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468" fill="norm" stroke="1" extrusionOk="0">
                  <a:moveTo>
                    <a:pt x="8308" y="98"/>
                  </a:moveTo>
                  <a:cubicBezTo>
                    <a:pt x="9692" y="-17"/>
                    <a:pt x="11077" y="-132"/>
                    <a:pt x="13015" y="385"/>
                  </a:cubicBezTo>
                  <a:cubicBezTo>
                    <a:pt x="14954" y="902"/>
                    <a:pt x="17446" y="2051"/>
                    <a:pt x="19108" y="3889"/>
                  </a:cubicBezTo>
                  <a:cubicBezTo>
                    <a:pt x="20769" y="5728"/>
                    <a:pt x="21600" y="8255"/>
                    <a:pt x="18277" y="11300"/>
                  </a:cubicBezTo>
                  <a:cubicBezTo>
                    <a:pt x="14954" y="14345"/>
                    <a:pt x="7477" y="17906"/>
                    <a:pt x="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799240" y="3954417"/>
              <a:ext cx="1752601" cy="23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5" fill="norm" stroke="1" extrusionOk="0">
                  <a:moveTo>
                    <a:pt x="0" y="9879"/>
                  </a:moveTo>
                  <a:cubicBezTo>
                    <a:pt x="313" y="13447"/>
                    <a:pt x="626" y="17016"/>
                    <a:pt x="1187" y="18988"/>
                  </a:cubicBezTo>
                  <a:cubicBezTo>
                    <a:pt x="1748" y="20960"/>
                    <a:pt x="2557" y="21336"/>
                    <a:pt x="3443" y="20115"/>
                  </a:cubicBezTo>
                  <a:cubicBezTo>
                    <a:pt x="4330" y="18894"/>
                    <a:pt x="5296" y="16077"/>
                    <a:pt x="6235" y="12978"/>
                  </a:cubicBezTo>
                  <a:cubicBezTo>
                    <a:pt x="7174" y="9879"/>
                    <a:pt x="8087" y="6498"/>
                    <a:pt x="8765" y="4150"/>
                  </a:cubicBezTo>
                  <a:cubicBezTo>
                    <a:pt x="9443" y="1802"/>
                    <a:pt x="9887" y="487"/>
                    <a:pt x="10226" y="112"/>
                  </a:cubicBezTo>
                  <a:cubicBezTo>
                    <a:pt x="10565" y="-264"/>
                    <a:pt x="10800" y="299"/>
                    <a:pt x="11113" y="1990"/>
                  </a:cubicBezTo>
                  <a:cubicBezTo>
                    <a:pt x="11426" y="3680"/>
                    <a:pt x="11817" y="6498"/>
                    <a:pt x="12313" y="8188"/>
                  </a:cubicBezTo>
                  <a:cubicBezTo>
                    <a:pt x="12809" y="9879"/>
                    <a:pt x="13409" y="10442"/>
                    <a:pt x="14217" y="10160"/>
                  </a:cubicBezTo>
                  <a:cubicBezTo>
                    <a:pt x="15026" y="9879"/>
                    <a:pt x="16043" y="8752"/>
                    <a:pt x="16983" y="7343"/>
                  </a:cubicBezTo>
                  <a:cubicBezTo>
                    <a:pt x="17922" y="5934"/>
                    <a:pt x="18783" y="4244"/>
                    <a:pt x="19500" y="3211"/>
                  </a:cubicBezTo>
                  <a:cubicBezTo>
                    <a:pt x="20217" y="2178"/>
                    <a:pt x="20791" y="1802"/>
                    <a:pt x="21117" y="1990"/>
                  </a:cubicBezTo>
                  <a:cubicBezTo>
                    <a:pt x="21443" y="2178"/>
                    <a:pt x="21522" y="2929"/>
                    <a:pt x="21600" y="3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421540" y="4313379"/>
              <a:ext cx="174398" cy="30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41" fill="norm" stroke="1" extrusionOk="0">
                  <a:moveTo>
                    <a:pt x="19518" y="2628"/>
                  </a:moveTo>
                  <a:cubicBezTo>
                    <a:pt x="19778" y="1898"/>
                    <a:pt x="20039" y="1169"/>
                    <a:pt x="19518" y="658"/>
                  </a:cubicBezTo>
                  <a:cubicBezTo>
                    <a:pt x="18998" y="147"/>
                    <a:pt x="17696" y="-145"/>
                    <a:pt x="14834" y="74"/>
                  </a:cubicBezTo>
                  <a:cubicBezTo>
                    <a:pt x="11971" y="293"/>
                    <a:pt x="7547" y="1023"/>
                    <a:pt x="4814" y="2336"/>
                  </a:cubicBezTo>
                  <a:cubicBezTo>
                    <a:pt x="2082" y="3650"/>
                    <a:pt x="1041" y="5547"/>
                    <a:pt x="1431" y="7079"/>
                  </a:cubicBezTo>
                  <a:cubicBezTo>
                    <a:pt x="1822" y="8612"/>
                    <a:pt x="3643" y="9779"/>
                    <a:pt x="6766" y="11020"/>
                  </a:cubicBezTo>
                  <a:cubicBezTo>
                    <a:pt x="9889" y="12260"/>
                    <a:pt x="14313" y="13574"/>
                    <a:pt x="16916" y="14523"/>
                  </a:cubicBezTo>
                  <a:cubicBezTo>
                    <a:pt x="19518" y="15471"/>
                    <a:pt x="20299" y="16055"/>
                    <a:pt x="20819" y="16785"/>
                  </a:cubicBezTo>
                  <a:cubicBezTo>
                    <a:pt x="21340" y="17514"/>
                    <a:pt x="21600" y="18390"/>
                    <a:pt x="21340" y="19193"/>
                  </a:cubicBezTo>
                  <a:cubicBezTo>
                    <a:pt x="21080" y="19996"/>
                    <a:pt x="20299" y="20725"/>
                    <a:pt x="17436" y="21090"/>
                  </a:cubicBezTo>
                  <a:cubicBezTo>
                    <a:pt x="14573" y="21455"/>
                    <a:pt x="9629" y="21455"/>
                    <a:pt x="6376" y="20871"/>
                  </a:cubicBezTo>
                  <a:cubicBezTo>
                    <a:pt x="3123" y="20287"/>
                    <a:pt x="1561" y="19120"/>
                    <a:pt x="0" y="17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937317" y="5529123"/>
              <a:ext cx="172951" cy="38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37" fill="norm" stroke="1" extrusionOk="0">
                  <a:moveTo>
                    <a:pt x="17362" y="2343"/>
                  </a:moveTo>
                  <a:cubicBezTo>
                    <a:pt x="17362" y="1746"/>
                    <a:pt x="17362" y="1150"/>
                    <a:pt x="16854" y="672"/>
                  </a:cubicBezTo>
                  <a:cubicBezTo>
                    <a:pt x="16346" y="195"/>
                    <a:pt x="15329" y="-163"/>
                    <a:pt x="12661" y="76"/>
                  </a:cubicBezTo>
                  <a:cubicBezTo>
                    <a:pt x="9993" y="314"/>
                    <a:pt x="5673" y="1150"/>
                    <a:pt x="3005" y="2224"/>
                  </a:cubicBezTo>
                  <a:cubicBezTo>
                    <a:pt x="336" y="3298"/>
                    <a:pt x="-680" y="4610"/>
                    <a:pt x="464" y="5923"/>
                  </a:cubicBezTo>
                  <a:cubicBezTo>
                    <a:pt x="1607" y="7236"/>
                    <a:pt x="4911" y="8549"/>
                    <a:pt x="8341" y="9802"/>
                  </a:cubicBezTo>
                  <a:cubicBezTo>
                    <a:pt x="11772" y="11055"/>
                    <a:pt x="15329" y="12248"/>
                    <a:pt x="17489" y="13620"/>
                  </a:cubicBezTo>
                  <a:cubicBezTo>
                    <a:pt x="19649" y="14993"/>
                    <a:pt x="20412" y="16544"/>
                    <a:pt x="20666" y="17618"/>
                  </a:cubicBezTo>
                  <a:cubicBezTo>
                    <a:pt x="20920" y="18692"/>
                    <a:pt x="20666" y="19289"/>
                    <a:pt x="20031" y="19766"/>
                  </a:cubicBezTo>
                  <a:cubicBezTo>
                    <a:pt x="19395" y="20244"/>
                    <a:pt x="18379" y="20602"/>
                    <a:pt x="16473" y="20900"/>
                  </a:cubicBezTo>
                  <a:cubicBezTo>
                    <a:pt x="14567" y="21198"/>
                    <a:pt x="11772" y="21437"/>
                    <a:pt x="9739" y="21437"/>
                  </a:cubicBezTo>
                  <a:cubicBezTo>
                    <a:pt x="7706" y="21437"/>
                    <a:pt x="6435" y="21198"/>
                    <a:pt x="5165" y="20900"/>
                  </a:cubicBezTo>
                  <a:cubicBezTo>
                    <a:pt x="3894" y="20602"/>
                    <a:pt x="2624" y="20244"/>
                    <a:pt x="3005" y="19826"/>
                  </a:cubicBezTo>
                  <a:cubicBezTo>
                    <a:pt x="3386" y="19408"/>
                    <a:pt x="5419" y="18931"/>
                    <a:pt x="7452" y="18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2342290" y="5683764"/>
              <a:ext cx="152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700" y="4868"/>
                    <a:pt x="11400" y="-1303"/>
                    <a:pt x="15000" y="240"/>
                  </a:cubicBezTo>
                  <a:cubicBezTo>
                    <a:pt x="18600" y="1783"/>
                    <a:pt x="2010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329590" y="5780237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078890" y="5538937"/>
              <a:ext cx="63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95"/>
                    <a:pt x="0" y="8589"/>
                    <a:pt x="3600" y="12189"/>
                  </a:cubicBezTo>
                  <a:cubicBezTo>
                    <a:pt x="7200" y="15789"/>
                    <a:pt x="14400" y="186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2983640" y="5556768"/>
              <a:ext cx="228601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0" y="15434"/>
                    <a:pt x="0" y="9750"/>
                    <a:pt x="700" y="5771"/>
                  </a:cubicBezTo>
                  <a:cubicBezTo>
                    <a:pt x="1400" y="1792"/>
                    <a:pt x="2800" y="-482"/>
                    <a:pt x="6100" y="86"/>
                  </a:cubicBezTo>
                  <a:cubicBezTo>
                    <a:pt x="9400" y="655"/>
                    <a:pt x="14600" y="4065"/>
                    <a:pt x="17500" y="7476"/>
                  </a:cubicBezTo>
                  <a:cubicBezTo>
                    <a:pt x="20400" y="10886"/>
                    <a:pt x="21000" y="14297"/>
                    <a:pt x="21600" y="17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2962849" y="5856437"/>
              <a:ext cx="236692" cy="7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83" fill="norm" stroke="1" extrusionOk="0">
                  <a:moveTo>
                    <a:pt x="1304" y="14811"/>
                  </a:moveTo>
                  <a:cubicBezTo>
                    <a:pt x="540" y="17280"/>
                    <a:pt x="-225" y="19749"/>
                    <a:pt x="62" y="20674"/>
                  </a:cubicBezTo>
                  <a:cubicBezTo>
                    <a:pt x="348" y="21600"/>
                    <a:pt x="1687" y="20983"/>
                    <a:pt x="4745" y="18514"/>
                  </a:cubicBezTo>
                  <a:cubicBezTo>
                    <a:pt x="7803" y="16046"/>
                    <a:pt x="12582" y="11726"/>
                    <a:pt x="15640" y="8331"/>
                  </a:cubicBezTo>
                  <a:cubicBezTo>
                    <a:pt x="18699" y="4937"/>
                    <a:pt x="20037" y="2469"/>
                    <a:pt x="213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3300632" y="5519337"/>
              <a:ext cx="165609" cy="39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00" fill="norm" stroke="1" extrusionOk="0">
                  <a:moveTo>
                    <a:pt x="21125" y="2787"/>
                  </a:moveTo>
                  <a:cubicBezTo>
                    <a:pt x="21125" y="1753"/>
                    <a:pt x="21125" y="719"/>
                    <a:pt x="20315" y="260"/>
                  </a:cubicBezTo>
                  <a:cubicBezTo>
                    <a:pt x="19505" y="-200"/>
                    <a:pt x="17885" y="-85"/>
                    <a:pt x="15320" y="891"/>
                  </a:cubicBezTo>
                  <a:cubicBezTo>
                    <a:pt x="12755" y="1868"/>
                    <a:pt x="9245" y="3706"/>
                    <a:pt x="6275" y="6291"/>
                  </a:cubicBezTo>
                  <a:cubicBezTo>
                    <a:pt x="3305" y="8877"/>
                    <a:pt x="875" y="12209"/>
                    <a:pt x="200" y="14564"/>
                  </a:cubicBezTo>
                  <a:cubicBezTo>
                    <a:pt x="-475" y="16919"/>
                    <a:pt x="605" y="18298"/>
                    <a:pt x="2765" y="19274"/>
                  </a:cubicBezTo>
                  <a:cubicBezTo>
                    <a:pt x="4925" y="20251"/>
                    <a:pt x="8165" y="20826"/>
                    <a:pt x="11405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3529740" y="5589737"/>
              <a:ext cx="171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286"/>
                    <a:pt x="8000" y="8571"/>
                    <a:pt x="11600" y="12171"/>
                  </a:cubicBezTo>
                  <a:cubicBezTo>
                    <a:pt x="15200" y="15771"/>
                    <a:pt x="18400" y="186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3523474" y="5577037"/>
              <a:ext cx="184067" cy="3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82" fill="norm" stroke="1" extrusionOk="0">
                  <a:moveTo>
                    <a:pt x="21345" y="0"/>
                  </a:moveTo>
                  <a:cubicBezTo>
                    <a:pt x="20118" y="147"/>
                    <a:pt x="18890" y="294"/>
                    <a:pt x="17172" y="1910"/>
                  </a:cubicBezTo>
                  <a:cubicBezTo>
                    <a:pt x="15454" y="3527"/>
                    <a:pt x="13245" y="6612"/>
                    <a:pt x="10422" y="9845"/>
                  </a:cubicBezTo>
                  <a:cubicBezTo>
                    <a:pt x="7600" y="13078"/>
                    <a:pt x="4163" y="16457"/>
                    <a:pt x="2200" y="18514"/>
                  </a:cubicBezTo>
                  <a:cubicBezTo>
                    <a:pt x="236" y="20571"/>
                    <a:pt x="-255" y="21306"/>
                    <a:pt x="113" y="21453"/>
                  </a:cubicBezTo>
                  <a:cubicBezTo>
                    <a:pt x="481" y="21600"/>
                    <a:pt x="1709" y="21159"/>
                    <a:pt x="2936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3732940" y="5792937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927346" y="5589737"/>
              <a:ext cx="19294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9288" y="0"/>
                  </a:moveTo>
                  <a:cubicBezTo>
                    <a:pt x="14827" y="3709"/>
                    <a:pt x="10366" y="7418"/>
                    <a:pt x="7431" y="9600"/>
                  </a:cubicBezTo>
                  <a:cubicBezTo>
                    <a:pt x="4497" y="11782"/>
                    <a:pt x="3088" y="12436"/>
                    <a:pt x="1914" y="13200"/>
                  </a:cubicBezTo>
                  <a:cubicBezTo>
                    <a:pt x="740" y="13964"/>
                    <a:pt x="-199" y="14836"/>
                    <a:pt x="36" y="15491"/>
                  </a:cubicBezTo>
                  <a:cubicBezTo>
                    <a:pt x="271" y="16145"/>
                    <a:pt x="1679" y="16582"/>
                    <a:pt x="5436" y="17564"/>
                  </a:cubicBezTo>
                  <a:cubicBezTo>
                    <a:pt x="9192" y="18545"/>
                    <a:pt x="15297" y="20073"/>
                    <a:pt x="214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3948840" y="5811987"/>
              <a:ext cx="165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046" y="9257"/>
                    <a:pt x="6092" y="18514"/>
                    <a:pt x="9692" y="20057"/>
                  </a:cubicBezTo>
                  <a:cubicBezTo>
                    <a:pt x="13292" y="21600"/>
                    <a:pt x="17446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242119" y="5557987"/>
              <a:ext cx="21472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19788" y="4086"/>
                    <a:pt x="18094" y="8173"/>
                    <a:pt x="15976" y="11189"/>
                  </a:cubicBezTo>
                  <a:cubicBezTo>
                    <a:pt x="13858" y="14205"/>
                    <a:pt x="11317" y="16151"/>
                    <a:pt x="8988" y="17222"/>
                  </a:cubicBezTo>
                  <a:cubicBezTo>
                    <a:pt x="6658" y="18292"/>
                    <a:pt x="4541" y="18486"/>
                    <a:pt x="3058" y="18195"/>
                  </a:cubicBezTo>
                  <a:cubicBezTo>
                    <a:pt x="1576" y="17903"/>
                    <a:pt x="729" y="17124"/>
                    <a:pt x="306" y="16249"/>
                  </a:cubicBezTo>
                  <a:cubicBezTo>
                    <a:pt x="-118" y="15373"/>
                    <a:pt x="-118" y="14400"/>
                    <a:pt x="411" y="13719"/>
                  </a:cubicBezTo>
                  <a:cubicBezTo>
                    <a:pt x="941" y="13038"/>
                    <a:pt x="2000" y="12649"/>
                    <a:pt x="4329" y="13135"/>
                  </a:cubicBezTo>
                  <a:cubicBezTo>
                    <a:pt x="6658" y="13622"/>
                    <a:pt x="10258" y="14984"/>
                    <a:pt x="13011" y="16541"/>
                  </a:cubicBezTo>
                  <a:cubicBezTo>
                    <a:pt x="15764" y="18097"/>
                    <a:pt x="17670" y="19849"/>
                    <a:pt x="195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4475890" y="5437337"/>
              <a:ext cx="133385" cy="4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458" fill="norm" stroke="1" extrusionOk="0">
                  <a:moveTo>
                    <a:pt x="6873" y="0"/>
                  </a:moveTo>
                  <a:cubicBezTo>
                    <a:pt x="12109" y="2960"/>
                    <a:pt x="17345" y="5921"/>
                    <a:pt x="19473" y="8717"/>
                  </a:cubicBezTo>
                  <a:cubicBezTo>
                    <a:pt x="21600" y="11513"/>
                    <a:pt x="20618" y="14144"/>
                    <a:pt x="17836" y="16282"/>
                  </a:cubicBezTo>
                  <a:cubicBezTo>
                    <a:pt x="15055" y="18420"/>
                    <a:pt x="10473" y="20065"/>
                    <a:pt x="7200" y="20832"/>
                  </a:cubicBezTo>
                  <a:cubicBezTo>
                    <a:pt x="3927" y="21600"/>
                    <a:pt x="1964" y="21490"/>
                    <a:pt x="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831489" y="5676520"/>
              <a:ext cx="2540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0800"/>
                    <a:pt x="9360" y="0"/>
                    <a:pt x="12960" y="0"/>
                  </a:cubicBezTo>
                  <a:cubicBezTo>
                    <a:pt x="16560" y="0"/>
                    <a:pt x="1908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939439" y="5557987"/>
              <a:ext cx="12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49"/>
                    <a:pt x="14400" y="9498"/>
                    <a:pt x="10800" y="13098"/>
                  </a:cubicBezTo>
                  <a:cubicBezTo>
                    <a:pt x="7200" y="16698"/>
                    <a:pt x="3600" y="191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510939" y="5513537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20"/>
                    <a:pt x="9600" y="7641"/>
                    <a:pt x="13200" y="11241"/>
                  </a:cubicBezTo>
                  <a:cubicBezTo>
                    <a:pt x="16800" y="14841"/>
                    <a:pt x="19200" y="182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5378075" y="5525015"/>
              <a:ext cx="272565" cy="3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29" fill="norm" stroke="1" extrusionOk="0">
                  <a:moveTo>
                    <a:pt x="1458" y="21029"/>
                  </a:moveTo>
                  <a:cubicBezTo>
                    <a:pt x="627" y="16979"/>
                    <a:pt x="-204" y="12929"/>
                    <a:pt x="45" y="8879"/>
                  </a:cubicBezTo>
                  <a:cubicBezTo>
                    <a:pt x="294" y="4829"/>
                    <a:pt x="1624" y="779"/>
                    <a:pt x="4781" y="104"/>
                  </a:cubicBezTo>
                  <a:cubicBezTo>
                    <a:pt x="7938" y="-571"/>
                    <a:pt x="12922" y="2129"/>
                    <a:pt x="15996" y="5504"/>
                  </a:cubicBezTo>
                  <a:cubicBezTo>
                    <a:pt x="19070" y="8879"/>
                    <a:pt x="20233" y="12929"/>
                    <a:pt x="21396" y="16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5409339" y="5818337"/>
              <a:ext cx="266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5846965" y="5508136"/>
              <a:ext cx="121175" cy="30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22" fill="norm" stroke="1" extrusionOk="0">
                  <a:moveTo>
                    <a:pt x="21320" y="1240"/>
                  </a:moveTo>
                  <a:cubicBezTo>
                    <a:pt x="19458" y="660"/>
                    <a:pt x="17596" y="80"/>
                    <a:pt x="15920" y="7"/>
                  </a:cubicBezTo>
                  <a:cubicBezTo>
                    <a:pt x="14244" y="-65"/>
                    <a:pt x="12754" y="370"/>
                    <a:pt x="10334" y="2182"/>
                  </a:cubicBezTo>
                  <a:cubicBezTo>
                    <a:pt x="7913" y="3994"/>
                    <a:pt x="4561" y="7183"/>
                    <a:pt x="2513" y="9938"/>
                  </a:cubicBezTo>
                  <a:cubicBezTo>
                    <a:pt x="465" y="12692"/>
                    <a:pt x="-280" y="15012"/>
                    <a:pt x="92" y="16969"/>
                  </a:cubicBezTo>
                  <a:cubicBezTo>
                    <a:pt x="465" y="18926"/>
                    <a:pt x="1954" y="20520"/>
                    <a:pt x="4748" y="21028"/>
                  </a:cubicBezTo>
                  <a:cubicBezTo>
                    <a:pt x="7541" y="21535"/>
                    <a:pt x="11637" y="20955"/>
                    <a:pt x="15734" y="20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999889" y="5577037"/>
              <a:ext cx="16721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0" y="0"/>
                  </a:moveTo>
                  <a:cubicBezTo>
                    <a:pt x="5400" y="4200"/>
                    <a:pt x="10800" y="8400"/>
                    <a:pt x="14445" y="11800"/>
                  </a:cubicBezTo>
                  <a:cubicBezTo>
                    <a:pt x="18090" y="15200"/>
                    <a:pt x="19980" y="17800"/>
                    <a:pt x="20790" y="19300"/>
                  </a:cubicBezTo>
                  <a:cubicBezTo>
                    <a:pt x="21600" y="20800"/>
                    <a:pt x="21330" y="21200"/>
                    <a:pt x="210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6063389" y="5532587"/>
              <a:ext cx="1270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44"/>
                    <a:pt x="18000" y="288"/>
                    <a:pt x="16020" y="1296"/>
                  </a:cubicBezTo>
                  <a:cubicBezTo>
                    <a:pt x="14040" y="2304"/>
                    <a:pt x="11880" y="4176"/>
                    <a:pt x="9180" y="7704"/>
                  </a:cubicBezTo>
                  <a:cubicBezTo>
                    <a:pt x="6480" y="11232"/>
                    <a:pt x="3240" y="164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6215789" y="5752720"/>
              <a:ext cx="152401" cy="10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763"/>
                  </a:moveTo>
                  <a:cubicBezTo>
                    <a:pt x="1500" y="882"/>
                    <a:pt x="3000" y="0"/>
                    <a:pt x="4500" y="0"/>
                  </a:cubicBezTo>
                  <a:cubicBezTo>
                    <a:pt x="6000" y="0"/>
                    <a:pt x="7500" y="882"/>
                    <a:pt x="8250" y="2424"/>
                  </a:cubicBezTo>
                  <a:cubicBezTo>
                    <a:pt x="9000" y="3967"/>
                    <a:pt x="9000" y="6171"/>
                    <a:pt x="8700" y="8376"/>
                  </a:cubicBezTo>
                  <a:cubicBezTo>
                    <a:pt x="8400" y="10580"/>
                    <a:pt x="7800" y="12784"/>
                    <a:pt x="6900" y="14988"/>
                  </a:cubicBezTo>
                  <a:cubicBezTo>
                    <a:pt x="6000" y="17192"/>
                    <a:pt x="4800" y="19396"/>
                    <a:pt x="5100" y="20498"/>
                  </a:cubicBezTo>
                  <a:cubicBezTo>
                    <a:pt x="5400" y="21600"/>
                    <a:pt x="7200" y="21600"/>
                    <a:pt x="10200" y="20498"/>
                  </a:cubicBezTo>
                  <a:cubicBezTo>
                    <a:pt x="13200" y="19396"/>
                    <a:pt x="17400" y="17192"/>
                    <a:pt x="21600" y="14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6533850" y="5520895"/>
              <a:ext cx="197357" cy="21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99" fill="norm" stroke="1" extrusionOk="0">
                  <a:moveTo>
                    <a:pt x="12765" y="1805"/>
                  </a:moveTo>
                  <a:cubicBezTo>
                    <a:pt x="14115" y="1170"/>
                    <a:pt x="15465" y="534"/>
                    <a:pt x="16928" y="217"/>
                  </a:cubicBezTo>
                  <a:cubicBezTo>
                    <a:pt x="18390" y="-101"/>
                    <a:pt x="19965" y="-101"/>
                    <a:pt x="20640" y="428"/>
                  </a:cubicBezTo>
                  <a:cubicBezTo>
                    <a:pt x="21315" y="958"/>
                    <a:pt x="21090" y="2017"/>
                    <a:pt x="18953" y="3817"/>
                  </a:cubicBezTo>
                  <a:cubicBezTo>
                    <a:pt x="16815" y="5617"/>
                    <a:pt x="12765" y="8158"/>
                    <a:pt x="9390" y="10170"/>
                  </a:cubicBezTo>
                  <a:cubicBezTo>
                    <a:pt x="6015" y="12181"/>
                    <a:pt x="3315" y="13664"/>
                    <a:pt x="1740" y="14934"/>
                  </a:cubicBezTo>
                  <a:cubicBezTo>
                    <a:pt x="165" y="16205"/>
                    <a:pt x="-285" y="17264"/>
                    <a:pt x="165" y="18005"/>
                  </a:cubicBezTo>
                  <a:cubicBezTo>
                    <a:pt x="615" y="18746"/>
                    <a:pt x="1965" y="19170"/>
                    <a:pt x="4890" y="19487"/>
                  </a:cubicBezTo>
                  <a:cubicBezTo>
                    <a:pt x="7815" y="19805"/>
                    <a:pt x="12315" y="20017"/>
                    <a:pt x="15127" y="20334"/>
                  </a:cubicBezTo>
                  <a:cubicBezTo>
                    <a:pt x="17940" y="20652"/>
                    <a:pt x="19065" y="21075"/>
                    <a:pt x="2019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6558689" y="5767537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6845619" y="5526237"/>
              <a:ext cx="24012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494" y="0"/>
                  </a:moveTo>
                  <a:cubicBezTo>
                    <a:pt x="19978" y="1906"/>
                    <a:pt x="18462" y="3812"/>
                    <a:pt x="17041" y="6459"/>
                  </a:cubicBezTo>
                  <a:cubicBezTo>
                    <a:pt x="15620" y="9106"/>
                    <a:pt x="14294" y="12494"/>
                    <a:pt x="12305" y="15141"/>
                  </a:cubicBezTo>
                  <a:cubicBezTo>
                    <a:pt x="10315" y="17788"/>
                    <a:pt x="7662" y="19694"/>
                    <a:pt x="5862" y="20647"/>
                  </a:cubicBezTo>
                  <a:cubicBezTo>
                    <a:pt x="4062" y="21600"/>
                    <a:pt x="3115" y="21600"/>
                    <a:pt x="2262" y="21282"/>
                  </a:cubicBezTo>
                  <a:cubicBezTo>
                    <a:pt x="1410" y="20965"/>
                    <a:pt x="652" y="20329"/>
                    <a:pt x="273" y="19271"/>
                  </a:cubicBezTo>
                  <a:cubicBezTo>
                    <a:pt x="-106" y="18212"/>
                    <a:pt x="-106" y="16729"/>
                    <a:pt x="368" y="15776"/>
                  </a:cubicBezTo>
                  <a:cubicBezTo>
                    <a:pt x="841" y="14824"/>
                    <a:pt x="1789" y="14400"/>
                    <a:pt x="3494" y="14188"/>
                  </a:cubicBezTo>
                  <a:cubicBezTo>
                    <a:pt x="5199" y="13976"/>
                    <a:pt x="7662" y="13976"/>
                    <a:pt x="10126" y="15247"/>
                  </a:cubicBezTo>
                  <a:cubicBezTo>
                    <a:pt x="12589" y="16518"/>
                    <a:pt x="15052" y="19059"/>
                    <a:pt x="175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7085739" y="5430987"/>
              <a:ext cx="13493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6873" y="0"/>
                  </a:moveTo>
                  <a:cubicBezTo>
                    <a:pt x="11782" y="2257"/>
                    <a:pt x="16691" y="4513"/>
                    <a:pt x="19145" y="7093"/>
                  </a:cubicBezTo>
                  <a:cubicBezTo>
                    <a:pt x="21600" y="9672"/>
                    <a:pt x="21600" y="12573"/>
                    <a:pt x="18000" y="15045"/>
                  </a:cubicBezTo>
                  <a:cubicBezTo>
                    <a:pt x="14400" y="17516"/>
                    <a:pt x="7200" y="195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7434989" y="5653237"/>
              <a:ext cx="273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0" y="15429"/>
                    <a:pt x="2679" y="9257"/>
                    <a:pt x="5860" y="6171"/>
                  </a:cubicBezTo>
                  <a:cubicBezTo>
                    <a:pt x="9042" y="3086"/>
                    <a:pt x="14065" y="3086"/>
                    <a:pt x="16995" y="2571"/>
                  </a:cubicBezTo>
                  <a:cubicBezTo>
                    <a:pt x="19926" y="2057"/>
                    <a:pt x="2076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7583370" y="5564337"/>
              <a:ext cx="2942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80"/>
                    <a:pt x="2735" y="11160"/>
                    <a:pt x="575" y="14760"/>
                  </a:cubicBezTo>
                  <a:cubicBezTo>
                    <a:pt x="-1585" y="18360"/>
                    <a:pt x="2735" y="1998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8870816" y="5716737"/>
              <a:ext cx="10087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2444" y="21600"/>
                  </a:moveTo>
                  <a:cubicBezTo>
                    <a:pt x="716" y="18514"/>
                    <a:pt x="-1012" y="15429"/>
                    <a:pt x="716" y="12857"/>
                  </a:cubicBezTo>
                  <a:cubicBezTo>
                    <a:pt x="2444" y="10286"/>
                    <a:pt x="7628" y="8229"/>
                    <a:pt x="11516" y="6171"/>
                  </a:cubicBezTo>
                  <a:cubicBezTo>
                    <a:pt x="15404" y="4114"/>
                    <a:pt x="17996" y="2057"/>
                    <a:pt x="205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232039" y="5710387"/>
              <a:ext cx="698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9644789" y="5602437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17600"/>
                    <a:pt x="400" y="13600"/>
                    <a:pt x="3200" y="10400"/>
                  </a:cubicBezTo>
                  <a:cubicBezTo>
                    <a:pt x="6000" y="7200"/>
                    <a:pt x="11400" y="4800"/>
                    <a:pt x="14900" y="3200"/>
                  </a:cubicBezTo>
                  <a:cubicBezTo>
                    <a:pt x="18400" y="1600"/>
                    <a:pt x="200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9765439" y="5507187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107"/>
                    <a:pt x="21600" y="4215"/>
                    <a:pt x="21600" y="7815"/>
                  </a:cubicBezTo>
                  <a:cubicBezTo>
                    <a:pt x="21600" y="11415"/>
                    <a:pt x="10800" y="165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254389" y="5434891"/>
              <a:ext cx="25401" cy="35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926"/>
                  </a:moveTo>
                  <a:cubicBezTo>
                    <a:pt x="16200" y="408"/>
                    <a:pt x="10800" y="-109"/>
                    <a:pt x="7200" y="20"/>
                  </a:cubicBezTo>
                  <a:cubicBezTo>
                    <a:pt x="3600" y="150"/>
                    <a:pt x="1800" y="926"/>
                    <a:pt x="900" y="3901"/>
                  </a:cubicBezTo>
                  <a:cubicBezTo>
                    <a:pt x="0" y="6875"/>
                    <a:pt x="0" y="12049"/>
                    <a:pt x="0" y="15347"/>
                  </a:cubicBezTo>
                  <a:cubicBezTo>
                    <a:pt x="0" y="18645"/>
                    <a:pt x="0" y="20068"/>
                    <a:pt x="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0095639" y="5435220"/>
              <a:ext cx="3238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09"/>
                  </a:moveTo>
                  <a:cubicBezTo>
                    <a:pt x="1271" y="11782"/>
                    <a:pt x="2541" y="7855"/>
                    <a:pt x="5506" y="4909"/>
                  </a:cubicBezTo>
                  <a:cubicBezTo>
                    <a:pt x="8471" y="1964"/>
                    <a:pt x="13129" y="0"/>
                    <a:pt x="15953" y="0"/>
                  </a:cubicBezTo>
                  <a:cubicBezTo>
                    <a:pt x="18776" y="0"/>
                    <a:pt x="19765" y="1964"/>
                    <a:pt x="20400" y="5891"/>
                  </a:cubicBezTo>
                  <a:cubicBezTo>
                    <a:pt x="21035" y="9818"/>
                    <a:pt x="21318" y="157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0089289" y="5796294"/>
              <a:ext cx="292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13" y="11918"/>
                    <a:pt x="7826" y="3818"/>
                    <a:pt x="11426" y="1118"/>
                  </a:cubicBezTo>
                  <a:cubicBezTo>
                    <a:pt x="15026" y="-1582"/>
                    <a:pt x="18313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0575920" y="5371582"/>
              <a:ext cx="199170" cy="39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93" fill="norm" stroke="1" extrusionOk="0">
                  <a:moveTo>
                    <a:pt x="21394" y="1157"/>
                  </a:moveTo>
                  <a:cubicBezTo>
                    <a:pt x="20712" y="697"/>
                    <a:pt x="20030" y="238"/>
                    <a:pt x="19120" y="65"/>
                  </a:cubicBezTo>
                  <a:cubicBezTo>
                    <a:pt x="18211" y="-107"/>
                    <a:pt x="17074" y="8"/>
                    <a:pt x="14573" y="1099"/>
                  </a:cubicBezTo>
                  <a:cubicBezTo>
                    <a:pt x="12072" y="2191"/>
                    <a:pt x="8207" y="4259"/>
                    <a:pt x="5251" y="7189"/>
                  </a:cubicBezTo>
                  <a:cubicBezTo>
                    <a:pt x="2295" y="10119"/>
                    <a:pt x="249" y="13910"/>
                    <a:pt x="21" y="16438"/>
                  </a:cubicBezTo>
                  <a:cubicBezTo>
                    <a:pt x="-206" y="18965"/>
                    <a:pt x="1386" y="20229"/>
                    <a:pt x="3091" y="20861"/>
                  </a:cubicBezTo>
                  <a:cubicBezTo>
                    <a:pt x="4796" y="21493"/>
                    <a:pt x="6615" y="21493"/>
                    <a:pt x="8434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0768739" y="5418287"/>
              <a:ext cx="1968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3404"/>
                    <a:pt x="4645" y="6807"/>
                    <a:pt x="7665" y="10211"/>
                  </a:cubicBezTo>
                  <a:cubicBezTo>
                    <a:pt x="10684" y="13615"/>
                    <a:pt x="14400" y="17018"/>
                    <a:pt x="16839" y="18916"/>
                  </a:cubicBezTo>
                  <a:cubicBezTo>
                    <a:pt x="19277" y="20815"/>
                    <a:pt x="20439" y="2120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0787789" y="5402557"/>
              <a:ext cx="171451" cy="39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507"/>
                  </a:moveTo>
                  <a:cubicBezTo>
                    <a:pt x="20533" y="164"/>
                    <a:pt x="19467" y="-179"/>
                    <a:pt x="18400" y="107"/>
                  </a:cubicBezTo>
                  <a:cubicBezTo>
                    <a:pt x="17333" y="392"/>
                    <a:pt x="16267" y="1307"/>
                    <a:pt x="14400" y="3707"/>
                  </a:cubicBezTo>
                  <a:cubicBezTo>
                    <a:pt x="12533" y="6107"/>
                    <a:pt x="9867" y="9992"/>
                    <a:pt x="7333" y="13192"/>
                  </a:cubicBezTo>
                  <a:cubicBezTo>
                    <a:pt x="4800" y="16392"/>
                    <a:pt x="2400" y="18907"/>
                    <a:pt x="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957511" y="5606050"/>
              <a:ext cx="105774" cy="14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385" fill="norm" stroke="1" extrusionOk="0">
                  <a:moveTo>
                    <a:pt x="6571" y="5870"/>
                  </a:moveTo>
                  <a:cubicBezTo>
                    <a:pt x="5324" y="8912"/>
                    <a:pt x="4078" y="11954"/>
                    <a:pt x="3040" y="14692"/>
                  </a:cubicBezTo>
                  <a:cubicBezTo>
                    <a:pt x="2001" y="17430"/>
                    <a:pt x="1171" y="19864"/>
                    <a:pt x="547" y="20168"/>
                  </a:cubicBezTo>
                  <a:cubicBezTo>
                    <a:pt x="-76" y="20472"/>
                    <a:pt x="-491" y="18647"/>
                    <a:pt x="1171" y="15300"/>
                  </a:cubicBezTo>
                  <a:cubicBezTo>
                    <a:pt x="2832" y="11954"/>
                    <a:pt x="6571" y="7086"/>
                    <a:pt x="9271" y="4196"/>
                  </a:cubicBezTo>
                  <a:cubicBezTo>
                    <a:pt x="11971" y="1306"/>
                    <a:pt x="13632" y="393"/>
                    <a:pt x="15501" y="89"/>
                  </a:cubicBezTo>
                  <a:cubicBezTo>
                    <a:pt x="17371" y="-215"/>
                    <a:pt x="19447" y="89"/>
                    <a:pt x="20278" y="3740"/>
                  </a:cubicBezTo>
                  <a:cubicBezTo>
                    <a:pt x="21109" y="7391"/>
                    <a:pt x="20694" y="14388"/>
                    <a:pt x="20278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1242240" y="5494487"/>
              <a:ext cx="212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9311" y="771"/>
                    <a:pt x="17173" y="1543"/>
                    <a:pt x="13858" y="3729"/>
                  </a:cubicBezTo>
                  <a:cubicBezTo>
                    <a:pt x="10543" y="5914"/>
                    <a:pt x="6052" y="9514"/>
                    <a:pt x="3486" y="11829"/>
                  </a:cubicBezTo>
                  <a:cubicBezTo>
                    <a:pt x="919" y="14143"/>
                    <a:pt x="278" y="15171"/>
                    <a:pt x="64" y="16329"/>
                  </a:cubicBezTo>
                  <a:cubicBezTo>
                    <a:pt x="-150" y="17486"/>
                    <a:pt x="64" y="18771"/>
                    <a:pt x="2416" y="19671"/>
                  </a:cubicBezTo>
                  <a:cubicBezTo>
                    <a:pt x="4769" y="20571"/>
                    <a:pt x="9260" y="21086"/>
                    <a:pt x="12254" y="21343"/>
                  </a:cubicBezTo>
                  <a:cubicBezTo>
                    <a:pt x="15248" y="21600"/>
                    <a:pt x="16745" y="21600"/>
                    <a:pt x="182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1218460" y="5691337"/>
              <a:ext cx="17258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0"/>
                  </a:moveTo>
                  <a:cubicBezTo>
                    <a:pt x="1721" y="2880"/>
                    <a:pt x="140" y="5760"/>
                    <a:pt x="9" y="8640"/>
                  </a:cubicBezTo>
                  <a:cubicBezTo>
                    <a:pt x="-123" y="11520"/>
                    <a:pt x="1194" y="14400"/>
                    <a:pt x="5014" y="16560"/>
                  </a:cubicBezTo>
                  <a:cubicBezTo>
                    <a:pt x="8833" y="18720"/>
                    <a:pt x="15155" y="20160"/>
                    <a:pt x="214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1499902" y="5462737"/>
              <a:ext cx="23403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1516" y="0"/>
                  </a:moveTo>
                  <a:cubicBezTo>
                    <a:pt x="18402" y="4246"/>
                    <a:pt x="15289" y="8492"/>
                    <a:pt x="12565" y="11354"/>
                  </a:cubicBezTo>
                  <a:cubicBezTo>
                    <a:pt x="9840" y="14215"/>
                    <a:pt x="7505" y="15692"/>
                    <a:pt x="5754" y="16523"/>
                  </a:cubicBezTo>
                  <a:cubicBezTo>
                    <a:pt x="4002" y="17354"/>
                    <a:pt x="2835" y="17538"/>
                    <a:pt x="1959" y="17262"/>
                  </a:cubicBezTo>
                  <a:cubicBezTo>
                    <a:pt x="1084" y="16985"/>
                    <a:pt x="500" y="16246"/>
                    <a:pt x="208" y="15415"/>
                  </a:cubicBezTo>
                  <a:cubicBezTo>
                    <a:pt x="-84" y="14585"/>
                    <a:pt x="-84" y="13662"/>
                    <a:pt x="305" y="12923"/>
                  </a:cubicBezTo>
                  <a:cubicBezTo>
                    <a:pt x="694" y="12185"/>
                    <a:pt x="1473" y="11631"/>
                    <a:pt x="2738" y="11354"/>
                  </a:cubicBezTo>
                  <a:cubicBezTo>
                    <a:pt x="4002" y="11077"/>
                    <a:pt x="5754" y="11077"/>
                    <a:pt x="7894" y="12831"/>
                  </a:cubicBezTo>
                  <a:cubicBezTo>
                    <a:pt x="10035" y="14585"/>
                    <a:pt x="12565" y="18092"/>
                    <a:pt x="150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1683139" y="5348437"/>
              <a:ext cx="171933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18966" y="0"/>
                  </a:moveTo>
                  <a:cubicBezTo>
                    <a:pt x="20020" y="1821"/>
                    <a:pt x="21073" y="3641"/>
                    <a:pt x="21337" y="5917"/>
                  </a:cubicBezTo>
                  <a:cubicBezTo>
                    <a:pt x="21600" y="8193"/>
                    <a:pt x="21073" y="10924"/>
                    <a:pt x="18176" y="13531"/>
                  </a:cubicBezTo>
                  <a:cubicBezTo>
                    <a:pt x="15278" y="16138"/>
                    <a:pt x="10010" y="18621"/>
                    <a:pt x="6585" y="19945"/>
                  </a:cubicBezTo>
                  <a:cubicBezTo>
                    <a:pt x="3161" y="21269"/>
                    <a:pt x="1580" y="214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891440" y="6553817"/>
              <a:ext cx="125623" cy="34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06" fill="norm" stroke="1" extrusionOk="0">
                  <a:moveTo>
                    <a:pt x="19121" y="4811"/>
                  </a:moveTo>
                  <a:cubicBezTo>
                    <a:pt x="19475" y="4152"/>
                    <a:pt x="19830" y="3494"/>
                    <a:pt x="20361" y="2835"/>
                  </a:cubicBezTo>
                  <a:cubicBezTo>
                    <a:pt x="20892" y="2177"/>
                    <a:pt x="21600" y="1518"/>
                    <a:pt x="20184" y="926"/>
                  </a:cubicBezTo>
                  <a:cubicBezTo>
                    <a:pt x="18767" y="333"/>
                    <a:pt x="15226" y="-194"/>
                    <a:pt x="12216" y="69"/>
                  </a:cubicBezTo>
                  <a:cubicBezTo>
                    <a:pt x="9207" y="333"/>
                    <a:pt x="6728" y="1386"/>
                    <a:pt x="4603" y="2572"/>
                  </a:cubicBezTo>
                  <a:cubicBezTo>
                    <a:pt x="2479" y="3757"/>
                    <a:pt x="708" y="5074"/>
                    <a:pt x="1593" y="6523"/>
                  </a:cubicBezTo>
                  <a:cubicBezTo>
                    <a:pt x="2479" y="7972"/>
                    <a:pt x="6020" y="9552"/>
                    <a:pt x="9207" y="10935"/>
                  </a:cubicBezTo>
                  <a:cubicBezTo>
                    <a:pt x="12393" y="12318"/>
                    <a:pt x="15226" y="13504"/>
                    <a:pt x="16820" y="15018"/>
                  </a:cubicBezTo>
                  <a:cubicBezTo>
                    <a:pt x="18413" y="16533"/>
                    <a:pt x="18767" y="18377"/>
                    <a:pt x="18236" y="19496"/>
                  </a:cubicBezTo>
                  <a:cubicBezTo>
                    <a:pt x="17705" y="20616"/>
                    <a:pt x="16289" y="21011"/>
                    <a:pt x="13102" y="21208"/>
                  </a:cubicBezTo>
                  <a:cubicBezTo>
                    <a:pt x="9915" y="21406"/>
                    <a:pt x="4957" y="21406"/>
                    <a:pt x="0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187687" y="6726387"/>
              <a:ext cx="23715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493" y="21600"/>
                  </a:moveTo>
                  <a:cubicBezTo>
                    <a:pt x="1537" y="21176"/>
                    <a:pt x="582" y="20753"/>
                    <a:pt x="199" y="19482"/>
                  </a:cubicBezTo>
                  <a:cubicBezTo>
                    <a:pt x="-183" y="18212"/>
                    <a:pt x="8" y="16094"/>
                    <a:pt x="582" y="13765"/>
                  </a:cubicBezTo>
                  <a:cubicBezTo>
                    <a:pt x="1155" y="11435"/>
                    <a:pt x="2111" y="8894"/>
                    <a:pt x="3067" y="7412"/>
                  </a:cubicBezTo>
                  <a:cubicBezTo>
                    <a:pt x="4022" y="5929"/>
                    <a:pt x="4978" y="5506"/>
                    <a:pt x="5743" y="6141"/>
                  </a:cubicBezTo>
                  <a:cubicBezTo>
                    <a:pt x="6507" y="6776"/>
                    <a:pt x="7081" y="8471"/>
                    <a:pt x="8228" y="10376"/>
                  </a:cubicBezTo>
                  <a:cubicBezTo>
                    <a:pt x="9375" y="12282"/>
                    <a:pt x="11095" y="14400"/>
                    <a:pt x="13389" y="12706"/>
                  </a:cubicBezTo>
                  <a:cubicBezTo>
                    <a:pt x="15682" y="11012"/>
                    <a:pt x="18550" y="5506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640740" y="6631137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254"/>
                    <a:pt x="16800" y="10508"/>
                    <a:pt x="13200" y="14108"/>
                  </a:cubicBezTo>
                  <a:cubicBezTo>
                    <a:pt x="9600" y="17708"/>
                    <a:pt x="4800" y="196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608990" y="6558955"/>
              <a:ext cx="176803" cy="28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58" fill="norm" stroke="1" extrusionOk="0">
                  <a:moveTo>
                    <a:pt x="5400" y="9160"/>
                  </a:moveTo>
                  <a:cubicBezTo>
                    <a:pt x="4629" y="8214"/>
                    <a:pt x="3857" y="7268"/>
                    <a:pt x="4886" y="5770"/>
                  </a:cubicBezTo>
                  <a:cubicBezTo>
                    <a:pt x="5914" y="4273"/>
                    <a:pt x="8743" y="2223"/>
                    <a:pt x="11443" y="1119"/>
                  </a:cubicBezTo>
                  <a:cubicBezTo>
                    <a:pt x="14143" y="16"/>
                    <a:pt x="16714" y="-142"/>
                    <a:pt x="18514" y="94"/>
                  </a:cubicBezTo>
                  <a:cubicBezTo>
                    <a:pt x="20314" y="331"/>
                    <a:pt x="21343" y="962"/>
                    <a:pt x="20829" y="2696"/>
                  </a:cubicBezTo>
                  <a:cubicBezTo>
                    <a:pt x="20314" y="4430"/>
                    <a:pt x="18257" y="7268"/>
                    <a:pt x="16714" y="8924"/>
                  </a:cubicBezTo>
                  <a:cubicBezTo>
                    <a:pt x="15171" y="10579"/>
                    <a:pt x="14143" y="11052"/>
                    <a:pt x="13114" y="11604"/>
                  </a:cubicBezTo>
                  <a:cubicBezTo>
                    <a:pt x="12086" y="12156"/>
                    <a:pt x="11057" y="12786"/>
                    <a:pt x="11186" y="13102"/>
                  </a:cubicBezTo>
                  <a:cubicBezTo>
                    <a:pt x="11314" y="13417"/>
                    <a:pt x="12600" y="13417"/>
                    <a:pt x="13886" y="13417"/>
                  </a:cubicBezTo>
                  <a:cubicBezTo>
                    <a:pt x="15171" y="13417"/>
                    <a:pt x="16457" y="13417"/>
                    <a:pt x="18000" y="13732"/>
                  </a:cubicBezTo>
                  <a:cubicBezTo>
                    <a:pt x="19543" y="14048"/>
                    <a:pt x="21343" y="14678"/>
                    <a:pt x="21471" y="15624"/>
                  </a:cubicBezTo>
                  <a:cubicBezTo>
                    <a:pt x="21600" y="16570"/>
                    <a:pt x="20057" y="17832"/>
                    <a:pt x="16200" y="18857"/>
                  </a:cubicBezTo>
                  <a:cubicBezTo>
                    <a:pt x="12343" y="19881"/>
                    <a:pt x="6171" y="20670"/>
                    <a:pt x="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856640" y="6688287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888390" y="663113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933633" y="6649667"/>
              <a:ext cx="137747" cy="14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67" fill="norm" stroke="1" extrusionOk="0">
                  <a:moveTo>
                    <a:pt x="2780" y="6556"/>
                  </a:moveTo>
                  <a:cubicBezTo>
                    <a:pt x="2780" y="8098"/>
                    <a:pt x="2780" y="9641"/>
                    <a:pt x="2297" y="11801"/>
                  </a:cubicBezTo>
                  <a:cubicBezTo>
                    <a:pt x="1813" y="13961"/>
                    <a:pt x="846" y="16738"/>
                    <a:pt x="363" y="17356"/>
                  </a:cubicBezTo>
                  <a:cubicBezTo>
                    <a:pt x="-121" y="17973"/>
                    <a:pt x="-121" y="16430"/>
                    <a:pt x="363" y="13653"/>
                  </a:cubicBezTo>
                  <a:cubicBezTo>
                    <a:pt x="846" y="10876"/>
                    <a:pt x="1813" y="6864"/>
                    <a:pt x="2780" y="4241"/>
                  </a:cubicBezTo>
                  <a:cubicBezTo>
                    <a:pt x="3748" y="1618"/>
                    <a:pt x="4715" y="384"/>
                    <a:pt x="6649" y="76"/>
                  </a:cubicBezTo>
                  <a:cubicBezTo>
                    <a:pt x="8583" y="-233"/>
                    <a:pt x="11485" y="384"/>
                    <a:pt x="14386" y="2236"/>
                  </a:cubicBezTo>
                  <a:cubicBezTo>
                    <a:pt x="17288" y="4087"/>
                    <a:pt x="20189" y="7173"/>
                    <a:pt x="20834" y="10567"/>
                  </a:cubicBezTo>
                  <a:cubicBezTo>
                    <a:pt x="21479" y="13961"/>
                    <a:pt x="19867" y="17664"/>
                    <a:pt x="18255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259039" y="6541674"/>
              <a:ext cx="118302" cy="2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83" fill="norm" stroke="1" extrusionOk="0">
                  <a:moveTo>
                    <a:pt x="21179" y="518"/>
                  </a:moveTo>
                  <a:cubicBezTo>
                    <a:pt x="18526" y="201"/>
                    <a:pt x="15874" y="-117"/>
                    <a:pt x="13790" y="42"/>
                  </a:cubicBezTo>
                  <a:cubicBezTo>
                    <a:pt x="11705" y="201"/>
                    <a:pt x="10190" y="836"/>
                    <a:pt x="8295" y="2821"/>
                  </a:cubicBezTo>
                  <a:cubicBezTo>
                    <a:pt x="6400" y="4807"/>
                    <a:pt x="4126" y="8142"/>
                    <a:pt x="2421" y="11159"/>
                  </a:cubicBezTo>
                  <a:cubicBezTo>
                    <a:pt x="716" y="14177"/>
                    <a:pt x="-421" y="16877"/>
                    <a:pt x="147" y="18545"/>
                  </a:cubicBezTo>
                  <a:cubicBezTo>
                    <a:pt x="716" y="20212"/>
                    <a:pt x="2990" y="20848"/>
                    <a:pt x="5263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404856" y="6607810"/>
              <a:ext cx="105835" cy="17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3456" y="8333"/>
                  </a:moveTo>
                  <a:cubicBezTo>
                    <a:pt x="2592" y="11456"/>
                    <a:pt x="1728" y="14579"/>
                    <a:pt x="1080" y="17051"/>
                  </a:cubicBezTo>
                  <a:cubicBezTo>
                    <a:pt x="432" y="19523"/>
                    <a:pt x="0" y="21345"/>
                    <a:pt x="0" y="20955"/>
                  </a:cubicBezTo>
                  <a:cubicBezTo>
                    <a:pt x="0" y="20564"/>
                    <a:pt x="432" y="17962"/>
                    <a:pt x="1296" y="14709"/>
                  </a:cubicBezTo>
                  <a:cubicBezTo>
                    <a:pt x="2160" y="11456"/>
                    <a:pt x="3456" y="7552"/>
                    <a:pt x="4536" y="4950"/>
                  </a:cubicBezTo>
                  <a:cubicBezTo>
                    <a:pt x="5616" y="2347"/>
                    <a:pt x="6480" y="1046"/>
                    <a:pt x="7992" y="396"/>
                  </a:cubicBezTo>
                  <a:cubicBezTo>
                    <a:pt x="9504" y="-255"/>
                    <a:pt x="11664" y="-255"/>
                    <a:pt x="14040" y="1567"/>
                  </a:cubicBezTo>
                  <a:cubicBezTo>
                    <a:pt x="16416" y="3388"/>
                    <a:pt x="19008" y="7032"/>
                    <a:pt x="20304" y="10415"/>
                  </a:cubicBezTo>
                  <a:cubicBezTo>
                    <a:pt x="21600" y="13798"/>
                    <a:pt x="21600" y="16921"/>
                    <a:pt x="21600" y="20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555140" y="6796237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901421" y="6567637"/>
              <a:ext cx="4742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21039" y="0"/>
                  </a:moveTo>
                  <a:cubicBezTo>
                    <a:pt x="16343" y="5023"/>
                    <a:pt x="11648" y="10047"/>
                    <a:pt x="8361" y="13144"/>
                  </a:cubicBezTo>
                  <a:cubicBezTo>
                    <a:pt x="5074" y="16242"/>
                    <a:pt x="3196" y="17414"/>
                    <a:pt x="1787" y="18502"/>
                  </a:cubicBezTo>
                  <a:cubicBezTo>
                    <a:pt x="378" y="19591"/>
                    <a:pt x="-561" y="20595"/>
                    <a:pt x="378" y="21098"/>
                  </a:cubicBezTo>
                  <a:cubicBezTo>
                    <a:pt x="1317" y="21600"/>
                    <a:pt x="4135" y="21600"/>
                    <a:pt x="69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936140" y="6535887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4400"/>
                    <a:pt x="8400" y="7200"/>
                    <a:pt x="12000" y="36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929790" y="6662887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005990" y="6807563"/>
              <a:ext cx="114301" cy="10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264"/>
                  </a:moveTo>
                  <a:cubicBezTo>
                    <a:pt x="2000" y="-143"/>
                    <a:pt x="4000" y="-551"/>
                    <a:pt x="7600" y="2913"/>
                  </a:cubicBezTo>
                  <a:cubicBezTo>
                    <a:pt x="11200" y="6377"/>
                    <a:pt x="16400" y="13713"/>
                    <a:pt x="21600" y="21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037740" y="6808937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83"/>
                    <a:pt x="12000" y="8765"/>
                    <a:pt x="8400" y="12365"/>
                  </a:cubicBezTo>
                  <a:cubicBezTo>
                    <a:pt x="4800" y="15965"/>
                    <a:pt x="2400" y="187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254680" y="6560080"/>
              <a:ext cx="125961" cy="29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33" fill="norm" stroke="1" extrusionOk="0">
                  <a:moveTo>
                    <a:pt x="21423" y="1021"/>
                  </a:moveTo>
                  <a:cubicBezTo>
                    <a:pt x="19983" y="555"/>
                    <a:pt x="18543" y="88"/>
                    <a:pt x="16923" y="11"/>
                  </a:cubicBezTo>
                  <a:cubicBezTo>
                    <a:pt x="15303" y="-67"/>
                    <a:pt x="13503" y="244"/>
                    <a:pt x="10983" y="1798"/>
                  </a:cubicBezTo>
                  <a:cubicBezTo>
                    <a:pt x="8463" y="3352"/>
                    <a:pt x="5223" y="6149"/>
                    <a:pt x="3243" y="9024"/>
                  </a:cubicBezTo>
                  <a:cubicBezTo>
                    <a:pt x="1263" y="11898"/>
                    <a:pt x="543" y="14851"/>
                    <a:pt x="183" y="16716"/>
                  </a:cubicBezTo>
                  <a:cubicBezTo>
                    <a:pt x="-177" y="18580"/>
                    <a:pt x="-177" y="19357"/>
                    <a:pt x="1803" y="19979"/>
                  </a:cubicBezTo>
                  <a:cubicBezTo>
                    <a:pt x="3783" y="20601"/>
                    <a:pt x="7743" y="21067"/>
                    <a:pt x="11703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407219" y="6624787"/>
              <a:ext cx="15122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0533" y="0"/>
                  </a:moveTo>
                  <a:cubicBezTo>
                    <a:pt x="19633" y="3343"/>
                    <a:pt x="18733" y="6686"/>
                    <a:pt x="16933" y="9643"/>
                  </a:cubicBezTo>
                  <a:cubicBezTo>
                    <a:pt x="15133" y="12600"/>
                    <a:pt x="12433" y="15171"/>
                    <a:pt x="10183" y="16586"/>
                  </a:cubicBezTo>
                  <a:cubicBezTo>
                    <a:pt x="7933" y="18000"/>
                    <a:pt x="6133" y="18257"/>
                    <a:pt x="4483" y="17100"/>
                  </a:cubicBezTo>
                  <a:cubicBezTo>
                    <a:pt x="2833" y="15943"/>
                    <a:pt x="1333" y="13371"/>
                    <a:pt x="583" y="11443"/>
                  </a:cubicBezTo>
                  <a:cubicBezTo>
                    <a:pt x="-167" y="9514"/>
                    <a:pt x="-167" y="8229"/>
                    <a:pt x="433" y="7200"/>
                  </a:cubicBezTo>
                  <a:cubicBezTo>
                    <a:pt x="1033" y="6171"/>
                    <a:pt x="2233" y="5400"/>
                    <a:pt x="5833" y="7843"/>
                  </a:cubicBezTo>
                  <a:cubicBezTo>
                    <a:pt x="9433" y="10286"/>
                    <a:pt x="15433" y="15943"/>
                    <a:pt x="214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660039" y="6542237"/>
              <a:ext cx="6900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8" h="21600" fill="norm" stroke="1" extrusionOk="0">
                  <a:moveTo>
                    <a:pt x="1851" y="0"/>
                  </a:moveTo>
                  <a:cubicBezTo>
                    <a:pt x="9257" y="3287"/>
                    <a:pt x="16663" y="6574"/>
                    <a:pt x="19131" y="9626"/>
                  </a:cubicBezTo>
                  <a:cubicBezTo>
                    <a:pt x="21600" y="12678"/>
                    <a:pt x="19131" y="15496"/>
                    <a:pt x="15120" y="17452"/>
                  </a:cubicBezTo>
                  <a:cubicBezTo>
                    <a:pt x="11109" y="19409"/>
                    <a:pt x="5554" y="205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748939" y="6460629"/>
              <a:ext cx="113808" cy="41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51" fill="norm" stroke="1" extrusionOk="0">
                  <a:moveTo>
                    <a:pt x="3535" y="616"/>
                  </a:moveTo>
                  <a:cubicBezTo>
                    <a:pt x="5105" y="283"/>
                    <a:pt x="6676" y="-49"/>
                    <a:pt x="8444" y="6"/>
                  </a:cubicBezTo>
                  <a:cubicBezTo>
                    <a:pt x="10211" y="62"/>
                    <a:pt x="12175" y="505"/>
                    <a:pt x="14727" y="2111"/>
                  </a:cubicBezTo>
                  <a:cubicBezTo>
                    <a:pt x="17280" y="3717"/>
                    <a:pt x="20422" y="6486"/>
                    <a:pt x="21011" y="9366"/>
                  </a:cubicBezTo>
                  <a:cubicBezTo>
                    <a:pt x="21600" y="12246"/>
                    <a:pt x="19636" y="15237"/>
                    <a:pt x="16887" y="17286"/>
                  </a:cubicBezTo>
                  <a:cubicBezTo>
                    <a:pt x="14138" y="19336"/>
                    <a:pt x="10604" y="20443"/>
                    <a:pt x="7658" y="20997"/>
                  </a:cubicBezTo>
                  <a:cubicBezTo>
                    <a:pt x="4713" y="21551"/>
                    <a:pt x="2356" y="21551"/>
                    <a:pt x="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237889" y="6260960"/>
              <a:ext cx="180460" cy="90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544" fill="norm" stroke="1" extrusionOk="0">
                  <a:moveTo>
                    <a:pt x="5097" y="2149"/>
                  </a:moveTo>
                  <a:cubicBezTo>
                    <a:pt x="4854" y="1648"/>
                    <a:pt x="4611" y="1147"/>
                    <a:pt x="5097" y="771"/>
                  </a:cubicBezTo>
                  <a:cubicBezTo>
                    <a:pt x="5582" y="395"/>
                    <a:pt x="6796" y="144"/>
                    <a:pt x="9344" y="44"/>
                  </a:cubicBezTo>
                  <a:cubicBezTo>
                    <a:pt x="11892" y="-56"/>
                    <a:pt x="15775" y="-6"/>
                    <a:pt x="18202" y="395"/>
                  </a:cubicBezTo>
                  <a:cubicBezTo>
                    <a:pt x="20629" y="796"/>
                    <a:pt x="21600" y="1548"/>
                    <a:pt x="19658" y="2625"/>
                  </a:cubicBezTo>
                  <a:cubicBezTo>
                    <a:pt x="17717" y="3703"/>
                    <a:pt x="12863" y="5106"/>
                    <a:pt x="10072" y="6209"/>
                  </a:cubicBezTo>
                  <a:cubicBezTo>
                    <a:pt x="7281" y="7311"/>
                    <a:pt x="6553" y="8113"/>
                    <a:pt x="7402" y="8990"/>
                  </a:cubicBezTo>
                  <a:cubicBezTo>
                    <a:pt x="8252" y="9867"/>
                    <a:pt x="10679" y="10819"/>
                    <a:pt x="12742" y="12047"/>
                  </a:cubicBezTo>
                  <a:cubicBezTo>
                    <a:pt x="14804" y="13275"/>
                    <a:pt x="16503" y="14778"/>
                    <a:pt x="16746" y="16006"/>
                  </a:cubicBezTo>
                  <a:cubicBezTo>
                    <a:pt x="16989" y="17234"/>
                    <a:pt x="15775" y="18186"/>
                    <a:pt x="12742" y="19063"/>
                  </a:cubicBezTo>
                  <a:cubicBezTo>
                    <a:pt x="9708" y="19940"/>
                    <a:pt x="4854" y="20742"/>
                    <a:pt x="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762569" y="6459687"/>
              <a:ext cx="274480" cy="31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94" fill="norm" stroke="1" extrusionOk="0">
                  <a:moveTo>
                    <a:pt x="20466" y="2575"/>
                  </a:moveTo>
                  <a:cubicBezTo>
                    <a:pt x="20960" y="2003"/>
                    <a:pt x="21455" y="1430"/>
                    <a:pt x="21373" y="930"/>
                  </a:cubicBezTo>
                  <a:cubicBezTo>
                    <a:pt x="21290" y="429"/>
                    <a:pt x="20631" y="0"/>
                    <a:pt x="19147" y="0"/>
                  </a:cubicBezTo>
                  <a:cubicBezTo>
                    <a:pt x="17663" y="0"/>
                    <a:pt x="15354" y="429"/>
                    <a:pt x="13211" y="1144"/>
                  </a:cubicBezTo>
                  <a:cubicBezTo>
                    <a:pt x="11067" y="1860"/>
                    <a:pt x="9089" y="2861"/>
                    <a:pt x="7522" y="4077"/>
                  </a:cubicBezTo>
                  <a:cubicBezTo>
                    <a:pt x="5956" y="5293"/>
                    <a:pt x="4802" y="6723"/>
                    <a:pt x="3812" y="8869"/>
                  </a:cubicBezTo>
                  <a:cubicBezTo>
                    <a:pt x="2823" y="11015"/>
                    <a:pt x="1999" y="13875"/>
                    <a:pt x="1421" y="15664"/>
                  </a:cubicBezTo>
                  <a:cubicBezTo>
                    <a:pt x="844" y="17452"/>
                    <a:pt x="515" y="18167"/>
                    <a:pt x="267" y="18882"/>
                  </a:cubicBezTo>
                  <a:cubicBezTo>
                    <a:pt x="20" y="19597"/>
                    <a:pt x="-145" y="20313"/>
                    <a:pt x="185" y="20813"/>
                  </a:cubicBezTo>
                  <a:cubicBezTo>
                    <a:pt x="515" y="21314"/>
                    <a:pt x="1339" y="21600"/>
                    <a:pt x="3812" y="21457"/>
                  </a:cubicBezTo>
                  <a:cubicBezTo>
                    <a:pt x="6286" y="21314"/>
                    <a:pt x="10408" y="20742"/>
                    <a:pt x="13540" y="20098"/>
                  </a:cubicBezTo>
                  <a:cubicBezTo>
                    <a:pt x="16673" y="19454"/>
                    <a:pt x="18817" y="18739"/>
                    <a:pt x="20960" y="18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803039" y="6643837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7280"/>
                    <a:pt x="4985" y="12960"/>
                    <a:pt x="8585" y="9360"/>
                  </a:cubicBezTo>
                  <a:cubicBezTo>
                    <a:pt x="12185" y="5760"/>
                    <a:pt x="16892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104574" y="6478737"/>
              <a:ext cx="19376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7502" y="157"/>
                    <a:pt x="13510" y="313"/>
                    <a:pt x="10576" y="470"/>
                  </a:cubicBezTo>
                  <a:cubicBezTo>
                    <a:pt x="7641" y="626"/>
                    <a:pt x="5763" y="783"/>
                    <a:pt x="5058" y="1409"/>
                  </a:cubicBezTo>
                  <a:cubicBezTo>
                    <a:pt x="4354" y="2035"/>
                    <a:pt x="4823" y="3130"/>
                    <a:pt x="4589" y="5400"/>
                  </a:cubicBezTo>
                  <a:cubicBezTo>
                    <a:pt x="4354" y="7670"/>
                    <a:pt x="3415" y="11113"/>
                    <a:pt x="2828" y="13226"/>
                  </a:cubicBezTo>
                  <a:cubicBezTo>
                    <a:pt x="2241" y="15339"/>
                    <a:pt x="2006" y="16122"/>
                    <a:pt x="1419" y="17139"/>
                  </a:cubicBezTo>
                  <a:cubicBezTo>
                    <a:pt x="832" y="18157"/>
                    <a:pt x="-107" y="19409"/>
                    <a:pt x="10" y="19957"/>
                  </a:cubicBezTo>
                  <a:cubicBezTo>
                    <a:pt x="128" y="20504"/>
                    <a:pt x="1302" y="20348"/>
                    <a:pt x="3767" y="20504"/>
                  </a:cubicBezTo>
                  <a:cubicBezTo>
                    <a:pt x="6232" y="20661"/>
                    <a:pt x="9989" y="21130"/>
                    <a:pt x="137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338821" y="6549531"/>
              <a:ext cx="92870" cy="22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08" fill="norm" stroke="1" extrusionOk="0">
                  <a:moveTo>
                    <a:pt x="21060" y="1727"/>
                  </a:moveTo>
                  <a:cubicBezTo>
                    <a:pt x="19620" y="919"/>
                    <a:pt x="18180" y="112"/>
                    <a:pt x="16260" y="11"/>
                  </a:cubicBezTo>
                  <a:cubicBezTo>
                    <a:pt x="14340" y="-90"/>
                    <a:pt x="11940" y="516"/>
                    <a:pt x="9060" y="1525"/>
                  </a:cubicBezTo>
                  <a:cubicBezTo>
                    <a:pt x="6180" y="2534"/>
                    <a:pt x="2820" y="3947"/>
                    <a:pt x="1140" y="5260"/>
                  </a:cubicBezTo>
                  <a:cubicBezTo>
                    <a:pt x="-540" y="6572"/>
                    <a:pt x="-540" y="7783"/>
                    <a:pt x="2340" y="9095"/>
                  </a:cubicBezTo>
                  <a:cubicBezTo>
                    <a:pt x="5220" y="10407"/>
                    <a:pt x="10980" y="11820"/>
                    <a:pt x="14100" y="13233"/>
                  </a:cubicBezTo>
                  <a:cubicBezTo>
                    <a:pt x="17220" y="14646"/>
                    <a:pt x="17700" y="16060"/>
                    <a:pt x="16260" y="17473"/>
                  </a:cubicBezTo>
                  <a:cubicBezTo>
                    <a:pt x="14820" y="18886"/>
                    <a:pt x="11460" y="20299"/>
                    <a:pt x="8580" y="20904"/>
                  </a:cubicBezTo>
                  <a:cubicBezTo>
                    <a:pt x="5700" y="21510"/>
                    <a:pt x="3300" y="21308"/>
                    <a:pt x="900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495189" y="6460050"/>
              <a:ext cx="119740" cy="37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58" fill="norm" stroke="1" extrusionOk="0">
                  <a:moveTo>
                    <a:pt x="0" y="2892"/>
                  </a:moveTo>
                  <a:cubicBezTo>
                    <a:pt x="1137" y="2285"/>
                    <a:pt x="2274" y="1678"/>
                    <a:pt x="3789" y="1254"/>
                  </a:cubicBezTo>
                  <a:cubicBezTo>
                    <a:pt x="5305" y="829"/>
                    <a:pt x="7200" y="586"/>
                    <a:pt x="9663" y="343"/>
                  </a:cubicBezTo>
                  <a:cubicBezTo>
                    <a:pt x="12126" y="101"/>
                    <a:pt x="15158" y="-142"/>
                    <a:pt x="16674" y="101"/>
                  </a:cubicBezTo>
                  <a:cubicBezTo>
                    <a:pt x="18189" y="343"/>
                    <a:pt x="18189" y="1071"/>
                    <a:pt x="18189" y="3498"/>
                  </a:cubicBezTo>
                  <a:cubicBezTo>
                    <a:pt x="18189" y="5925"/>
                    <a:pt x="18189" y="10051"/>
                    <a:pt x="18758" y="12782"/>
                  </a:cubicBezTo>
                  <a:cubicBezTo>
                    <a:pt x="19326" y="15512"/>
                    <a:pt x="20463" y="16847"/>
                    <a:pt x="21032" y="17818"/>
                  </a:cubicBezTo>
                  <a:cubicBezTo>
                    <a:pt x="21600" y="18788"/>
                    <a:pt x="21600" y="19395"/>
                    <a:pt x="20842" y="19880"/>
                  </a:cubicBezTo>
                  <a:cubicBezTo>
                    <a:pt x="20084" y="20366"/>
                    <a:pt x="18568" y="20730"/>
                    <a:pt x="15537" y="20973"/>
                  </a:cubicBezTo>
                  <a:cubicBezTo>
                    <a:pt x="12505" y="21215"/>
                    <a:pt x="7958" y="21337"/>
                    <a:pt x="3411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825389" y="6624787"/>
              <a:ext cx="184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838089" y="6726387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7245711" y="6538084"/>
              <a:ext cx="136595" cy="27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073" fill="norm" stroke="1" extrusionOk="0">
                  <a:moveTo>
                    <a:pt x="2756" y="7193"/>
                  </a:moveTo>
                  <a:cubicBezTo>
                    <a:pt x="3084" y="10466"/>
                    <a:pt x="3411" y="13739"/>
                    <a:pt x="3411" y="15866"/>
                  </a:cubicBezTo>
                  <a:cubicBezTo>
                    <a:pt x="3411" y="17993"/>
                    <a:pt x="3084" y="18975"/>
                    <a:pt x="2429" y="19793"/>
                  </a:cubicBezTo>
                  <a:cubicBezTo>
                    <a:pt x="1775" y="20611"/>
                    <a:pt x="793" y="21266"/>
                    <a:pt x="302" y="21021"/>
                  </a:cubicBezTo>
                  <a:cubicBezTo>
                    <a:pt x="-189" y="20775"/>
                    <a:pt x="-189" y="19630"/>
                    <a:pt x="1120" y="16357"/>
                  </a:cubicBezTo>
                  <a:cubicBezTo>
                    <a:pt x="2429" y="13084"/>
                    <a:pt x="5047" y="7684"/>
                    <a:pt x="6847" y="4657"/>
                  </a:cubicBezTo>
                  <a:cubicBezTo>
                    <a:pt x="8647" y="1630"/>
                    <a:pt x="9629" y="975"/>
                    <a:pt x="10938" y="484"/>
                  </a:cubicBezTo>
                  <a:cubicBezTo>
                    <a:pt x="12247" y="-7"/>
                    <a:pt x="13884" y="-334"/>
                    <a:pt x="16011" y="566"/>
                  </a:cubicBezTo>
                  <a:cubicBezTo>
                    <a:pt x="18138" y="1466"/>
                    <a:pt x="20756" y="3593"/>
                    <a:pt x="21084" y="6866"/>
                  </a:cubicBezTo>
                  <a:cubicBezTo>
                    <a:pt x="21411" y="10139"/>
                    <a:pt x="19447" y="14557"/>
                    <a:pt x="17484" y="18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7511189" y="666923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784239" y="6483955"/>
              <a:ext cx="68569" cy="31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33" fill="norm" stroke="1" extrusionOk="0">
                  <a:moveTo>
                    <a:pt x="13745" y="1363"/>
                  </a:moveTo>
                  <a:cubicBezTo>
                    <a:pt x="16364" y="648"/>
                    <a:pt x="18982" y="-67"/>
                    <a:pt x="20291" y="5"/>
                  </a:cubicBezTo>
                  <a:cubicBezTo>
                    <a:pt x="21600" y="76"/>
                    <a:pt x="21600" y="934"/>
                    <a:pt x="19636" y="3080"/>
                  </a:cubicBezTo>
                  <a:cubicBezTo>
                    <a:pt x="17673" y="5226"/>
                    <a:pt x="13745" y="8659"/>
                    <a:pt x="10145" y="11949"/>
                  </a:cubicBezTo>
                  <a:cubicBezTo>
                    <a:pt x="6545" y="15239"/>
                    <a:pt x="3273" y="18386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822339" y="6446987"/>
              <a:ext cx="222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8600"/>
                    <a:pt x="411" y="15600"/>
                    <a:pt x="4011" y="12000"/>
                  </a:cubicBezTo>
                  <a:cubicBezTo>
                    <a:pt x="7611" y="8400"/>
                    <a:pt x="14606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854089" y="6643837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923939" y="6758137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0"/>
                    <a:pt x="7579" y="0"/>
                    <a:pt x="11179" y="3600"/>
                  </a:cubicBezTo>
                  <a:cubicBezTo>
                    <a:pt x="14779" y="7200"/>
                    <a:pt x="1818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917589" y="6751787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560"/>
                    <a:pt x="10800" y="9120"/>
                    <a:pt x="7200" y="12720"/>
                  </a:cubicBezTo>
                  <a:cubicBezTo>
                    <a:pt x="3600" y="16320"/>
                    <a:pt x="1800" y="18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8228550" y="6555886"/>
              <a:ext cx="139891" cy="24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35" fill="norm" stroke="1" extrusionOk="0">
                  <a:moveTo>
                    <a:pt x="20993" y="1579"/>
                  </a:moveTo>
                  <a:cubicBezTo>
                    <a:pt x="20040" y="840"/>
                    <a:pt x="19087" y="102"/>
                    <a:pt x="17817" y="9"/>
                  </a:cubicBezTo>
                  <a:cubicBezTo>
                    <a:pt x="16546" y="-83"/>
                    <a:pt x="14958" y="471"/>
                    <a:pt x="11940" y="2686"/>
                  </a:cubicBezTo>
                  <a:cubicBezTo>
                    <a:pt x="8922" y="4902"/>
                    <a:pt x="4475" y="8779"/>
                    <a:pt x="2093" y="11917"/>
                  </a:cubicBezTo>
                  <a:cubicBezTo>
                    <a:pt x="-289" y="15055"/>
                    <a:pt x="-607" y="17455"/>
                    <a:pt x="981" y="19025"/>
                  </a:cubicBezTo>
                  <a:cubicBezTo>
                    <a:pt x="2569" y="20594"/>
                    <a:pt x="6064" y="21332"/>
                    <a:pt x="9717" y="21425"/>
                  </a:cubicBezTo>
                  <a:cubicBezTo>
                    <a:pt x="13369" y="21517"/>
                    <a:pt x="17181" y="20963"/>
                    <a:pt x="20993" y="20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8367320" y="6605737"/>
              <a:ext cx="17257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21217" y="0"/>
                  </a:moveTo>
                  <a:cubicBezTo>
                    <a:pt x="18615" y="3724"/>
                    <a:pt x="16012" y="7448"/>
                    <a:pt x="13410" y="10676"/>
                  </a:cubicBezTo>
                  <a:cubicBezTo>
                    <a:pt x="10807" y="13903"/>
                    <a:pt x="8205" y="16634"/>
                    <a:pt x="6253" y="18248"/>
                  </a:cubicBezTo>
                  <a:cubicBezTo>
                    <a:pt x="4301" y="19862"/>
                    <a:pt x="3000" y="20359"/>
                    <a:pt x="1829" y="20110"/>
                  </a:cubicBezTo>
                  <a:cubicBezTo>
                    <a:pt x="658" y="19862"/>
                    <a:pt x="-383" y="18869"/>
                    <a:pt x="137" y="17255"/>
                  </a:cubicBezTo>
                  <a:cubicBezTo>
                    <a:pt x="658" y="15641"/>
                    <a:pt x="2740" y="13407"/>
                    <a:pt x="4692" y="12290"/>
                  </a:cubicBezTo>
                  <a:cubicBezTo>
                    <a:pt x="6644" y="11172"/>
                    <a:pt x="8465" y="11172"/>
                    <a:pt x="10547" y="12910"/>
                  </a:cubicBezTo>
                  <a:cubicBezTo>
                    <a:pt x="12629" y="14648"/>
                    <a:pt x="14971" y="18124"/>
                    <a:pt x="173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8609739" y="6572182"/>
              <a:ext cx="92359" cy="29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423" fill="norm" stroke="1" extrusionOk="0">
                  <a:moveTo>
                    <a:pt x="1409" y="132"/>
                  </a:moveTo>
                  <a:cubicBezTo>
                    <a:pt x="4696" y="-23"/>
                    <a:pt x="7983" y="-177"/>
                    <a:pt x="11035" y="517"/>
                  </a:cubicBezTo>
                  <a:cubicBezTo>
                    <a:pt x="14087" y="1212"/>
                    <a:pt x="16904" y="2754"/>
                    <a:pt x="18783" y="4837"/>
                  </a:cubicBezTo>
                  <a:cubicBezTo>
                    <a:pt x="20661" y="6920"/>
                    <a:pt x="21600" y="9543"/>
                    <a:pt x="18313" y="12397"/>
                  </a:cubicBezTo>
                  <a:cubicBezTo>
                    <a:pt x="15026" y="15252"/>
                    <a:pt x="7513" y="18337"/>
                    <a:pt x="0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0" y="2603410"/>
              <a:ext cx="3142175" cy="174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70" fill="norm" stroke="1" extrusionOk="0">
                  <a:moveTo>
                    <a:pt x="11693" y="1202"/>
                  </a:moveTo>
                  <a:cubicBezTo>
                    <a:pt x="11475" y="940"/>
                    <a:pt x="11258" y="678"/>
                    <a:pt x="10924" y="468"/>
                  </a:cubicBezTo>
                  <a:cubicBezTo>
                    <a:pt x="10591" y="258"/>
                    <a:pt x="10142" y="101"/>
                    <a:pt x="9649" y="36"/>
                  </a:cubicBezTo>
                  <a:cubicBezTo>
                    <a:pt x="9156" y="-30"/>
                    <a:pt x="8619" y="-4"/>
                    <a:pt x="8083" y="101"/>
                  </a:cubicBezTo>
                  <a:cubicBezTo>
                    <a:pt x="7547" y="206"/>
                    <a:pt x="7010" y="389"/>
                    <a:pt x="6510" y="612"/>
                  </a:cubicBezTo>
                  <a:cubicBezTo>
                    <a:pt x="6010" y="835"/>
                    <a:pt x="5546" y="1097"/>
                    <a:pt x="5090" y="1490"/>
                  </a:cubicBezTo>
                  <a:cubicBezTo>
                    <a:pt x="4633" y="1884"/>
                    <a:pt x="4184" y="2408"/>
                    <a:pt x="3763" y="2998"/>
                  </a:cubicBezTo>
                  <a:cubicBezTo>
                    <a:pt x="3343" y="3587"/>
                    <a:pt x="2951" y="4243"/>
                    <a:pt x="2574" y="4951"/>
                  </a:cubicBezTo>
                  <a:cubicBezTo>
                    <a:pt x="2197" y="5658"/>
                    <a:pt x="1835" y="6419"/>
                    <a:pt x="1531" y="7113"/>
                  </a:cubicBezTo>
                  <a:cubicBezTo>
                    <a:pt x="1226" y="7808"/>
                    <a:pt x="980" y="8437"/>
                    <a:pt x="733" y="9223"/>
                  </a:cubicBezTo>
                  <a:cubicBezTo>
                    <a:pt x="487" y="10010"/>
                    <a:pt x="240" y="10953"/>
                    <a:pt x="110" y="11819"/>
                  </a:cubicBezTo>
                  <a:cubicBezTo>
                    <a:pt x="-21" y="12684"/>
                    <a:pt x="-35" y="13470"/>
                    <a:pt x="66" y="14270"/>
                  </a:cubicBezTo>
                  <a:cubicBezTo>
                    <a:pt x="168" y="15069"/>
                    <a:pt x="385" y="15882"/>
                    <a:pt x="603" y="16603"/>
                  </a:cubicBezTo>
                  <a:cubicBezTo>
                    <a:pt x="820" y="17323"/>
                    <a:pt x="1038" y="17953"/>
                    <a:pt x="1364" y="18464"/>
                  </a:cubicBezTo>
                  <a:cubicBezTo>
                    <a:pt x="1690" y="18975"/>
                    <a:pt x="2125" y="19368"/>
                    <a:pt x="2625" y="19683"/>
                  </a:cubicBezTo>
                  <a:cubicBezTo>
                    <a:pt x="3125" y="19997"/>
                    <a:pt x="3691" y="20233"/>
                    <a:pt x="4256" y="20403"/>
                  </a:cubicBezTo>
                  <a:cubicBezTo>
                    <a:pt x="4821" y="20574"/>
                    <a:pt x="5387" y="20679"/>
                    <a:pt x="5959" y="20731"/>
                  </a:cubicBezTo>
                  <a:cubicBezTo>
                    <a:pt x="6532" y="20784"/>
                    <a:pt x="7112" y="20784"/>
                    <a:pt x="7684" y="20810"/>
                  </a:cubicBezTo>
                  <a:cubicBezTo>
                    <a:pt x="8257" y="20836"/>
                    <a:pt x="8822" y="20888"/>
                    <a:pt x="9359" y="20928"/>
                  </a:cubicBezTo>
                  <a:cubicBezTo>
                    <a:pt x="9895" y="20967"/>
                    <a:pt x="10403" y="20993"/>
                    <a:pt x="10888" y="20993"/>
                  </a:cubicBezTo>
                  <a:cubicBezTo>
                    <a:pt x="11374" y="20993"/>
                    <a:pt x="11838" y="20967"/>
                    <a:pt x="12309" y="20902"/>
                  </a:cubicBezTo>
                  <a:cubicBezTo>
                    <a:pt x="12780" y="20836"/>
                    <a:pt x="13258" y="20731"/>
                    <a:pt x="13766" y="20613"/>
                  </a:cubicBezTo>
                  <a:cubicBezTo>
                    <a:pt x="14273" y="20495"/>
                    <a:pt x="14810" y="20364"/>
                    <a:pt x="15346" y="20168"/>
                  </a:cubicBezTo>
                  <a:cubicBezTo>
                    <a:pt x="15882" y="19971"/>
                    <a:pt x="16419" y="19709"/>
                    <a:pt x="16904" y="19394"/>
                  </a:cubicBezTo>
                  <a:cubicBezTo>
                    <a:pt x="17390" y="19080"/>
                    <a:pt x="17825" y="18713"/>
                    <a:pt x="18260" y="18241"/>
                  </a:cubicBezTo>
                  <a:cubicBezTo>
                    <a:pt x="18695" y="17769"/>
                    <a:pt x="19130" y="17192"/>
                    <a:pt x="19492" y="16524"/>
                  </a:cubicBezTo>
                  <a:cubicBezTo>
                    <a:pt x="19854" y="15855"/>
                    <a:pt x="20144" y="15095"/>
                    <a:pt x="20355" y="14256"/>
                  </a:cubicBezTo>
                  <a:cubicBezTo>
                    <a:pt x="20565" y="13418"/>
                    <a:pt x="20695" y="12500"/>
                    <a:pt x="20760" y="11635"/>
                  </a:cubicBezTo>
                  <a:cubicBezTo>
                    <a:pt x="20826" y="10770"/>
                    <a:pt x="20826" y="9957"/>
                    <a:pt x="20739" y="9158"/>
                  </a:cubicBezTo>
                  <a:cubicBezTo>
                    <a:pt x="20652" y="8358"/>
                    <a:pt x="20478" y="7572"/>
                    <a:pt x="20217" y="6786"/>
                  </a:cubicBezTo>
                  <a:cubicBezTo>
                    <a:pt x="19956" y="5999"/>
                    <a:pt x="19608" y="5213"/>
                    <a:pt x="19209" y="4505"/>
                  </a:cubicBezTo>
                  <a:cubicBezTo>
                    <a:pt x="18811" y="3797"/>
                    <a:pt x="18361" y="3168"/>
                    <a:pt x="17883" y="2683"/>
                  </a:cubicBezTo>
                  <a:cubicBezTo>
                    <a:pt x="17404" y="2198"/>
                    <a:pt x="16897" y="1857"/>
                    <a:pt x="16411" y="1595"/>
                  </a:cubicBezTo>
                  <a:cubicBezTo>
                    <a:pt x="15926" y="1333"/>
                    <a:pt x="15462" y="1150"/>
                    <a:pt x="14976" y="1005"/>
                  </a:cubicBezTo>
                  <a:cubicBezTo>
                    <a:pt x="14491" y="861"/>
                    <a:pt x="13983" y="756"/>
                    <a:pt x="13454" y="678"/>
                  </a:cubicBezTo>
                  <a:cubicBezTo>
                    <a:pt x="12925" y="599"/>
                    <a:pt x="12374" y="547"/>
                    <a:pt x="11794" y="573"/>
                  </a:cubicBezTo>
                  <a:cubicBezTo>
                    <a:pt x="11214" y="599"/>
                    <a:pt x="10606" y="704"/>
                    <a:pt x="10018" y="848"/>
                  </a:cubicBezTo>
                  <a:cubicBezTo>
                    <a:pt x="9431" y="992"/>
                    <a:pt x="8866" y="1176"/>
                    <a:pt x="8315" y="1372"/>
                  </a:cubicBezTo>
                  <a:cubicBezTo>
                    <a:pt x="7764" y="1569"/>
                    <a:pt x="7228" y="1779"/>
                    <a:pt x="6720" y="2028"/>
                  </a:cubicBezTo>
                  <a:cubicBezTo>
                    <a:pt x="6213" y="2277"/>
                    <a:pt x="5735" y="2565"/>
                    <a:pt x="5235" y="2945"/>
                  </a:cubicBezTo>
                  <a:cubicBezTo>
                    <a:pt x="4734" y="3325"/>
                    <a:pt x="4213" y="3797"/>
                    <a:pt x="3727" y="4308"/>
                  </a:cubicBezTo>
                  <a:cubicBezTo>
                    <a:pt x="3241" y="4820"/>
                    <a:pt x="2792" y="5370"/>
                    <a:pt x="2408" y="5947"/>
                  </a:cubicBezTo>
                  <a:cubicBezTo>
                    <a:pt x="2024" y="6523"/>
                    <a:pt x="1705" y="7126"/>
                    <a:pt x="1444" y="7900"/>
                  </a:cubicBezTo>
                  <a:cubicBezTo>
                    <a:pt x="1183" y="8673"/>
                    <a:pt x="980" y="9617"/>
                    <a:pt x="857" y="10521"/>
                  </a:cubicBezTo>
                  <a:cubicBezTo>
                    <a:pt x="733" y="11425"/>
                    <a:pt x="690" y="12290"/>
                    <a:pt x="704" y="13208"/>
                  </a:cubicBezTo>
                  <a:cubicBezTo>
                    <a:pt x="719" y="14125"/>
                    <a:pt x="791" y="15095"/>
                    <a:pt x="973" y="16013"/>
                  </a:cubicBezTo>
                  <a:cubicBezTo>
                    <a:pt x="1154" y="16930"/>
                    <a:pt x="1444" y="17795"/>
                    <a:pt x="1763" y="18490"/>
                  </a:cubicBezTo>
                  <a:cubicBezTo>
                    <a:pt x="2082" y="19185"/>
                    <a:pt x="2429" y="19709"/>
                    <a:pt x="2879" y="20089"/>
                  </a:cubicBezTo>
                  <a:cubicBezTo>
                    <a:pt x="3328" y="20469"/>
                    <a:pt x="3879" y="20705"/>
                    <a:pt x="4430" y="20902"/>
                  </a:cubicBezTo>
                  <a:cubicBezTo>
                    <a:pt x="4981" y="21098"/>
                    <a:pt x="5532" y="21255"/>
                    <a:pt x="6075" y="21360"/>
                  </a:cubicBezTo>
                  <a:cubicBezTo>
                    <a:pt x="6619" y="21465"/>
                    <a:pt x="7155" y="21518"/>
                    <a:pt x="7721" y="21544"/>
                  </a:cubicBezTo>
                  <a:cubicBezTo>
                    <a:pt x="8286" y="21570"/>
                    <a:pt x="8880" y="21570"/>
                    <a:pt x="9468" y="21570"/>
                  </a:cubicBezTo>
                  <a:cubicBezTo>
                    <a:pt x="10055" y="21570"/>
                    <a:pt x="10635" y="21570"/>
                    <a:pt x="11185" y="21518"/>
                  </a:cubicBezTo>
                  <a:cubicBezTo>
                    <a:pt x="11736" y="21465"/>
                    <a:pt x="12258" y="21360"/>
                    <a:pt x="12780" y="21190"/>
                  </a:cubicBezTo>
                  <a:cubicBezTo>
                    <a:pt x="13302" y="21020"/>
                    <a:pt x="13824" y="20784"/>
                    <a:pt x="14331" y="20508"/>
                  </a:cubicBezTo>
                  <a:cubicBezTo>
                    <a:pt x="14839" y="20233"/>
                    <a:pt x="15331" y="19919"/>
                    <a:pt x="15745" y="19617"/>
                  </a:cubicBezTo>
                  <a:cubicBezTo>
                    <a:pt x="16158" y="19316"/>
                    <a:pt x="16491" y="19027"/>
                    <a:pt x="16890" y="18621"/>
                  </a:cubicBezTo>
                  <a:cubicBezTo>
                    <a:pt x="17288" y="18215"/>
                    <a:pt x="17752" y="17690"/>
                    <a:pt x="18202" y="17153"/>
                  </a:cubicBezTo>
                  <a:cubicBezTo>
                    <a:pt x="18651" y="16616"/>
                    <a:pt x="19086" y="16065"/>
                    <a:pt x="19492" y="15488"/>
                  </a:cubicBezTo>
                  <a:cubicBezTo>
                    <a:pt x="19898" y="14912"/>
                    <a:pt x="20275" y="14309"/>
                    <a:pt x="20601" y="13640"/>
                  </a:cubicBezTo>
                  <a:cubicBezTo>
                    <a:pt x="20927" y="12972"/>
                    <a:pt x="21203" y="12238"/>
                    <a:pt x="21362" y="11425"/>
                  </a:cubicBezTo>
                  <a:cubicBezTo>
                    <a:pt x="21522" y="10613"/>
                    <a:pt x="21565" y="9721"/>
                    <a:pt x="21471" y="8922"/>
                  </a:cubicBezTo>
                  <a:cubicBezTo>
                    <a:pt x="21377" y="8122"/>
                    <a:pt x="21145" y="7415"/>
                    <a:pt x="20804" y="6825"/>
                  </a:cubicBezTo>
                  <a:cubicBezTo>
                    <a:pt x="20463" y="6235"/>
                    <a:pt x="20014" y="5763"/>
                    <a:pt x="19506" y="5409"/>
                  </a:cubicBezTo>
                  <a:cubicBezTo>
                    <a:pt x="18999" y="5055"/>
                    <a:pt x="18434" y="4820"/>
                    <a:pt x="17861" y="4649"/>
                  </a:cubicBezTo>
                  <a:cubicBezTo>
                    <a:pt x="17288" y="4479"/>
                    <a:pt x="16709" y="4374"/>
                    <a:pt x="16158" y="4308"/>
                  </a:cubicBezTo>
                  <a:cubicBezTo>
                    <a:pt x="15607" y="4243"/>
                    <a:pt x="15085" y="4217"/>
                    <a:pt x="14505" y="4217"/>
                  </a:cubicBezTo>
                  <a:cubicBezTo>
                    <a:pt x="13925" y="4217"/>
                    <a:pt x="13287" y="4243"/>
                    <a:pt x="12642" y="4308"/>
                  </a:cubicBezTo>
                  <a:cubicBezTo>
                    <a:pt x="11997" y="4374"/>
                    <a:pt x="11345" y="4479"/>
                    <a:pt x="10627" y="4662"/>
                  </a:cubicBezTo>
                  <a:cubicBezTo>
                    <a:pt x="9910" y="4846"/>
                    <a:pt x="9127" y="5108"/>
                    <a:pt x="8634" y="5278"/>
                  </a:cubicBezTo>
                  <a:cubicBezTo>
                    <a:pt x="8141" y="5449"/>
                    <a:pt x="7938" y="5527"/>
                    <a:pt x="7735" y="5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8914539" y="6654420"/>
              <a:ext cx="2921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0800"/>
                    <a:pt x="6887" y="0"/>
                    <a:pt x="10487" y="0"/>
                  </a:cubicBezTo>
                  <a:cubicBezTo>
                    <a:pt x="14087" y="0"/>
                    <a:pt x="1784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8851039" y="6726387"/>
              <a:ext cx="381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0" y="18000"/>
                    <a:pt x="4080" y="14400"/>
                    <a:pt x="7680" y="10800"/>
                  </a:cubicBezTo>
                  <a:cubicBezTo>
                    <a:pt x="11280" y="7200"/>
                    <a:pt x="1644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9124089" y="6603620"/>
              <a:ext cx="116735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27" fill="norm" stroke="1" extrusionOk="0">
                  <a:moveTo>
                    <a:pt x="1137" y="173"/>
                  </a:moveTo>
                  <a:cubicBezTo>
                    <a:pt x="4926" y="0"/>
                    <a:pt x="8716" y="-173"/>
                    <a:pt x="12316" y="345"/>
                  </a:cubicBezTo>
                  <a:cubicBezTo>
                    <a:pt x="15916" y="864"/>
                    <a:pt x="19326" y="2073"/>
                    <a:pt x="20463" y="3715"/>
                  </a:cubicBezTo>
                  <a:cubicBezTo>
                    <a:pt x="21600" y="5357"/>
                    <a:pt x="20463" y="7430"/>
                    <a:pt x="17621" y="9677"/>
                  </a:cubicBezTo>
                  <a:cubicBezTo>
                    <a:pt x="14779" y="11923"/>
                    <a:pt x="10232" y="14342"/>
                    <a:pt x="7011" y="16329"/>
                  </a:cubicBezTo>
                  <a:cubicBezTo>
                    <a:pt x="3789" y="18317"/>
                    <a:pt x="1895" y="19872"/>
                    <a:pt x="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9555889" y="6605737"/>
              <a:ext cx="762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829"/>
                    <a:pt x="18000" y="5657"/>
                    <a:pt x="14400" y="8807"/>
                  </a:cubicBezTo>
                  <a:cubicBezTo>
                    <a:pt x="10800" y="11957"/>
                    <a:pt x="5400" y="15429"/>
                    <a:pt x="2700" y="17614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9643379" y="6569226"/>
              <a:ext cx="204612" cy="9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40" fill="norm" stroke="1" extrusionOk="0">
                  <a:moveTo>
                    <a:pt x="147" y="21240"/>
                  </a:moveTo>
                  <a:cubicBezTo>
                    <a:pt x="-74" y="18840"/>
                    <a:pt x="-294" y="16440"/>
                    <a:pt x="1469" y="12840"/>
                  </a:cubicBezTo>
                  <a:cubicBezTo>
                    <a:pt x="3233" y="9240"/>
                    <a:pt x="6979" y="4440"/>
                    <a:pt x="10286" y="2040"/>
                  </a:cubicBezTo>
                  <a:cubicBezTo>
                    <a:pt x="13592" y="-360"/>
                    <a:pt x="16457" y="-360"/>
                    <a:pt x="18220" y="600"/>
                  </a:cubicBezTo>
                  <a:cubicBezTo>
                    <a:pt x="19984" y="1560"/>
                    <a:pt x="20645" y="3480"/>
                    <a:pt x="21306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9593989" y="6745437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055"/>
                    <a:pt x="9000" y="8509"/>
                    <a:pt x="12600" y="4909"/>
                  </a:cubicBezTo>
                  <a:cubicBezTo>
                    <a:pt x="16200" y="1309"/>
                    <a:pt x="18900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9695589" y="6904187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277"/>
                    <a:pt x="3000" y="554"/>
                    <a:pt x="6600" y="4154"/>
                  </a:cubicBezTo>
                  <a:cubicBezTo>
                    <a:pt x="10200" y="7754"/>
                    <a:pt x="15900" y="146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9689239" y="6919781"/>
              <a:ext cx="203201" cy="18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21600" y="387"/>
                  </a:moveTo>
                  <a:cubicBezTo>
                    <a:pt x="20025" y="-87"/>
                    <a:pt x="18450" y="-562"/>
                    <a:pt x="15637" y="1812"/>
                  </a:cubicBezTo>
                  <a:cubicBezTo>
                    <a:pt x="12825" y="4185"/>
                    <a:pt x="8775" y="9407"/>
                    <a:pt x="5962" y="13086"/>
                  </a:cubicBezTo>
                  <a:cubicBezTo>
                    <a:pt x="3150" y="16765"/>
                    <a:pt x="1575" y="18902"/>
                    <a:pt x="0" y="21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9701405" y="6326592"/>
              <a:ext cx="136330" cy="22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172" fill="norm" stroke="1" extrusionOk="0">
                  <a:moveTo>
                    <a:pt x="7937" y="6032"/>
                  </a:moveTo>
                  <a:cubicBezTo>
                    <a:pt x="6300" y="9867"/>
                    <a:pt x="4664" y="13703"/>
                    <a:pt x="3191" y="16327"/>
                  </a:cubicBezTo>
                  <a:cubicBezTo>
                    <a:pt x="1719" y="18951"/>
                    <a:pt x="410" y="20365"/>
                    <a:pt x="82" y="20465"/>
                  </a:cubicBezTo>
                  <a:cubicBezTo>
                    <a:pt x="-245" y="20566"/>
                    <a:pt x="410" y="19355"/>
                    <a:pt x="1882" y="16226"/>
                  </a:cubicBezTo>
                  <a:cubicBezTo>
                    <a:pt x="3355" y="13097"/>
                    <a:pt x="5646" y="8051"/>
                    <a:pt x="7446" y="5022"/>
                  </a:cubicBezTo>
                  <a:cubicBezTo>
                    <a:pt x="9246" y="1994"/>
                    <a:pt x="10555" y="985"/>
                    <a:pt x="12028" y="379"/>
                  </a:cubicBezTo>
                  <a:cubicBezTo>
                    <a:pt x="13500" y="-226"/>
                    <a:pt x="15137" y="-428"/>
                    <a:pt x="16773" y="2297"/>
                  </a:cubicBezTo>
                  <a:cubicBezTo>
                    <a:pt x="18410" y="5022"/>
                    <a:pt x="20046" y="10675"/>
                    <a:pt x="20700" y="14308"/>
                  </a:cubicBezTo>
                  <a:cubicBezTo>
                    <a:pt x="21355" y="17942"/>
                    <a:pt x="21028" y="19557"/>
                    <a:pt x="20700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9315124" y="6527285"/>
              <a:ext cx="162236" cy="32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31" fill="norm" stroke="1" extrusionOk="0">
                  <a:moveTo>
                    <a:pt x="19868" y="1797"/>
                  </a:moveTo>
                  <a:cubicBezTo>
                    <a:pt x="20699" y="1247"/>
                    <a:pt x="21530" y="696"/>
                    <a:pt x="21115" y="353"/>
                  </a:cubicBezTo>
                  <a:cubicBezTo>
                    <a:pt x="20699" y="9"/>
                    <a:pt x="19038" y="-129"/>
                    <a:pt x="16545" y="146"/>
                  </a:cubicBezTo>
                  <a:cubicBezTo>
                    <a:pt x="14053" y="421"/>
                    <a:pt x="10730" y="1109"/>
                    <a:pt x="7961" y="2141"/>
                  </a:cubicBezTo>
                  <a:cubicBezTo>
                    <a:pt x="5192" y="3173"/>
                    <a:pt x="2976" y="4549"/>
                    <a:pt x="1868" y="6406"/>
                  </a:cubicBezTo>
                  <a:cubicBezTo>
                    <a:pt x="761" y="8263"/>
                    <a:pt x="761" y="10602"/>
                    <a:pt x="622" y="12872"/>
                  </a:cubicBezTo>
                  <a:cubicBezTo>
                    <a:pt x="484" y="15142"/>
                    <a:pt x="207" y="17344"/>
                    <a:pt x="68" y="18788"/>
                  </a:cubicBezTo>
                  <a:cubicBezTo>
                    <a:pt x="-70" y="20233"/>
                    <a:pt x="-70" y="20921"/>
                    <a:pt x="761" y="21196"/>
                  </a:cubicBezTo>
                  <a:cubicBezTo>
                    <a:pt x="1592" y="21471"/>
                    <a:pt x="3253" y="21333"/>
                    <a:pt x="6715" y="20714"/>
                  </a:cubicBezTo>
                  <a:cubicBezTo>
                    <a:pt x="10176" y="20095"/>
                    <a:pt x="15438" y="18995"/>
                    <a:pt x="20699" y="17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9327289" y="6681937"/>
              <a:ext cx="107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9446047" y="6372888"/>
              <a:ext cx="232489" cy="65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31" fill="norm" stroke="1" extrusionOk="0">
                  <a:moveTo>
                    <a:pt x="21001" y="2238"/>
                  </a:moveTo>
                  <a:cubicBezTo>
                    <a:pt x="21194" y="1888"/>
                    <a:pt x="21387" y="1539"/>
                    <a:pt x="20712" y="1154"/>
                  </a:cubicBezTo>
                  <a:cubicBezTo>
                    <a:pt x="20037" y="770"/>
                    <a:pt x="18494" y="350"/>
                    <a:pt x="17144" y="141"/>
                  </a:cubicBezTo>
                  <a:cubicBezTo>
                    <a:pt x="15794" y="-69"/>
                    <a:pt x="14637" y="-69"/>
                    <a:pt x="13287" y="315"/>
                  </a:cubicBezTo>
                  <a:cubicBezTo>
                    <a:pt x="11937" y="700"/>
                    <a:pt x="10394" y="1469"/>
                    <a:pt x="9237" y="2727"/>
                  </a:cubicBezTo>
                  <a:cubicBezTo>
                    <a:pt x="8080" y="3985"/>
                    <a:pt x="7308" y="5733"/>
                    <a:pt x="6248" y="7690"/>
                  </a:cubicBezTo>
                  <a:cubicBezTo>
                    <a:pt x="5187" y="9648"/>
                    <a:pt x="3837" y="11814"/>
                    <a:pt x="2873" y="13737"/>
                  </a:cubicBezTo>
                  <a:cubicBezTo>
                    <a:pt x="1908" y="15659"/>
                    <a:pt x="1330" y="17337"/>
                    <a:pt x="944" y="18385"/>
                  </a:cubicBezTo>
                  <a:cubicBezTo>
                    <a:pt x="558" y="19434"/>
                    <a:pt x="366" y="19853"/>
                    <a:pt x="173" y="20273"/>
                  </a:cubicBezTo>
                  <a:cubicBezTo>
                    <a:pt x="-20" y="20692"/>
                    <a:pt x="-213" y="21112"/>
                    <a:pt x="558" y="21286"/>
                  </a:cubicBezTo>
                  <a:cubicBezTo>
                    <a:pt x="1330" y="21461"/>
                    <a:pt x="3066" y="21391"/>
                    <a:pt x="6344" y="21391"/>
                  </a:cubicBezTo>
                  <a:cubicBezTo>
                    <a:pt x="9623" y="21391"/>
                    <a:pt x="14444" y="21461"/>
                    <a:pt x="19266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9962507" y="6593987"/>
              <a:ext cx="139483" cy="34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40" fill="norm" stroke="1" extrusionOk="0">
                  <a:moveTo>
                    <a:pt x="20932" y="1140"/>
                  </a:moveTo>
                  <a:cubicBezTo>
                    <a:pt x="19979" y="607"/>
                    <a:pt x="19026" y="73"/>
                    <a:pt x="17756" y="7"/>
                  </a:cubicBezTo>
                  <a:cubicBezTo>
                    <a:pt x="16485" y="-60"/>
                    <a:pt x="14897" y="340"/>
                    <a:pt x="11879" y="2273"/>
                  </a:cubicBezTo>
                  <a:cubicBezTo>
                    <a:pt x="8861" y="4207"/>
                    <a:pt x="4414" y="7673"/>
                    <a:pt x="2032" y="10607"/>
                  </a:cubicBezTo>
                  <a:cubicBezTo>
                    <a:pt x="-350" y="13540"/>
                    <a:pt x="-668" y="15940"/>
                    <a:pt x="1238" y="17673"/>
                  </a:cubicBezTo>
                  <a:cubicBezTo>
                    <a:pt x="3144" y="19407"/>
                    <a:pt x="7273" y="20473"/>
                    <a:pt x="11403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0116878" y="6726114"/>
              <a:ext cx="162913" cy="16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0837" fill="norm" stroke="1" extrusionOk="0">
                  <a:moveTo>
                    <a:pt x="20224" y="2375"/>
                  </a:moveTo>
                  <a:cubicBezTo>
                    <a:pt x="20224" y="1074"/>
                    <a:pt x="20224" y="-227"/>
                    <a:pt x="20087" y="33"/>
                  </a:cubicBezTo>
                  <a:cubicBezTo>
                    <a:pt x="19950" y="293"/>
                    <a:pt x="19677" y="2115"/>
                    <a:pt x="17763" y="5368"/>
                  </a:cubicBezTo>
                  <a:cubicBezTo>
                    <a:pt x="15849" y="8621"/>
                    <a:pt x="12295" y="13306"/>
                    <a:pt x="9971" y="16038"/>
                  </a:cubicBezTo>
                  <a:cubicBezTo>
                    <a:pt x="7647" y="18771"/>
                    <a:pt x="6553" y="19551"/>
                    <a:pt x="5186" y="20202"/>
                  </a:cubicBezTo>
                  <a:cubicBezTo>
                    <a:pt x="3819" y="20853"/>
                    <a:pt x="2178" y="21373"/>
                    <a:pt x="1085" y="19812"/>
                  </a:cubicBezTo>
                  <a:cubicBezTo>
                    <a:pt x="-9" y="18250"/>
                    <a:pt x="-556" y="14607"/>
                    <a:pt x="811" y="11874"/>
                  </a:cubicBezTo>
                  <a:cubicBezTo>
                    <a:pt x="2178" y="9142"/>
                    <a:pt x="5459" y="7320"/>
                    <a:pt x="8877" y="8101"/>
                  </a:cubicBezTo>
                  <a:cubicBezTo>
                    <a:pt x="12295" y="8881"/>
                    <a:pt x="15849" y="12265"/>
                    <a:pt x="17900" y="14607"/>
                  </a:cubicBezTo>
                  <a:cubicBezTo>
                    <a:pt x="19950" y="16949"/>
                    <a:pt x="20497" y="18250"/>
                    <a:pt x="21044" y="19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0349639" y="6692832"/>
              <a:ext cx="115637" cy="28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415" fill="norm" stroke="1" extrusionOk="0">
                  <a:moveTo>
                    <a:pt x="0" y="137"/>
                  </a:moveTo>
                  <a:cubicBezTo>
                    <a:pt x="2274" y="-24"/>
                    <a:pt x="4547" y="-185"/>
                    <a:pt x="7768" y="540"/>
                  </a:cubicBezTo>
                  <a:cubicBezTo>
                    <a:pt x="10989" y="1266"/>
                    <a:pt x="15158" y="2878"/>
                    <a:pt x="17811" y="5296"/>
                  </a:cubicBezTo>
                  <a:cubicBezTo>
                    <a:pt x="20463" y="7714"/>
                    <a:pt x="21600" y="10937"/>
                    <a:pt x="19895" y="13758"/>
                  </a:cubicBezTo>
                  <a:cubicBezTo>
                    <a:pt x="18189" y="16579"/>
                    <a:pt x="13642" y="18997"/>
                    <a:pt x="9095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0559189" y="6521175"/>
              <a:ext cx="205404" cy="53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78" fill="norm" stroke="1" extrusionOk="0">
                  <a:moveTo>
                    <a:pt x="0" y="1105"/>
                  </a:moveTo>
                  <a:cubicBezTo>
                    <a:pt x="4408" y="678"/>
                    <a:pt x="8816" y="252"/>
                    <a:pt x="11571" y="81"/>
                  </a:cubicBezTo>
                  <a:cubicBezTo>
                    <a:pt x="14327" y="-90"/>
                    <a:pt x="15429" y="-5"/>
                    <a:pt x="16420" y="465"/>
                  </a:cubicBezTo>
                  <a:cubicBezTo>
                    <a:pt x="17412" y="935"/>
                    <a:pt x="18294" y="1788"/>
                    <a:pt x="18294" y="3368"/>
                  </a:cubicBezTo>
                  <a:cubicBezTo>
                    <a:pt x="18294" y="4947"/>
                    <a:pt x="17412" y="7252"/>
                    <a:pt x="17192" y="9685"/>
                  </a:cubicBezTo>
                  <a:cubicBezTo>
                    <a:pt x="16971" y="12119"/>
                    <a:pt x="17412" y="14680"/>
                    <a:pt x="18184" y="16387"/>
                  </a:cubicBezTo>
                  <a:cubicBezTo>
                    <a:pt x="18955" y="18095"/>
                    <a:pt x="20057" y="18949"/>
                    <a:pt x="20718" y="19632"/>
                  </a:cubicBezTo>
                  <a:cubicBezTo>
                    <a:pt x="21380" y="20315"/>
                    <a:pt x="21600" y="20827"/>
                    <a:pt x="21159" y="21126"/>
                  </a:cubicBezTo>
                  <a:cubicBezTo>
                    <a:pt x="20718" y="21425"/>
                    <a:pt x="19616" y="21510"/>
                    <a:pt x="16090" y="21467"/>
                  </a:cubicBezTo>
                  <a:cubicBezTo>
                    <a:pt x="12563" y="21425"/>
                    <a:pt x="6612" y="21254"/>
                    <a:pt x="661" y="21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0819539" y="6748331"/>
              <a:ext cx="1714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67" y="2735"/>
                    <a:pt x="11733" y="-1585"/>
                    <a:pt x="15333" y="575"/>
                  </a:cubicBezTo>
                  <a:cubicBezTo>
                    <a:pt x="18933" y="2735"/>
                    <a:pt x="20267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0902089" y="6910537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1264039" y="6618437"/>
              <a:ext cx="44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075"/>
                    <a:pt x="15429" y="8151"/>
                    <a:pt x="11829" y="11751"/>
                  </a:cubicBezTo>
                  <a:cubicBezTo>
                    <a:pt x="8229" y="15351"/>
                    <a:pt x="4114" y="18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1289439" y="6597124"/>
              <a:ext cx="241301" cy="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189" y="17597"/>
                    <a:pt x="379" y="14222"/>
                    <a:pt x="3695" y="10510"/>
                  </a:cubicBezTo>
                  <a:cubicBezTo>
                    <a:pt x="7011" y="6797"/>
                    <a:pt x="13453" y="2747"/>
                    <a:pt x="16958" y="1059"/>
                  </a:cubicBezTo>
                  <a:cubicBezTo>
                    <a:pt x="20463" y="-628"/>
                    <a:pt x="21032" y="47"/>
                    <a:pt x="21600" y="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1289439" y="6783537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1441839" y="6872437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5143"/>
                    <a:pt x="11700" y="10286"/>
                    <a:pt x="15300" y="13886"/>
                  </a:cubicBezTo>
                  <a:cubicBezTo>
                    <a:pt x="18900" y="17486"/>
                    <a:pt x="20250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1454539" y="6872437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0"/>
                    <a:pt x="17673" y="0"/>
                    <a:pt x="14073" y="3600"/>
                  </a:cubicBezTo>
                  <a:cubicBezTo>
                    <a:pt x="10473" y="7200"/>
                    <a:pt x="5236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1664089" y="6650187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340"/>
                    <a:pt x="9600" y="4680"/>
                    <a:pt x="5700" y="7650"/>
                  </a:cubicBezTo>
                  <a:cubicBezTo>
                    <a:pt x="1800" y="10620"/>
                    <a:pt x="0" y="14220"/>
                    <a:pt x="0" y="16650"/>
                  </a:cubicBezTo>
                  <a:cubicBezTo>
                    <a:pt x="0" y="19080"/>
                    <a:pt x="1800" y="20340"/>
                    <a:pt x="3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1788700" y="6700987"/>
              <a:ext cx="17384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21373" y="0"/>
                  </a:moveTo>
                  <a:cubicBezTo>
                    <a:pt x="20332" y="2769"/>
                    <a:pt x="19291" y="5538"/>
                    <a:pt x="17079" y="9138"/>
                  </a:cubicBezTo>
                  <a:cubicBezTo>
                    <a:pt x="14867" y="12738"/>
                    <a:pt x="11484" y="17169"/>
                    <a:pt x="8491" y="19246"/>
                  </a:cubicBezTo>
                  <a:cubicBezTo>
                    <a:pt x="5498" y="21323"/>
                    <a:pt x="2896" y="21046"/>
                    <a:pt x="1465" y="20215"/>
                  </a:cubicBezTo>
                  <a:cubicBezTo>
                    <a:pt x="33" y="19385"/>
                    <a:pt x="-227" y="18000"/>
                    <a:pt x="163" y="16892"/>
                  </a:cubicBezTo>
                  <a:cubicBezTo>
                    <a:pt x="554" y="15785"/>
                    <a:pt x="1595" y="14954"/>
                    <a:pt x="3677" y="14815"/>
                  </a:cubicBezTo>
                  <a:cubicBezTo>
                    <a:pt x="5759" y="14677"/>
                    <a:pt x="8881" y="15231"/>
                    <a:pt x="11354" y="16477"/>
                  </a:cubicBezTo>
                  <a:cubicBezTo>
                    <a:pt x="13826" y="17723"/>
                    <a:pt x="15648" y="19662"/>
                    <a:pt x="174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2013339" y="6643837"/>
              <a:ext cx="6309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9" h="21600" fill="norm" stroke="1" extrusionOk="0">
                  <a:moveTo>
                    <a:pt x="0" y="0"/>
                  </a:moveTo>
                  <a:cubicBezTo>
                    <a:pt x="5400" y="766"/>
                    <a:pt x="10800" y="1532"/>
                    <a:pt x="14850" y="3447"/>
                  </a:cubicBezTo>
                  <a:cubicBezTo>
                    <a:pt x="18900" y="5362"/>
                    <a:pt x="21600" y="8426"/>
                    <a:pt x="19237" y="11643"/>
                  </a:cubicBezTo>
                  <a:cubicBezTo>
                    <a:pt x="16875" y="14860"/>
                    <a:pt x="9450" y="18230"/>
                    <a:pt x="20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8" name="Drawing"/>
          <p:cNvGrpSpPr/>
          <p:nvPr/>
        </p:nvGrpSpPr>
        <p:grpSpPr>
          <a:xfrm>
            <a:off x="819832" y="1647546"/>
            <a:ext cx="10242927" cy="4772305"/>
            <a:chOff x="0" y="0"/>
            <a:chExt cx="10242926" cy="4772303"/>
          </a:xfrm>
        </p:grpSpPr>
        <p:sp>
          <p:nvSpPr>
            <p:cNvPr id="898" name="Line"/>
            <p:cNvSpPr/>
            <p:nvPr/>
          </p:nvSpPr>
          <p:spPr>
            <a:xfrm>
              <a:off x="221567" y="420436"/>
              <a:ext cx="44451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01"/>
                  </a:moveTo>
                  <a:cubicBezTo>
                    <a:pt x="0" y="5452"/>
                    <a:pt x="0" y="4404"/>
                    <a:pt x="514" y="3041"/>
                  </a:cubicBezTo>
                  <a:cubicBezTo>
                    <a:pt x="1029" y="1678"/>
                    <a:pt x="2057" y="0"/>
                    <a:pt x="4114" y="0"/>
                  </a:cubicBezTo>
                  <a:cubicBezTo>
                    <a:pt x="6171" y="0"/>
                    <a:pt x="9257" y="1678"/>
                    <a:pt x="12343" y="5557"/>
                  </a:cubicBezTo>
                  <a:cubicBezTo>
                    <a:pt x="15429" y="9437"/>
                    <a:pt x="18514" y="155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12486" y="295553"/>
              <a:ext cx="319725" cy="44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26" fill="norm" stroke="1" extrusionOk="0">
                  <a:moveTo>
                    <a:pt x="10734" y="921"/>
                  </a:moveTo>
                  <a:cubicBezTo>
                    <a:pt x="9313" y="819"/>
                    <a:pt x="7892" y="717"/>
                    <a:pt x="6826" y="665"/>
                  </a:cubicBezTo>
                  <a:cubicBezTo>
                    <a:pt x="5760" y="614"/>
                    <a:pt x="5050" y="614"/>
                    <a:pt x="4197" y="1228"/>
                  </a:cubicBezTo>
                  <a:cubicBezTo>
                    <a:pt x="3345" y="1843"/>
                    <a:pt x="2350" y="3071"/>
                    <a:pt x="1497" y="5016"/>
                  </a:cubicBezTo>
                  <a:cubicBezTo>
                    <a:pt x="645" y="6961"/>
                    <a:pt x="-66" y="9623"/>
                    <a:pt x="5" y="12233"/>
                  </a:cubicBezTo>
                  <a:cubicBezTo>
                    <a:pt x="76" y="14844"/>
                    <a:pt x="929" y="17403"/>
                    <a:pt x="2421" y="19092"/>
                  </a:cubicBezTo>
                  <a:cubicBezTo>
                    <a:pt x="3913" y="20781"/>
                    <a:pt x="6045" y="21600"/>
                    <a:pt x="8816" y="21395"/>
                  </a:cubicBezTo>
                  <a:cubicBezTo>
                    <a:pt x="11587" y="21191"/>
                    <a:pt x="14997" y="19962"/>
                    <a:pt x="17484" y="17915"/>
                  </a:cubicBezTo>
                  <a:cubicBezTo>
                    <a:pt x="19971" y="15867"/>
                    <a:pt x="21534" y="13001"/>
                    <a:pt x="21463" y="10083"/>
                  </a:cubicBezTo>
                  <a:cubicBezTo>
                    <a:pt x="21392" y="7166"/>
                    <a:pt x="19687" y="4197"/>
                    <a:pt x="18195" y="2406"/>
                  </a:cubicBezTo>
                  <a:cubicBezTo>
                    <a:pt x="16702" y="614"/>
                    <a:pt x="15423" y="0"/>
                    <a:pt x="14216" y="0"/>
                  </a:cubicBezTo>
                  <a:cubicBezTo>
                    <a:pt x="13008" y="0"/>
                    <a:pt x="11871" y="614"/>
                    <a:pt x="10734" y="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869267" y="320953"/>
              <a:ext cx="38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051"/>
                    <a:pt x="16800" y="6102"/>
                    <a:pt x="13200" y="9702"/>
                  </a:cubicBezTo>
                  <a:cubicBezTo>
                    <a:pt x="9600" y="13302"/>
                    <a:pt x="4800" y="174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856567" y="225703"/>
              <a:ext cx="292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400"/>
                    <a:pt x="6887" y="11200"/>
                    <a:pt x="10487" y="7600"/>
                  </a:cubicBezTo>
                  <a:cubicBezTo>
                    <a:pt x="14087" y="4000"/>
                    <a:pt x="17843" y="2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875617" y="486053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300"/>
                    <a:pt x="11520" y="9000"/>
                    <a:pt x="15120" y="5400"/>
                  </a:cubicBezTo>
                  <a:cubicBezTo>
                    <a:pt x="18720" y="1800"/>
                    <a:pt x="2016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021667" y="562253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431"/>
                    <a:pt x="10400" y="8862"/>
                    <a:pt x="14000" y="12462"/>
                  </a:cubicBezTo>
                  <a:cubicBezTo>
                    <a:pt x="17600" y="16062"/>
                    <a:pt x="19600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034367" y="568603"/>
              <a:ext cx="952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32"/>
                    <a:pt x="16800" y="465"/>
                    <a:pt x="13200" y="3252"/>
                  </a:cubicBezTo>
                  <a:cubicBezTo>
                    <a:pt x="9600" y="6039"/>
                    <a:pt x="4800" y="11381"/>
                    <a:pt x="2400" y="14865"/>
                  </a:cubicBezTo>
                  <a:cubicBezTo>
                    <a:pt x="0" y="18348"/>
                    <a:pt x="0" y="19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235125" y="322541"/>
              <a:ext cx="129443" cy="30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90" fill="norm" stroke="1" extrusionOk="0">
                  <a:moveTo>
                    <a:pt x="21305" y="1653"/>
                  </a:moveTo>
                  <a:cubicBezTo>
                    <a:pt x="19911" y="1066"/>
                    <a:pt x="18518" y="478"/>
                    <a:pt x="16776" y="184"/>
                  </a:cubicBezTo>
                  <a:cubicBezTo>
                    <a:pt x="15034" y="-110"/>
                    <a:pt x="12944" y="-110"/>
                    <a:pt x="10853" y="625"/>
                  </a:cubicBezTo>
                  <a:cubicBezTo>
                    <a:pt x="8763" y="1359"/>
                    <a:pt x="6673" y="2829"/>
                    <a:pt x="4582" y="5327"/>
                  </a:cubicBezTo>
                  <a:cubicBezTo>
                    <a:pt x="2492" y="7825"/>
                    <a:pt x="402" y="11351"/>
                    <a:pt x="53" y="14143"/>
                  </a:cubicBezTo>
                  <a:cubicBezTo>
                    <a:pt x="-295" y="16935"/>
                    <a:pt x="1099" y="18992"/>
                    <a:pt x="3015" y="20094"/>
                  </a:cubicBezTo>
                  <a:cubicBezTo>
                    <a:pt x="4931" y="21196"/>
                    <a:pt x="7370" y="21343"/>
                    <a:pt x="9808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354791" y="346353"/>
              <a:ext cx="168527" cy="21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8" fill="norm" stroke="1" extrusionOk="0">
                  <a:moveTo>
                    <a:pt x="21497" y="0"/>
                  </a:moveTo>
                  <a:cubicBezTo>
                    <a:pt x="18527" y="6438"/>
                    <a:pt x="15557" y="12877"/>
                    <a:pt x="13532" y="16408"/>
                  </a:cubicBezTo>
                  <a:cubicBezTo>
                    <a:pt x="11507" y="19938"/>
                    <a:pt x="10427" y="20562"/>
                    <a:pt x="9212" y="20977"/>
                  </a:cubicBezTo>
                  <a:cubicBezTo>
                    <a:pt x="7997" y="21392"/>
                    <a:pt x="6647" y="21600"/>
                    <a:pt x="5297" y="21288"/>
                  </a:cubicBezTo>
                  <a:cubicBezTo>
                    <a:pt x="3947" y="20977"/>
                    <a:pt x="2597" y="20146"/>
                    <a:pt x="1652" y="19108"/>
                  </a:cubicBezTo>
                  <a:cubicBezTo>
                    <a:pt x="707" y="18069"/>
                    <a:pt x="167" y="16823"/>
                    <a:pt x="32" y="15681"/>
                  </a:cubicBezTo>
                  <a:cubicBezTo>
                    <a:pt x="-103" y="14538"/>
                    <a:pt x="167" y="13500"/>
                    <a:pt x="1247" y="12981"/>
                  </a:cubicBezTo>
                  <a:cubicBezTo>
                    <a:pt x="2327" y="12462"/>
                    <a:pt x="4217" y="12462"/>
                    <a:pt x="7457" y="13915"/>
                  </a:cubicBezTo>
                  <a:cubicBezTo>
                    <a:pt x="10697" y="15369"/>
                    <a:pt x="15287" y="18277"/>
                    <a:pt x="19877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637617" y="314603"/>
              <a:ext cx="4499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2945" y="0"/>
                  </a:moveTo>
                  <a:cubicBezTo>
                    <a:pt x="7855" y="0"/>
                    <a:pt x="12764" y="0"/>
                    <a:pt x="16200" y="573"/>
                  </a:cubicBezTo>
                  <a:cubicBezTo>
                    <a:pt x="19636" y="1145"/>
                    <a:pt x="21600" y="2291"/>
                    <a:pt x="20618" y="5482"/>
                  </a:cubicBezTo>
                  <a:cubicBezTo>
                    <a:pt x="19636" y="8673"/>
                    <a:pt x="15709" y="13909"/>
                    <a:pt x="11782" y="16936"/>
                  </a:cubicBezTo>
                  <a:cubicBezTo>
                    <a:pt x="7855" y="19964"/>
                    <a:pt x="3927" y="207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180417" y="-1"/>
              <a:ext cx="228601" cy="21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21310"/>
                  </a:moveTo>
                  <a:cubicBezTo>
                    <a:pt x="3400" y="15804"/>
                    <a:pt x="6800" y="10298"/>
                    <a:pt x="9000" y="6910"/>
                  </a:cubicBezTo>
                  <a:cubicBezTo>
                    <a:pt x="11200" y="3522"/>
                    <a:pt x="12200" y="2251"/>
                    <a:pt x="13100" y="1298"/>
                  </a:cubicBezTo>
                  <a:cubicBezTo>
                    <a:pt x="14000" y="345"/>
                    <a:pt x="14800" y="-290"/>
                    <a:pt x="15500" y="134"/>
                  </a:cubicBezTo>
                  <a:cubicBezTo>
                    <a:pt x="16200" y="557"/>
                    <a:pt x="16800" y="2039"/>
                    <a:pt x="17800" y="5004"/>
                  </a:cubicBezTo>
                  <a:cubicBezTo>
                    <a:pt x="18800" y="7969"/>
                    <a:pt x="20200" y="12416"/>
                    <a:pt x="21600" y="16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526617" y="435253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526617" y="33365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614361" y="357162"/>
              <a:ext cx="87171" cy="22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7" h="21246" fill="norm" stroke="1" extrusionOk="0">
                  <a:moveTo>
                    <a:pt x="16468" y="1961"/>
                  </a:moveTo>
                  <a:cubicBezTo>
                    <a:pt x="14504" y="1366"/>
                    <a:pt x="12541" y="772"/>
                    <a:pt x="9841" y="375"/>
                  </a:cubicBezTo>
                  <a:cubicBezTo>
                    <a:pt x="7141" y="-21"/>
                    <a:pt x="3704" y="-219"/>
                    <a:pt x="1741" y="375"/>
                  </a:cubicBezTo>
                  <a:cubicBezTo>
                    <a:pt x="-223" y="970"/>
                    <a:pt x="-714" y="2357"/>
                    <a:pt x="1250" y="3645"/>
                  </a:cubicBezTo>
                  <a:cubicBezTo>
                    <a:pt x="3213" y="4933"/>
                    <a:pt x="7631" y="6122"/>
                    <a:pt x="11559" y="7509"/>
                  </a:cubicBezTo>
                  <a:cubicBezTo>
                    <a:pt x="15486" y="8897"/>
                    <a:pt x="18922" y="10482"/>
                    <a:pt x="19904" y="12761"/>
                  </a:cubicBezTo>
                  <a:cubicBezTo>
                    <a:pt x="20886" y="15040"/>
                    <a:pt x="19413" y="18012"/>
                    <a:pt x="17450" y="19598"/>
                  </a:cubicBezTo>
                  <a:cubicBezTo>
                    <a:pt x="15486" y="21183"/>
                    <a:pt x="13031" y="21381"/>
                    <a:pt x="10822" y="21183"/>
                  </a:cubicBezTo>
                  <a:cubicBezTo>
                    <a:pt x="8613" y="20985"/>
                    <a:pt x="6650" y="20390"/>
                    <a:pt x="4686" y="19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408828" y="390321"/>
              <a:ext cx="190940" cy="22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0971" fill="norm" stroke="1" extrusionOk="0">
                  <a:moveTo>
                    <a:pt x="12022" y="1829"/>
                  </a:moveTo>
                  <a:cubicBezTo>
                    <a:pt x="11318" y="1036"/>
                    <a:pt x="10614" y="243"/>
                    <a:pt x="9675" y="45"/>
                  </a:cubicBezTo>
                  <a:cubicBezTo>
                    <a:pt x="8736" y="-153"/>
                    <a:pt x="7562" y="243"/>
                    <a:pt x="5918" y="2423"/>
                  </a:cubicBezTo>
                  <a:cubicBezTo>
                    <a:pt x="4275" y="4603"/>
                    <a:pt x="2162" y="8566"/>
                    <a:pt x="988" y="11836"/>
                  </a:cubicBezTo>
                  <a:cubicBezTo>
                    <a:pt x="-186" y="15106"/>
                    <a:pt x="-421" y="17682"/>
                    <a:pt x="870" y="19267"/>
                  </a:cubicBezTo>
                  <a:cubicBezTo>
                    <a:pt x="2162" y="20853"/>
                    <a:pt x="4979" y="21447"/>
                    <a:pt x="8618" y="20555"/>
                  </a:cubicBezTo>
                  <a:cubicBezTo>
                    <a:pt x="12257" y="19664"/>
                    <a:pt x="16718" y="17286"/>
                    <a:pt x="21179" y="14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573817" y="438708"/>
              <a:ext cx="95296" cy="13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948" fill="norm" stroke="1" extrusionOk="0">
                  <a:moveTo>
                    <a:pt x="18436" y="6152"/>
                  </a:moveTo>
                  <a:cubicBezTo>
                    <a:pt x="18436" y="4246"/>
                    <a:pt x="18436" y="2340"/>
                    <a:pt x="16557" y="1228"/>
                  </a:cubicBezTo>
                  <a:cubicBezTo>
                    <a:pt x="14679" y="117"/>
                    <a:pt x="10923" y="-201"/>
                    <a:pt x="8105" y="117"/>
                  </a:cubicBezTo>
                  <a:cubicBezTo>
                    <a:pt x="5288" y="434"/>
                    <a:pt x="3410" y="1387"/>
                    <a:pt x="2001" y="4723"/>
                  </a:cubicBezTo>
                  <a:cubicBezTo>
                    <a:pt x="592" y="8058"/>
                    <a:pt x="-347" y="13775"/>
                    <a:pt x="123" y="17111"/>
                  </a:cubicBezTo>
                  <a:cubicBezTo>
                    <a:pt x="592" y="20446"/>
                    <a:pt x="2470" y="21399"/>
                    <a:pt x="5992" y="20764"/>
                  </a:cubicBezTo>
                  <a:cubicBezTo>
                    <a:pt x="9514" y="20128"/>
                    <a:pt x="14679" y="17905"/>
                    <a:pt x="17496" y="15999"/>
                  </a:cubicBezTo>
                  <a:cubicBezTo>
                    <a:pt x="20314" y="14093"/>
                    <a:pt x="20783" y="12505"/>
                    <a:pt x="21018" y="10917"/>
                  </a:cubicBezTo>
                  <a:cubicBezTo>
                    <a:pt x="21253" y="9328"/>
                    <a:pt x="21253" y="7740"/>
                    <a:pt x="20079" y="6946"/>
                  </a:cubicBezTo>
                  <a:cubicBezTo>
                    <a:pt x="18905" y="6152"/>
                    <a:pt x="16557" y="6152"/>
                    <a:pt x="14210" y="6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729654" y="407037"/>
              <a:ext cx="92364" cy="20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36" fill="norm" stroke="1" extrusionOk="0">
                  <a:moveTo>
                    <a:pt x="8166" y="4872"/>
                  </a:moveTo>
                  <a:cubicBezTo>
                    <a:pt x="5712" y="5309"/>
                    <a:pt x="3257" y="5745"/>
                    <a:pt x="2030" y="8036"/>
                  </a:cubicBezTo>
                  <a:cubicBezTo>
                    <a:pt x="803" y="10327"/>
                    <a:pt x="803" y="14472"/>
                    <a:pt x="803" y="17200"/>
                  </a:cubicBezTo>
                  <a:cubicBezTo>
                    <a:pt x="803" y="19927"/>
                    <a:pt x="803" y="21236"/>
                    <a:pt x="557" y="21236"/>
                  </a:cubicBezTo>
                  <a:cubicBezTo>
                    <a:pt x="312" y="21236"/>
                    <a:pt x="-179" y="19927"/>
                    <a:pt x="66" y="16872"/>
                  </a:cubicBezTo>
                  <a:cubicBezTo>
                    <a:pt x="312" y="13818"/>
                    <a:pt x="1294" y="9018"/>
                    <a:pt x="2766" y="5745"/>
                  </a:cubicBezTo>
                  <a:cubicBezTo>
                    <a:pt x="4239" y="2472"/>
                    <a:pt x="6203" y="727"/>
                    <a:pt x="8412" y="181"/>
                  </a:cubicBezTo>
                  <a:cubicBezTo>
                    <a:pt x="10621" y="-364"/>
                    <a:pt x="13076" y="291"/>
                    <a:pt x="14794" y="2581"/>
                  </a:cubicBezTo>
                  <a:cubicBezTo>
                    <a:pt x="16512" y="4872"/>
                    <a:pt x="17494" y="8800"/>
                    <a:pt x="18476" y="11854"/>
                  </a:cubicBezTo>
                  <a:cubicBezTo>
                    <a:pt x="19457" y="14909"/>
                    <a:pt x="20439" y="17091"/>
                    <a:pt x="21421" y="19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856704" y="423999"/>
              <a:ext cx="92314" cy="18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201" fill="norm" stroke="1" extrusionOk="0">
                  <a:moveTo>
                    <a:pt x="20934" y="3398"/>
                  </a:moveTo>
                  <a:cubicBezTo>
                    <a:pt x="19494" y="2212"/>
                    <a:pt x="18054" y="1025"/>
                    <a:pt x="14934" y="431"/>
                  </a:cubicBezTo>
                  <a:cubicBezTo>
                    <a:pt x="11814" y="-162"/>
                    <a:pt x="7014" y="-162"/>
                    <a:pt x="3894" y="550"/>
                  </a:cubicBezTo>
                  <a:cubicBezTo>
                    <a:pt x="774" y="1262"/>
                    <a:pt x="-666" y="2686"/>
                    <a:pt x="294" y="4467"/>
                  </a:cubicBezTo>
                  <a:cubicBezTo>
                    <a:pt x="1254" y="6247"/>
                    <a:pt x="4614" y="8383"/>
                    <a:pt x="7734" y="10519"/>
                  </a:cubicBezTo>
                  <a:cubicBezTo>
                    <a:pt x="10854" y="12656"/>
                    <a:pt x="13734" y="14792"/>
                    <a:pt x="15174" y="16453"/>
                  </a:cubicBezTo>
                  <a:cubicBezTo>
                    <a:pt x="16614" y="18115"/>
                    <a:pt x="16614" y="19302"/>
                    <a:pt x="15414" y="20133"/>
                  </a:cubicBezTo>
                  <a:cubicBezTo>
                    <a:pt x="14214" y="20963"/>
                    <a:pt x="11814" y="21438"/>
                    <a:pt x="10374" y="21082"/>
                  </a:cubicBezTo>
                  <a:cubicBezTo>
                    <a:pt x="8934" y="20726"/>
                    <a:pt x="8454" y="19539"/>
                    <a:pt x="7974" y="18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993467" y="454303"/>
              <a:ext cx="1" cy="1079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006167" y="359053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071043" y="394782"/>
              <a:ext cx="90960" cy="18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185" fill="norm" stroke="1" extrusionOk="0">
                  <a:moveTo>
                    <a:pt x="16968" y="1748"/>
                  </a:moveTo>
                  <a:cubicBezTo>
                    <a:pt x="14568" y="1257"/>
                    <a:pt x="12168" y="766"/>
                    <a:pt x="9048" y="398"/>
                  </a:cubicBezTo>
                  <a:cubicBezTo>
                    <a:pt x="5928" y="29"/>
                    <a:pt x="2088" y="-216"/>
                    <a:pt x="648" y="275"/>
                  </a:cubicBezTo>
                  <a:cubicBezTo>
                    <a:pt x="-792" y="766"/>
                    <a:pt x="168" y="1993"/>
                    <a:pt x="3528" y="4202"/>
                  </a:cubicBezTo>
                  <a:cubicBezTo>
                    <a:pt x="6888" y="6411"/>
                    <a:pt x="12648" y="9602"/>
                    <a:pt x="16008" y="11934"/>
                  </a:cubicBezTo>
                  <a:cubicBezTo>
                    <a:pt x="19368" y="14266"/>
                    <a:pt x="20328" y="15739"/>
                    <a:pt x="20568" y="17089"/>
                  </a:cubicBezTo>
                  <a:cubicBezTo>
                    <a:pt x="20808" y="18439"/>
                    <a:pt x="20328" y="19666"/>
                    <a:pt x="18888" y="20402"/>
                  </a:cubicBezTo>
                  <a:cubicBezTo>
                    <a:pt x="17448" y="21139"/>
                    <a:pt x="15048" y="21384"/>
                    <a:pt x="13128" y="21016"/>
                  </a:cubicBezTo>
                  <a:cubicBezTo>
                    <a:pt x="11208" y="20648"/>
                    <a:pt x="9768" y="19666"/>
                    <a:pt x="8328" y="18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257617" y="206653"/>
              <a:ext cx="66051" cy="35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45" fill="norm" stroke="1" extrusionOk="0">
                  <a:moveTo>
                    <a:pt x="21063" y="0"/>
                  </a:moveTo>
                  <a:cubicBezTo>
                    <a:pt x="16338" y="1431"/>
                    <a:pt x="11613" y="2863"/>
                    <a:pt x="7900" y="5790"/>
                  </a:cubicBezTo>
                  <a:cubicBezTo>
                    <a:pt x="4188" y="8718"/>
                    <a:pt x="1488" y="13142"/>
                    <a:pt x="475" y="15875"/>
                  </a:cubicBezTo>
                  <a:cubicBezTo>
                    <a:pt x="-537" y="18607"/>
                    <a:pt x="138" y="19648"/>
                    <a:pt x="1825" y="20364"/>
                  </a:cubicBezTo>
                  <a:cubicBezTo>
                    <a:pt x="3513" y="21080"/>
                    <a:pt x="6213" y="21470"/>
                    <a:pt x="9251" y="21535"/>
                  </a:cubicBezTo>
                  <a:cubicBezTo>
                    <a:pt x="12288" y="21600"/>
                    <a:pt x="15663" y="21340"/>
                    <a:pt x="19038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260167" y="375734"/>
              <a:ext cx="284571" cy="14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868" fill="norm" stroke="1" extrusionOk="0">
                  <a:moveTo>
                    <a:pt x="0" y="6636"/>
                  </a:moveTo>
                  <a:cubicBezTo>
                    <a:pt x="3200" y="7236"/>
                    <a:pt x="6400" y="7836"/>
                    <a:pt x="8400" y="7836"/>
                  </a:cubicBezTo>
                  <a:cubicBezTo>
                    <a:pt x="10400" y="7836"/>
                    <a:pt x="11200" y="7236"/>
                    <a:pt x="11920" y="6486"/>
                  </a:cubicBezTo>
                  <a:cubicBezTo>
                    <a:pt x="12640" y="5736"/>
                    <a:pt x="13280" y="4836"/>
                    <a:pt x="13280" y="3936"/>
                  </a:cubicBezTo>
                  <a:cubicBezTo>
                    <a:pt x="13280" y="3036"/>
                    <a:pt x="12640" y="2136"/>
                    <a:pt x="11520" y="2286"/>
                  </a:cubicBezTo>
                  <a:cubicBezTo>
                    <a:pt x="10400" y="2436"/>
                    <a:pt x="8800" y="3636"/>
                    <a:pt x="7600" y="5586"/>
                  </a:cubicBezTo>
                  <a:cubicBezTo>
                    <a:pt x="6400" y="7536"/>
                    <a:pt x="5600" y="10236"/>
                    <a:pt x="5200" y="12336"/>
                  </a:cubicBezTo>
                  <a:cubicBezTo>
                    <a:pt x="4800" y="14436"/>
                    <a:pt x="4800" y="15936"/>
                    <a:pt x="5520" y="17286"/>
                  </a:cubicBezTo>
                  <a:cubicBezTo>
                    <a:pt x="6240" y="18636"/>
                    <a:pt x="7680" y="19836"/>
                    <a:pt x="9120" y="19386"/>
                  </a:cubicBezTo>
                  <a:cubicBezTo>
                    <a:pt x="10560" y="18936"/>
                    <a:pt x="12000" y="16836"/>
                    <a:pt x="12960" y="15186"/>
                  </a:cubicBezTo>
                  <a:cubicBezTo>
                    <a:pt x="13920" y="13536"/>
                    <a:pt x="14400" y="12336"/>
                    <a:pt x="14400" y="12336"/>
                  </a:cubicBezTo>
                  <a:cubicBezTo>
                    <a:pt x="14400" y="12336"/>
                    <a:pt x="13920" y="13536"/>
                    <a:pt x="13520" y="15486"/>
                  </a:cubicBezTo>
                  <a:cubicBezTo>
                    <a:pt x="13120" y="17436"/>
                    <a:pt x="12800" y="20136"/>
                    <a:pt x="12960" y="20736"/>
                  </a:cubicBezTo>
                  <a:cubicBezTo>
                    <a:pt x="13120" y="21336"/>
                    <a:pt x="13760" y="19836"/>
                    <a:pt x="14400" y="17286"/>
                  </a:cubicBezTo>
                  <a:cubicBezTo>
                    <a:pt x="15040" y="14736"/>
                    <a:pt x="15680" y="11136"/>
                    <a:pt x="16240" y="8586"/>
                  </a:cubicBezTo>
                  <a:cubicBezTo>
                    <a:pt x="16800" y="6036"/>
                    <a:pt x="17280" y="4536"/>
                    <a:pt x="17760" y="3186"/>
                  </a:cubicBezTo>
                  <a:cubicBezTo>
                    <a:pt x="18240" y="1836"/>
                    <a:pt x="18720" y="636"/>
                    <a:pt x="19360" y="186"/>
                  </a:cubicBezTo>
                  <a:cubicBezTo>
                    <a:pt x="20000" y="-264"/>
                    <a:pt x="20800" y="36"/>
                    <a:pt x="21200" y="1836"/>
                  </a:cubicBezTo>
                  <a:cubicBezTo>
                    <a:pt x="21600" y="3636"/>
                    <a:pt x="21600" y="6936"/>
                    <a:pt x="21280" y="10086"/>
                  </a:cubicBezTo>
                  <a:cubicBezTo>
                    <a:pt x="20960" y="13236"/>
                    <a:pt x="20320" y="16236"/>
                    <a:pt x="19680" y="19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4613565" y="149503"/>
              <a:ext cx="91103" cy="41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85" fill="norm" stroke="1" extrusionOk="0">
                  <a:moveTo>
                    <a:pt x="19656" y="0"/>
                  </a:moveTo>
                  <a:cubicBezTo>
                    <a:pt x="15238" y="3947"/>
                    <a:pt x="10820" y="7894"/>
                    <a:pt x="7384" y="11239"/>
                  </a:cubicBezTo>
                  <a:cubicBezTo>
                    <a:pt x="3947" y="14583"/>
                    <a:pt x="1493" y="17324"/>
                    <a:pt x="511" y="18969"/>
                  </a:cubicBezTo>
                  <a:cubicBezTo>
                    <a:pt x="-471" y="20613"/>
                    <a:pt x="20" y="21161"/>
                    <a:pt x="1493" y="21381"/>
                  </a:cubicBezTo>
                  <a:cubicBezTo>
                    <a:pt x="2965" y="21600"/>
                    <a:pt x="5420" y="21490"/>
                    <a:pt x="8856" y="20887"/>
                  </a:cubicBezTo>
                  <a:cubicBezTo>
                    <a:pt x="12293" y="20284"/>
                    <a:pt x="16711" y="19188"/>
                    <a:pt x="21129" y="18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4608287" y="333653"/>
              <a:ext cx="14718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867" y="21600"/>
                  </a:moveTo>
                  <a:cubicBezTo>
                    <a:pt x="2016" y="21600"/>
                    <a:pt x="165" y="21600"/>
                    <a:pt x="10" y="20057"/>
                  </a:cubicBezTo>
                  <a:cubicBezTo>
                    <a:pt x="-144" y="18514"/>
                    <a:pt x="1399" y="15429"/>
                    <a:pt x="5256" y="11829"/>
                  </a:cubicBezTo>
                  <a:cubicBezTo>
                    <a:pt x="9113" y="8229"/>
                    <a:pt x="15285" y="4114"/>
                    <a:pt x="214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39528" y="1757336"/>
              <a:ext cx="221740" cy="23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00" fill="norm" stroke="1" extrusionOk="0">
                  <a:moveTo>
                    <a:pt x="1173" y="6304"/>
                  </a:moveTo>
                  <a:cubicBezTo>
                    <a:pt x="970" y="5331"/>
                    <a:pt x="766" y="4358"/>
                    <a:pt x="1989" y="3287"/>
                  </a:cubicBezTo>
                  <a:cubicBezTo>
                    <a:pt x="3211" y="2217"/>
                    <a:pt x="5860" y="1050"/>
                    <a:pt x="7694" y="466"/>
                  </a:cubicBezTo>
                  <a:cubicBezTo>
                    <a:pt x="9528" y="-118"/>
                    <a:pt x="10547" y="-118"/>
                    <a:pt x="11362" y="271"/>
                  </a:cubicBezTo>
                  <a:cubicBezTo>
                    <a:pt x="12177" y="660"/>
                    <a:pt x="12789" y="1439"/>
                    <a:pt x="11158" y="4358"/>
                  </a:cubicBezTo>
                  <a:cubicBezTo>
                    <a:pt x="9528" y="7277"/>
                    <a:pt x="5656" y="12336"/>
                    <a:pt x="3211" y="15547"/>
                  </a:cubicBezTo>
                  <a:cubicBezTo>
                    <a:pt x="766" y="18758"/>
                    <a:pt x="-253" y="20120"/>
                    <a:pt x="53" y="20801"/>
                  </a:cubicBezTo>
                  <a:cubicBezTo>
                    <a:pt x="358" y="21482"/>
                    <a:pt x="1989" y="21482"/>
                    <a:pt x="5758" y="20704"/>
                  </a:cubicBezTo>
                  <a:cubicBezTo>
                    <a:pt x="9528" y="19925"/>
                    <a:pt x="15438" y="18368"/>
                    <a:pt x="21347" y="16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0" y="1602523"/>
              <a:ext cx="430434" cy="51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64" fill="norm" stroke="1" extrusionOk="0">
                  <a:moveTo>
                    <a:pt x="16323" y="1105"/>
                  </a:moveTo>
                  <a:cubicBezTo>
                    <a:pt x="15275" y="576"/>
                    <a:pt x="14226" y="47"/>
                    <a:pt x="12915" y="3"/>
                  </a:cubicBezTo>
                  <a:cubicBezTo>
                    <a:pt x="11605" y="-41"/>
                    <a:pt x="10032" y="400"/>
                    <a:pt x="8249" y="1634"/>
                  </a:cubicBezTo>
                  <a:cubicBezTo>
                    <a:pt x="6467" y="2868"/>
                    <a:pt x="4475" y="4896"/>
                    <a:pt x="2902" y="7277"/>
                  </a:cubicBezTo>
                  <a:cubicBezTo>
                    <a:pt x="1329" y="9657"/>
                    <a:pt x="176" y="12390"/>
                    <a:pt x="18" y="14770"/>
                  </a:cubicBezTo>
                  <a:cubicBezTo>
                    <a:pt x="-139" y="17151"/>
                    <a:pt x="700" y="19179"/>
                    <a:pt x="2535" y="20281"/>
                  </a:cubicBezTo>
                  <a:cubicBezTo>
                    <a:pt x="4370" y="21383"/>
                    <a:pt x="7201" y="21559"/>
                    <a:pt x="10242" y="20810"/>
                  </a:cubicBezTo>
                  <a:cubicBezTo>
                    <a:pt x="13282" y="20060"/>
                    <a:pt x="16533" y="18385"/>
                    <a:pt x="18578" y="16093"/>
                  </a:cubicBezTo>
                  <a:cubicBezTo>
                    <a:pt x="20622" y="13801"/>
                    <a:pt x="21461" y="10891"/>
                    <a:pt x="21304" y="8335"/>
                  </a:cubicBezTo>
                  <a:cubicBezTo>
                    <a:pt x="21146" y="5778"/>
                    <a:pt x="19993" y="3574"/>
                    <a:pt x="18053" y="2383"/>
                  </a:cubicBezTo>
                  <a:cubicBezTo>
                    <a:pt x="16113" y="1193"/>
                    <a:pt x="13387" y="1017"/>
                    <a:pt x="11814" y="1061"/>
                  </a:cubicBezTo>
                  <a:cubicBezTo>
                    <a:pt x="10242" y="1105"/>
                    <a:pt x="9822" y="1370"/>
                    <a:pt x="9403" y="1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006851" y="1633286"/>
              <a:ext cx="198963" cy="43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31" fill="norm" stroke="1" extrusionOk="0">
                  <a:moveTo>
                    <a:pt x="20691" y="3531"/>
                  </a:moveTo>
                  <a:cubicBezTo>
                    <a:pt x="20691" y="3012"/>
                    <a:pt x="20691" y="2492"/>
                    <a:pt x="20691" y="1973"/>
                  </a:cubicBezTo>
                  <a:cubicBezTo>
                    <a:pt x="20691" y="1454"/>
                    <a:pt x="20691" y="935"/>
                    <a:pt x="20008" y="571"/>
                  </a:cubicBezTo>
                  <a:cubicBezTo>
                    <a:pt x="19326" y="208"/>
                    <a:pt x="17962" y="0"/>
                    <a:pt x="16029" y="0"/>
                  </a:cubicBezTo>
                  <a:cubicBezTo>
                    <a:pt x="14097" y="0"/>
                    <a:pt x="11596" y="208"/>
                    <a:pt x="9208" y="1090"/>
                  </a:cubicBezTo>
                  <a:cubicBezTo>
                    <a:pt x="6821" y="1973"/>
                    <a:pt x="4547" y="3531"/>
                    <a:pt x="2842" y="5815"/>
                  </a:cubicBezTo>
                  <a:cubicBezTo>
                    <a:pt x="1137" y="8100"/>
                    <a:pt x="0" y="11112"/>
                    <a:pt x="0" y="13708"/>
                  </a:cubicBezTo>
                  <a:cubicBezTo>
                    <a:pt x="0" y="16304"/>
                    <a:pt x="1137" y="18485"/>
                    <a:pt x="2160" y="19731"/>
                  </a:cubicBezTo>
                  <a:cubicBezTo>
                    <a:pt x="3183" y="20977"/>
                    <a:pt x="4093" y="21288"/>
                    <a:pt x="5116" y="21444"/>
                  </a:cubicBezTo>
                  <a:cubicBezTo>
                    <a:pt x="6139" y="21600"/>
                    <a:pt x="7276" y="21600"/>
                    <a:pt x="9208" y="20977"/>
                  </a:cubicBezTo>
                  <a:cubicBezTo>
                    <a:pt x="11141" y="20354"/>
                    <a:pt x="13869" y="19108"/>
                    <a:pt x="15916" y="18069"/>
                  </a:cubicBezTo>
                  <a:cubicBezTo>
                    <a:pt x="17962" y="17031"/>
                    <a:pt x="19326" y="16200"/>
                    <a:pt x="20236" y="15525"/>
                  </a:cubicBezTo>
                  <a:cubicBezTo>
                    <a:pt x="21145" y="14850"/>
                    <a:pt x="21600" y="14331"/>
                    <a:pt x="21259" y="14019"/>
                  </a:cubicBezTo>
                  <a:cubicBezTo>
                    <a:pt x="20918" y="13708"/>
                    <a:pt x="19781" y="13604"/>
                    <a:pt x="18644" y="13552"/>
                  </a:cubicBezTo>
                  <a:cubicBezTo>
                    <a:pt x="17507" y="13500"/>
                    <a:pt x="16371" y="13500"/>
                    <a:pt x="15006" y="13708"/>
                  </a:cubicBezTo>
                  <a:cubicBezTo>
                    <a:pt x="13642" y="13915"/>
                    <a:pt x="12051" y="14331"/>
                    <a:pt x="11255" y="14590"/>
                  </a:cubicBezTo>
                  <a:cubicBezTo>
                    <a:pt x="10459" y="14850"/>
                    <a:pt x="10459" y="14954"/>
                    <a:pt x="10459" y="15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359011" y="1626936"/>
              <a:ext cx="30957" cy="44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10" fill="norm" stroke="1" extrusionOk="0">
                  <a:moveTo>
                    <a:pt x="8100" y="1019"/>
                  </a:moveTo>
                  <a:cubicBezTo>
                    <a:pt x="6660" y="509"/>
                    <a:pt x="5220" y="0"/>
                    <a:pt x="5220" y="0"/>
                  </a:cubicBezTo>
                  <a:cubicBezTo>
                    <a:pt x="5220" y="0"/>
                    <a:pt x="6660" y="509"/>
                    <a:pt x="7380" y="2394"/>
                  </a:cubicBezTo>
                  <a:cubicBezTo>
                    <a:pt x="8100" y="4279"/>
                    <a:pt x="8100" y="7540"/>
                    <a:pt x="6660" y="10800"/>
                  </a:cubicBezTo>
                  <a:cubicBezTo>
                    <a:pt x="5220" y="14060"/>
                    <a:pt x="2340" y="17321"/>
                    <a:pt x="900" y="19206"/>
                  </a:cubicBezTo>
                  <a:cubicBezTo>
                    <a:pt x="-540" y="21091"/>
                    <a:pt x="-540" y="21600"/>
                    <a:pt x="3060" y="21498"/>
                  </a:cubicBezTo>
                  <a:cubicBezTo>
                    <a:pt x="6660" y="21396"/>
                    <a:pt x="13860" y="20683"/>
                    <a:pt x="21060" y="1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485217" y="188305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485217" y="178145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586817" y="1819553"/>
              <a:ext cx="133351" cy="20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1371" y="5625"/>
                    <a:pt x="2743" y="11250"/>
                    <a:pt x="3429" y="14625"/>
                  </a:cubicBezTo>
                  <a:cubicBezTo>
                    <a:pt x="4114" y="18000"/>
                    <a:pt x="4114" y="19125"/>
                    <a:pt x="4800" y="20025"/>
                  </a:cubicBezTo>
                  <a:cubicBezTo>
                    <a:pt x="5486" y="20925"/>
                    <a:pt x="6857" y="21600"/>
                    <a:pt x="7886" y="21375"/>
                  </a:cubicBezTo>
                  <a:cubicBezTo>
                    <a:pt x="8914" y="21150"/>
                    <a:pt x="9600" y="20025"/>
                    <a:pt x="11829" y="16650"/>
                  </a:cubicBezTo>
                  <a:cubicBezTo>
                    <a:pt x="14057" y="13275"/>
                    <a:pt x="17829" y="7650"/>
                    <a:pt x="21600" y="2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764068" y="1836621"/>
              <a:ext cx="108500" cy="1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026" fill="norm" stroke="1" extrusionOk="0">
                  <a:moveTo>
                    <a:pt x="1329" y="6569"/>
                  </a:moveTo>
                  <a:cubicBezTo>
                    <a:pt x="3366" y="6832"/>
                    <a:pt x="5404" y="7096"/>
                    <a:pt x="7849" y="6569"/>
                  </a:cubicBezTo>
                  <a:cubicBezTo>
                    <a:pt x="10295" y="6042"/>
                    <a:pt x="13148" y="4725"/>
                    <a:pt x="14574" y="3408"/>
                  </a:cubicBezTo>
                  <a:cubicBezTo>
                    <a:pt x="16000" y="2091"/>
                    <a:pt x="16000" y="774"/>
                    <a:pt x="14982" y="247"/>
                  </a:cubicBezTo>
                  <a:cubicBezTo>
                    <a:pt x="13963" y="-280"/>
                    <a:pt x="11925" y="-17"/>
                    <a:pt x="9276" y="1564"/>
                  </a:cubicBezTo>
                  <a:cubicBezTo>
                    <a:pt x="6627" y="3144"/>
                    <a:pt x="3366" y="6042"/>
                    <a:pt x="1533" y="9466"/>
                  </a:cubicBezTo>
                  <a:cubicBezTo>
                    <a:pt x="-301" y="12891"/>
                    <a:pt x="-709" y="16842"/>
                    <a:pt x="1533" y="18949"/>
                  </a:cubicBezTo>
                  <a:cubicBezTo>
                    <a:pt x="3774" y="21057"/>
                    <a:pt x="8665" y="21320"/>
                    <a:pt x="12333" y="20793"/>
                  </a:cubicBezTo>
                  <a:cubicBezTo>
                    <a:pt x="16000" y="20266"/>
                    <a:pt x="18446" y="18949"/>
                    <a:pt x="20891" y="17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917282" y="1829024"/>
              <a:ext cx="94986" cy="15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29" fill="norm" stroke="1" extrusionOk="0">
                  <a:moveTo>
                    <a:pt x="1380" y="5623"/>
                  </a:moveTo>
                  <a:cubicBezTo>
                    <a:pt x="900" y="9943"/>
                    <a:pt x="420" y="14263"/>
                    <a:pt x="180" y="17143"/>
                  </a:cubicBezTo>
                  <a:cubicBezTo>
                    <a:pt x="-60" y="20023"/>
                    <a:pt x="-60" y="21463"/>
                    <a:pt x="180" y="21319"/>
                  </a:cubicBezTo>
                  <a:cubicBezTo>
                    <a:pt x="420" y="21175"/>
                    <a:pt x="900" y="19447"/>
                    <a:pt x="2100" y="16423"/>
                  </a:cubicBezTo>
                  <a:cubicBezTo>
                    <a:pt x="3300" y="13399"/>
                    <a:pt x="5220" y="9079"/>
                    <a:pt x="7620" y="5767"/>
                  </a:cubicBezTo>
                  <a:cubicBezTo>
                    <a:pt x="10020" y="2455"/>
                    <a:pt x="12900" y="151"/>
                    <a:pt x="15060" y="7"/>
                  </a:cubicBezTo>
                  <a:cubicBezTo>
                    <a:pt x="17220" y="-137"/>
                    <a:pt x="18660" y="1879"/>
                    <a:pt x="19620" y="5191"/>
                  </a:cubicBezTo>
                  <a:cubicBezTo>
                    <a:pt x="20580" y="8503"/>
                    <a:pt x="21060" y="13111"/>
                    <a:pt x="21540" y="17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069417" y="1667153"/>
              <a:ext cx="44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500"/>
                    <a:pt x="17486" y="9000"/>
                    <a:pt x="13886" y="12600"/>
                  </a:cubicBezTo>
                  <a:cubicBezTo>
                    <a:pt x="10286" y="16200"/>
                    <a:pt x="5143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2114296" y="1819553"/>
              <a:ext cx="6942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600" fill="norm" stroke="1" extrusionOk="0">
                  <a:moveTo>
                    <a:pt x="20241" y="0"/>
                  </a:moveTo>
                  <a:cubicBezTo>
                    <a:pt x="14687" y="993"/>
                    <a:pt x="9132" y="1986"/>
                    <a:pt x="5121" y="4097"/>
                  </a:cubicBezTo>
                  <a:cubicBezTo>
                    <a:pt x="1110" y="6207"/>
                    <a:pt x="-1359" y="9434"/>
                    <a:pt x="801" y="12538"/>
                  </a:cubicBezTo>
                  <a:cubicBezTo>
                    <a:pt x="2961" y="15641"/>
                    <a:pt x="9750" y="18621"/>
                    <a:pt x="165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2197941" y="1844953"/>
              <a:ext cx="126458" cy="15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0984" fill="norm" stroke="1" extrusionOk="0">
                  <a:moveTo>
                    <a:pt x="14153" y="4263"/>
                  </a:moveTo>
                  <a:cubicBezTo>
                    <a:pt x="12439" y="2558"/>
                    <a:pt x="10724" y="853"/>
                    <a:pt x="9010" y="711"/>
                  </a:cubicBezTo>
                  <a:cubicBezTo>
                    <a:pt x="7296" y="568"/>
                    <a:pt x="5582" y="1989"/>
                    <a:pt x="4039" y="4832"/>
                  </a:cubicBezTo>
                  <a:cubicBezTo>
                    <a:pt x="2496" y="7674"/>
                    <a:pt x="1124" y="11937"/>
                    <a:pt x="439" y="14779"/>
                  </a:cubicBezTo>
                  <a:cubicBezTo>
                    <a:pt x="-247" y="17621"/>
                    <a:pt x="-247" y="19042"/>
                    <a:pt x="1296" y="20037"/>
                  </a:cubicBezTo>
                  <a:cubicBezTo>
                    <a:pt x="2839" y="21032"/>
                    <a:pt x="5924" y="21600"/>
                    <a:pt x="9696" y="19895"/>
                  </a:cubicBezTo>
                  <a:cubicBezTo>
                    <a:pt x="13467" y="18189"/>
                    <a:pt x="17924" y="14211"/>
                    <a:pt x="19639" y="10516"/>
                  </a:cubicBezTo>
                  <a:cubicBezTo>
                    <a:pt x="21353" y="6821"/>
                    <a:pt x="20324" y="3411"/>
                    <a:pt x="17753" y="1705"/>
                  </a:cubicBezTo>
                  <a:cubicBezTo>
                    <a:pt x="15182" y="0"/>
                    <a:pt x="11067" y="0"/>
                    <a:pt x="69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2520267" y="1914803"/>
              <a:ext cx="165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2782021" y="1652621"/>
              <a:ext cx="163697" cy="3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68" fill="norm" stroke="1" extrusionOk="0">
                  <a:moveTo>
                    <a:pt x="21145" y="3604"/>
                  </a:moveTo>
                  <a:cubicBezTo>
                    <a:pt x="20872" y="2904"/>
                    <a:pt x="20598" y="2203"/>
                    <a:pt x="20325" y="1561"/>
                  </a:cubicBezTo>
                  <a:cubicBezTo>
                    <a:pt x="20051" y="919"/>
                    <a:pt x="19778" y="335"/>
                    <a:pt x="18958" y="102"/>
                  </a:cubicBezTo>
                  <a:cubicBezTo>
                    <a:pt x="18137" y="-132"/>
                    <a:pt x="16770" y="-15"/>
                    <a:pt x="14446" y="1036"/>
                  </a:cubicBezTo>
                  <a:cubicBezTo>
                    <a:pt x="12122" y="2086"/>
                    <a:pt x="8841" y="4071"/>
                    <a:pt x="6107" y="6757"/>
                  </a:cubicBezTo>
                  <a:cubicBezTo>
                    <a:pt x="3373" y="9442"/>
                    <a:pt x="1186" y="12828"/>
                    <a:pt x="365" y="15222"/>
                  </a:cubicBezTo>
                  <a:cubicBezTo>
                    <a:pt x="-455" y="17615"/>
                    <a:pt x="92" y="19016"/>
                    <a:pt x="2142" y="19892"/>
                  </a:cubicBezTo>
                  <a:cubicBezTo>
                    <a:pt x="4193" y="20767"/>
                    <a:pt x="7748" y="21118"/>
                    <a:pt x="11302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929754" y="1841690"/>
              <a:ext cx="142964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71" fill="norm" stroke="1" extrusionOk="0">
                  <a:moveTo>
                    <a:pt x="20501" y="7165"/>
                  </a:moveTo>
                  <a:cubicBezTo>
                    <a:pt x="20501" y="5762"/>
                    <a:pt x="20501" y="4359"/>
                    <a:pt x="19230" y="2957"/>
                  </a:cubicBezTo>
                  <a:cubicBezTo>
                    <a:pt x="17960" y="1554"/>
                    <a:pt x="15419" y="152"/>
                    <a:pt x="12560" y="11"/>
                  </a:cubicBezTo>
                  <a:cubicBezTo>
                    <a:pt x="9701" y="-129"/>
                    <a:pt x="6525" y="993"/>
                    <a:pt x="4142" y="3939"/>
                  </a:cubicBezTo>
                  <a:cubicBezTo>
                    <a:pt x="1760" y="6884"/>
                    <a:pt x="172" y="11653"/>
                    <a:pt x="13" y="14739"/>
                  </a:cubicBezTo>
                  <a:cubicBezTo>
                    <a:pt x="-146" y="17824"/>
                    <a:pt x="1125" y="19227"/>
                    <a:pt x="4142" y="18806"/>
                  </a:cubicBezTo>
                  <a:cubicBezTo>
                    <a:pt x="7160" y="18385"/>
                    <a:pt x="11925" y="16141"/>
                    <a:pt x="14625" y="14177"/>
                  </a:cubicBezTo>
                  <a:cubicBezTo>
                    <a:pt x="17325" y="12214"/>
                    <a:pt x="17960" y="10531"/>
                    <a:pt x="18278" y="11092"/>
                  </a:cubicBezTo>
                  <a:cubicBezTo>
                    <a:pt x="18595" y="11653"/>
                    <a:pt x="18595" y="14458"/>
                    <a:pt x="19072" y="16562"/>
                  </a:cubicBezTo>
                  <a:cubicBezTo>
                    <a:pt x="19548" y="18666"/>
                    <a:pt x="20501" y="20068"/>
                    <a:pt x="21454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142832" y="1848041"/>
              <a:ext cx="107045" cy="15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68" fill="norm" stroke="1" extrusionOk="0">
                  <a:moveTo>
                    <a:pt x="3759" y="9948"/>
                  </a:moveTo>
                  <a:cubicBezTo>
                    <a:pt x="3759" y="8508"/>
                    <a:pt x="3759" y="7068"/>
                    <a:pt x="3335" y="7212"/>
                  </a:cubicBezTo>
                  <a:cubicBezTo>
                    <a:pt x="2912" y="7356"/>
                    <a:pt x="2065" y="9084"/>
                    <a:pt x="1429" y="11244"/>
                  </a:cubicBezTo>
                  <a:cubicBezTo>
                    <a:pt x="794" y="13404"/>
                    <a:pt x="371" y="15996"/>
                    <a:pt x="159" y="18012"/>
                  </a:cubicBezTo>
                  <a:cubicBezTo>
                    <a:pt x="-53" y="20028"/>
                    <a:pt x="-53" y="21468"/>
                    <a:pt x="159" y="21468"/>
                  </a:cubicBezTo>
                  <a:cubicBezTo>
                    <a:pt x="371" y="21468"/>
                    <a:pt x="794" y="20028"/>
                    <a:pt x="2700" y="16572"/>
                  </a:cubicBezTo>
                  <a:cubicBezTo>
                    <a:pt x="4606" y="13116"/>
                    <a:pt x="7994" y="7644"/>
                    <a:pt x="10959" y="4332"/>
                  </a:cubicBezTo>
                  <a:cubicBezTo>
                    <a:pt x="13923" y="1020"/>
                    <a:pt x="16465" y="-132"/>
                    <a:pt x="18159" y="12"/>
                  </a:cubicBezTo>
                  <a:cubicBezTo>
                    <a:pt x="19853" y="156"/>
                    <a:pt x="20700" y="1596"/>
                    <a:pt x="21123" y="3756"/>
                  </a:cubicBezTo>
                  <a:cubicBezTo>
                    <a:pt x="21547" y="5916"/>
                    <a:pt x="21547" y="8796"/>
                    <a:pt x="20912" y="11388"/>
                  </a:cubicBezTo>
                  <a:cubicBezTo>
                    <a:pt x="20276" y="13980"/>
                    <a:pt x="19006" y="16284"/>
                    <a:pt x="17735" y="18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327725" y="1660803"/>
              <a:ext cx="75193" cy="3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82" fill="norm" stroke="1" extrusionOk="0">
                  <a:moveTo>
                    <a:pt x="21314" y="0"/>
                  </a:moveTo>
                  <a:cubicBezTo>
                    <a:pt x="15914" y="3436"/>
                    <a:pt x="10514" y="6873"/>
                    <a:pt x="6914" y="10125"/>
                  </a:cubicBezTo>
                  <a:cubicBezTo>
                    <a:pt x="3314" y="13377"/>
                    <a:pt x="1514" y="16445"/>
                    <a:pt x="614" y="18286"/>
                  </a:cubicBezTo>
                  <a:cubicBezTo>
                    <a:pt x="-286" y="20127"/>
                    <a:pt x="-286" y="20741"/>
                    <a:pt x="1214" y="21109"/>
                  </a:cubicBezTo>
                  <a:cubicBezTo>
                    <a:pt x="2714" y="21477"/>
                    <a:pt x="5714" y="21600"/>
                    <a:pt x="9014" y="21355"/>
                  </a:cubicBezTo>
                  <a:cubicBezTo>
                    <a:pt x="12314" y="21109"/>
                    <a:pt x="15914" y="20495"/>
                    <a:pt x="19514" y="19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314017" y="1663925"/>
              <a:ext cx="440638" cy="34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7" fill="norm" stroke="1" extrusionOk="0">
                  <a:moveTo>
                    <a:pt x="0" y="12054"/>
                  </a:moveTo>
                  <a:cubicBezTo>
                    <a:pt x="2377" y="12054"/>
                    <a:pt x="4754" y="12054"/>
                    <a:pt x="6304" y="11988"/>
                  </a:cubicBezTo>
                  <a:cubicBezTo>
                    <a:pt x="7855" y="11922"/>
                    <a:pt x="8578" y="11791"/>
                    <a:pt x="9095" y="11461"/>
                  </a:cubicBezTo>
                  <a:cubicBezTo>
                    <a:pt x="9611" y="11132"/>
                    <a:pt x="9922" y="10605"/>
                    <a:pt x="9767" y="10276"/>
                  </a:cubicBezTo>
                  <a:cubicBezTo>
                    <a:pt x="9611" y="9947"/>
                    <a:pt x="8991" y="9815"/>
                    <a:pt x="8113" y="10276"/>
                  </a:cubicBezTo>
                  <a:cubicBezTo>
                    <a:pt x="7234" y="10737"/>
                    <a:pt x="6098" y="11791"/>
                    <a:pt x="5426" y="13239"/>
                  </a:cubicBezTo>
                  <a:cubicBezTo>
                    <a:pt x="4754" y="14688"/>
                    <a:pt x="4547" y="16532"/>
                    <a:pt x="4547" y="17783"/>
                  </a:cubicBezTo>
                  <a:cubicBezTo>
                    <a:pt x="4547" y="19035"/>
                    <a:pt x="4754" y="19693"/>
                    <a:pt x="5116" y="20220"/>
                  </a:cubicBezTo>
                  <a:cubicBezTo>
                    <a:pt x="5478" y="20747"/>
                    <a:pt x="5994" y="21142"/>
                    <a:pt x="6769" y="21010"/>
                  </a:cubicBezTo>
                  <a:cubicBezTo>
                    <a:pt x="7544" y="20878"/>
                    <a:pt x="8578" y="20220"/>
                    <a:pt x="9818" y="18244"/>
                  </a:cubicBezTo>
                  <a:cubicBezTo>
                    <a:pt x="11058" y="16269"/>
                    <a:pt x="12505" y="12976"/>
                    <a:pt x="13384" y="10539"/>
                  </a:cubicBezTo>
                  <a:cubicBezTo>
                    <a:pt x="14262" y="8103"/>
                    <a:pt x="14572" y="6522"/>
                    <a:pt x="14727" y="5403"/>
                  </a:cubicBezTo>
                  <a:cubicBezTo>
                    <a:pt x="14882" y="4283"/>
                    <a:pt x="14882" y="3625"/>
                    <a:pt x="14676" y="3493"/>
                  </a:cubicBezTo>
                  <a:cubicBezTo>
                    <a:pt x="14469" y="3361"/>
                    <a:pt x="14056" y="3757"/>
                    <a:pt x="13487" y="5469"/>
                  </a:cubicBezTo>
                  <a:cubicBezTo>
                    <a:pt x="12919" y="7181"/>
                    <a:pt x="12195" y="10210"/>
                    <a:pt x="11833" y="12844"/>
                  </a:cubicBezTo>
                  <a:cubicBezTo>
                    <a:pt x="11472" y="15478"/>
                    <a:pt x="11472" y="17717"/>
                    <a:pt x="11678" y="19035"/>
                  </a:cubicBezTo>
                  <a:cubicBezTo>
                    <a:pt x="11885" y="20352"/>
                    <a:pt x="12299" y="20747"/>
                    <a:pt x="12919" y="20615"/>
                  </a:cubicBezTo>
                  <a:cubicBezTo>
                    <a:pt x="13539" y="20483"/>
                    <a:pt x="14366" y="19825"/>
                    <a:pt x="15502" y="17849"/>
                  </a:cubicBezTo>
                  <a:cubicBezTo>
                    <a:pt x="16639" y="15874"/>
                    <a:pt x="18086" y="12581"/>
                    <a:pt x="19120" y="9683"/>
                  </a:cubicBezTo>
                  <a:cubicBezTo>
                    <a:pt x="20153" y="6786"/>
                    <a:pt x="20773" y="4283"/>
                    <a:pt x="21135" y="2571"/>
                  </a:cubicBezTo>
                  <a:cubicBezTo>
                    <a:pt x="21497" y="859"/>
                    <a:pt x="21600" y="-63"/>
                    <a:pt x="21445" y="3"/>
                  </a:cubicBezTo>
                  <a:cubicBezTo>
                    <a:pt x="21290" y="69"/>
                    <a:pt x="20877" y="1122"/>
                    <a:pt x="20360" y="3625"/>
                  </a:cubicBezTo>
                  <a:cubicBezTo>
                    <a:pt x="19843" y="6127"/>
                    <a:pt x="19223" y="10078"/>
                    <a:pt x="18861" y="13305"/>
                  </a:cubicBezTo>
                  <a:cubicBezTo>
                    <a:pt x="18500" y="16532"/>
                    <a:pt x="18396" y="19035"/>
                    <a:pt x="18293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834717" y="1895753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834717" y="1806853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507817" y="1648103"/>
              <a:ext cx="31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96"/>
                    <a:pt x="7200" y="6792"/>
                    <a:pt x="3600" y="10392"/>
                  </a:cubicBezTo>
                  <a:cubicBezTo>
                    <a:pt x="0" y="13992"/>
                    <a:pt x="0" y="177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393517" y="1618469"/>
              <a:ext cx="368301" cy="33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11135"/>
                  </a:moveTo>
                  <a:cubicBezTo>
                    <a:pt x="1862" y="9794"/>
                    <a:pt x="3724" y="8452"/>
                    <a:pt x="6083" y="6909"/>
                  </a:cubicBezTo>
                  <a:cubicBezTo>
                    <a:pt x="8441" y="5366"/>
                    <a:pt x="11297" y="3622"/>
                    <a:pt x="13097" y="2281"/>
                  </a:cubicBezTo>
                  <a:cubicBezTo>
                    <a:pt x="14897" y="939"/>
                    <a:pt x="15641" y="0"/>
                    <a:pt x="15828" y="0"/>
                  </a:cubicBezTo>
                  <a:cubicBezTo>
                    <a:pt x="16014" y="0"/>
                    <a:pt x="15641" y="939"/>
                    <a:pt x="15269" y="3824"/>
                  </a:cubicBezTo>
                  <a:cubicBezTo>
                    <a:pt x="14897" y="6708"/>
                    <a:pt x="14524" y="11538"/>
                    <a:pt x="14276" y="14355"/>
                  </a:cubicBezTo>
                  <a:cubicBezTo>
                    <a:pt x="14028" y="17173"/>
                    <a:pt x="13903" y="17978"/>
                    <a:pt x="13717" y="18984"/>
                  </a:cubicBezTo>
                  <a:cubicBezTo>
                    <a:pt x="13531" y="19990"/>
                    <a:pt x="13283" y="21198"/>
                    <a:pt x="13097" y="21399"/>
                  </a:cubicBezTo>
                  <a:cubicBezTo>
                    <a:pt x="12910" y="21600"/>
                    <a:pt x="12786" y="20795"/>
                    <a:pt x="13283" y="19051"/>
                  </a:cubicBezTo>
                  <a:cubicBezTo>
                    <a:pt x="13779" y="17307"/>
                    <a:pt x="14897" y="14624"/>
                    <a:pt x="15703" y="13081"/>
                  </a:cubicBezTo>
                  <a:cubicBezTo>
                    <a:pt x="16510" y="11538"/>
                    <a:pt x="17007" y="11135"/>
                    <a:pt x="17876" y="11135"/>
                  </a:cubicBezTo>
                  <a:cubicBezTo>
                    <a:pt x="18745" y="11135"/>
                    <a:pt x="19986" y="11538"/>
                    <a:pt x="20669" y="13282"/>
                  </a:cubicBezTo>
                  <a:cubicBezTo>
                    <a:pt x="21352" y="15026"/>
                    <a:pt x="21476" y="18112"/>
                    <a:pt x="21600" y="21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806003" y="1799794"/>
              <a:ext cx="94336" cy="16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150" fill="norm" stroke="1" extrusionOk="0">
                  <a:moveTo>
                    <a:pt x="1436" y="7380"/>
                  </a:moveTo>
                  <a:cubicBezTo>
                    <a:pt x="6032" y="7380"/>
                    <a:pt x="10627" y="7380"/>
                    <a:pt x="13844" y="6840"/>
                  </a:cubicBezTo>
                  <a:cubicBezTo>
                    <a:pt x="17061" y="6300"/>
                    <a:pt x="18900" y="5220"/>
                    <a:pt x="19819" y="4005"/>
                  </a:cubicBezTo>
                  <a:cubicBezTo>
                    <a:pt x="20738" y="2790"/>
                    <a:pt x="20738" y="1440"/>
                    <a:pt x="19589" y="630"/>
                  </a:cubicBezTo>
                  <a:cubicBezTo>
                    <a:pt x="18440" y="-180"/>
                    <a:pt x="16142" y="-450"/>
                    <a:pt x="12466" y="1305"/>
                  </a:cubicBezTo>
                  <a:cubicBezTo>
                    <a:pt x="8789" y="3060"/>
                    <a:pt x="3734" y="6840"/>
                    <a:pt x="1436" y="10080"/>
                  </a:cubicBezTo>
                  <a:cubicBezTo>
                    <a:pt x="-862" y="13320"/>
                    <a:pt x="-402" y="16020"/>
                    <a:pt x="2815" y="17775"/>
                  </a:cubicBezTo>
                  <a:cubicBezTo>
                    <a:pt x="6032" y="19530"/>
                    <a:pt x="12006" y="20340"/>
                    <a:pt x="17981" y="2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4964226" y="1819553"/>
              <a:ext cx="121442" cy="13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95" fill="norm" stroke="1" extrusionOk="0">
                  <a:moveTo>
                    <a:pt x="21005" y="2057"/>
                  </a:moveTo>
                  <a:cubicBezTo>
                    <a:pt x="17344" y="1371"/>
                    <a:pt x="13683" y="686"/>
                    <a:pt x="10205" y="1543"/>
                  </a:cubicBezTo>
                  <a:cubicBezTo>
                    <a:pt x="6727" y="2400"/>
                    <a:pt x="3432" y="4800"/>
                    <a:pt x="1602" y="7714"/>
                  </a:cubicBezTo>
                  <a:cubicBezTo>
                    <a:pt x="-229" y="10629"/>
                    <a:pt x="-595" y="14057"/>
                    <a:pt x="1052" y="16800"/>
                  </a:cubicBezTo>
                  <a:cubicBezTo>
                    <a:pt x="2700" y="19543"/>
                    <a:pt x="6361" y="21600"/>
                    <a:pt x="10388" y="21257"/>
                  </a:cubicBezTo>
                  <a:cubicBezTo>
                    <a:pt x="14415" y="20914"/>
                    <a:pt x="18808" y="18171"/>
                    <a:pt x="19907" y="14229"/>
                  </a:cubicBezTo>
                  <a:cubicBezTo>
                    <a:pt x="21005" y="10286"/>
                    <a:pt x="18808" y="5143"/>
                    <a:pt x="166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5130117" y="1796108"/>
              <a:ext cx="471120" cy="18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192" fill="norm" stroke="1" extrusionOk="0">
                  <a:moveTo>
                    <a:pt x="0" y="1938"/>
                  </a:moveTo>
                  <a:cubicBezTo>
                    <a:pt x="484" y="1698"/>
                    <a:pt x="969" y="1458"/>
                    <a:pt x="1598" y="2898"/>
                  </a:cubicBezTo>
                  <a:cubicBezTo>
                    <a:pt x="2228" y="4338"/>
                    <a:pt x="3003" y="7458"/>
                    <a:pt x="3390" y="10098"/>
                  </a:cubicBezTo>
                  <a:cubicBezTo>
                    <a:pt x="3778" y="12738"/>
                    <a:pt x="3778" y="14898"/>
                    <a:pt x="3632" y="16458"/>
                  </a:cubicBezTo>
                  <a:cubicBezTo>
                    <a:pt x="3487" y="18018"/>
                    <a:pt x="3196" y="18978"/>
                    <a:pt x="3003" y="18858"/>
                  </a:cubicBezTo>
                  <a:cubicBezTo>
                    <a:pt x="2809" y="18738"/>
                    <a:pt x="2712" y="17538"/>
                    <a:pt x="2857" y="14898"/>
                  </a:cubicBezTo>
                  <a:cubicBezTo>
                    <a:pt x="3003" y="12258"/>
                    <a:pt x="3390" y="8178"/>
                    <a:pt x="3729" y="5658"/>
                  </a:cubicBezTo>
                  <a:cubicBezTo>
                    <a:pt x="4068" y="3138"/>
                    <a:pt x="4359" y="2178"/>
                    <a:pt x="4746" y="1578"/>
                  </a:cubicBezTo>
                  <a:cubicBezTo>
                    <a:pt x="5134" y="978"/>
                    <a:pt x="5618" y="738"/>
                    <a:pt x="6199" y="1458"/>
                  </a:cubicBezTo>
                  <a:cubicBezTo>
                    <a:pt x="6780" y="2178"/>
                    <a:pt x="7458" y="3858"/>
                    <a:pt x="8039" y="4698"/>
                  </a:cubicBezTo>
                  <a:cubicBezTo>
                    <a:pt x="8621" y="5538"/>
                    <a:pt x="9105" y="5538"/>
                    <a:pt x="9541" y="5058"/>
                  </a:cubicBezTo>
                  <a:cubicBezTo>
                    <a:pt x="9977" y="4578"/>
                    <a:pt x="10364" y="3618"/>
                    <a:pt x="10413" y="2658"/>
                  </a:cubicBezTo>
                  <a:cubicBezTo>
                    <a:pt x="10461" y="1698"/>
                    <a:pt x="10170" y="738"/>
                    <a:pt x="9783" y="258"/>
                  </a:cubicBezTo>
                  <a:cubicBezTo>
                    <a:pt x="9396" y="-222"/>
                    <a:pt x="8911" y="-222"/>
                    <a:pt x="8136" y="1938"/>
                  </a:cubicBezTo>
                  <a:cubicBezTo>
                    <a:pt x="7361" y="4098"/>
                    <a:pt x="6296" y="8418"/>
                    <a:pt x="5763" y="11538"/>
                  </a:cubicBezTo>
                  <a:cubicBezTo>
                    <a:pt x="5230" y="14658"/>
                    <a:pt x="5230" y="16578"/>
                    <a:pt x="5424" y="18018"/>
                  </a:cubicBezTo>
                  <a:cubicBezTo>
                    <a:pt x="5618" y="19458"/>
                    <a:pt x="6005" y="20418"/>
                    <a:pt x="6441" y="20898"/>
                  </a:cubicBezTo>
                  <a:cubicBezTo>
                    <a:pt x="6877" y="21378"/>
                    <a:pt x="7361" y="21378"/>
                    <a:pt x="8136" y="20058"/>
                  </a:cubicBezTo>
                  <a:cubicBezTo>
                    <a:pt x="8911" y="18738"/>
                    <a:pt x="9977" y="16098"/>
                    <a:pt x="10655" y="14058"/>
                  </a:cubicBezTo>
                  <a:cubicBezTo>
                    <a:pt x="11333" y="12018"/>
                    <a:pt x="11623" y="10578"/>
                    <a:pt x="11865" y="9258"/>
                  </a:cubicBezTo>
                  <a:cubicBezTo>
                    <a:pt x="12108" y="7938"/>
                    <a:pt x="12301" y="6738"/>
                    <a:pt x="12447" y="6738"/>
                  </a:cubicBezTo>
                  <a:cubicBezTo>
                    <a:pt x="12592" y="6738"/>
                    <a:pt x="12689" y="7938"/>
                    <a:pt x="12640" y="9138"/>
                  </a:cubicBezTo>
                  <a:cubicBezTo>
                    <a:pt x="12592" y="10338"/>
                    <a:pt x="12398" y="11538"/>
                    <a:pt x="12253" y="13098"/>
                  </a:cubicBezTo>
                  <a:cubicBezTo>
                    <a:pt x="12108" y="14658"/>
                    <a:pt x="12011" y="16578"/>
                    <a:pt x="12156" y="16818"/>
                  </a:cubicBezTo>
                  <a:cubicBezTo>
                    <a:pt x="12301" y="17058"/>
                    <a:pt x="12689" y="15618"/>
                    <a:pt x="13173" y="13578"/>
                  </a:cubicBezTo>
                  <a:cubicBezTo>
                    <a:pt x="13657" y="11538"/>
                    <a:pt x="14239" y="8898"/>
                    <a:pt x="14626" y="6978"/>
                  </a:cubicBezTo>
                  <a:cubicBezTo>
                    <a:pt x="15013" y="5058"/>
                    <a:pt x="15207" y="3858"/>
                    <a:pt x="15449" y="3858"/>
                  </a:cubicBezTo>
                  <a:cubicBezTo>
                    <a:pt x="15691" y="3858"/>
                    <a:pt x="15982" y="5058"/>
                    <a:pt x="16079" y="6738"/>
                  </a:cubicBezTo>
                  <a:cubicBezTo>
                    <a:pt x="16176" y="8418"/>
                    <a:pt x="16079" y="10578"/>
                    <a:pt x="16030" y="11058"/>
                  </a:cubicBezTo>
                  <a:cubicBezTo>
                    <a:pt x="15982" y="11538"/>
                    <a:pt x="15982" y="10338"/>
                    <a:pt x="16370" y="8418"/>
                  </a:cubicBezTo>
                  <a:cubicBezTo>
                    <a:pt x="16757" y="6498"/>
                    <a:pt x="17532" y="3858"/>
                    <a:pt x="18161" y="2298"/>
                  </a:cubicBezTo>
                  <a:cubicBezTo>
                    <a:pt x="18791" y="738"/>
                    <a:pt x="19275" y="258"/>
                    <a:pt x="19760" y="138"/>
                  </a:cubicBezTo>
                  <a:cubicBezTo>
                    <a:pt x="20244" y="18"/>
                    <a:pt x="20728" y="258"/>
                    <a:pt x="21067" y="1698"/>
                  </a:cubicBezTo>
                  <a:cubicBezTo>
                    <a:pt x="21406" y="3138"/>
                    <a:pt x="21600" y="5778"/>
                    <a:pt x="21552" y="9018"/>
                  </a:cubicBezTo>
                  <a:cubicBezTo>
                    <a:pt x="21503" y="12258"/>
                    <a:pt x="21213" y="16098"/>
                    <a:pt x="20922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805767" y="2054928"/>
              <a:ext cx="4864101" cy="10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263" y="21091"/>
                    <a:pt x="526" y="20668"/>
                    <a:pt x="846" y="19821"/>
                  </a:cubicBezTo>
                  <a:cubicBezTo>
                    <a:pt x="1166" y="18974"/>
                    <a:pt x="1542" y="17703"/>
                    <a:pt x="1903" y="16644"/>
                  </a:cubicBezTo>
                  <a:cubicBezTo>
                    <a:pt x="2265" y="15586"/>
                    <a:pt x="2613" y="14739"/>
                    <a:pt x="2980" y="13891"/>
                  </a:cubicBezTo>
                  <a:cubicBezTo>
                    <a:pt x="3346" y="13044"/>
                    <a:pt x="3732" y="12197"/>
                    <a:pt x="4122" y="11562"/>
                  </a:cubicBezTo>
                  <a:cubicBezTo>
                    <a:pt x="4512" y="10927"/>
                    <a:pt x="4907" y="10503"/>
                    <a:pt x="5264" y="10291"/>
                  </a:cubicBezTo>
                  <a:cubicBezTo>
                    <a:pt x="5621" y="10080"/>
                    <a:pt x="5940" y="10080"/>
                    <a:pt x="6279" y="10080"/>
                  </a:cubicBezTo>
                  <a:cubicBezTo>
                    <a:pt x="6617" y="10080"/>
                    <a:pt x="6974" y="10080"/>
                    <a:pt x="7336" y="10080"/>
                  </a:cubicBezTo>
                  <a:cubicBezTo>
                    <a:pt x="7698" y="10080"/>
                    <a:pt x="8065" y="10080"/>
                    <a:pt x="8455" y="10080"/>
                  </a:cubicBezTo>
                  <a:cubicBezTo>
                    <a:pt x="8845" y="10080"/>
                    <a:pt x="9258" y="10080"/>
                    <a:pt x="9667" y="10080"/>
                  </a:cubicBezTo>
                  <a:cubicBezTo>
                    <a:pt x="10076" y="10080"/>
                    <a:pt x="10480" y="10080"/>
                    <a:pt x="10889" y="9868"/>
                  </a:cubicBezTo>
                  <a:cubicBezTo>
                    <a:pt x="11298" y="9656"/>
                    <a:pt x="11712" y="9233"/>
                    <a:pt x="12125" y="8809"/>
                  </a:cubicBezTo>
                  <a:cubicBezTo>
                    <a:pt x="12539" y="8386"/>
                    <a:pt x="12952" y="7962"/>
                    <a:pt x="13357" y="7327"/>
                  </a:cubicBezTo>
                  <a:cubicBezTo>
                    <a:pt x="13761" y="6691"/>
                    <a:pt x="14156" y="5844"/>
                    <a:pt x="14550" y="5209"/>
                  </a:cubicBezTo>
                  <a:cubicBezTo>
                    <a:pt x="14945" y="4574"/>
                    <a:pt x="15340" y="4150"/>
                    <a:pt x="15725" y="3727"/>
                  </a:cubicBezTo>
                  <a:cubicBezTo>
                    <a:pt x="16111" y="3303"/>
                    <a:pt x="16487" y="2880"/>
                    <a:pt x="16853" y="2456"/>
                  </a:cubicBezTo>
                  <a:cubicBezTo>
                    <a:pt x="17220" y="2033"/>
                    <a:pt x="17577" y="1609"/>
                    <a:pt x="17925" y="1186"/>
                  </a:cubicBezTo>
                  <a:cubicBezTo>
                    <a:pt x="18273" y="762"/>
                    <a:pt x="18611" y="339"/>
                    <a:pt x="18963" y="127"/>
                  </a:cubicBezTo>
                  <a:cubicBezTo>
                    <a:pt x="19316" y="-85"/>
                    <a:pt x="19683" y="-85"/>
                    <a:pt x="20063" y="550"/>
                  </a:cubicBezTo>
                  <a:cubicBezTo>
                    <a:pt x="20444" y="1186"/>
                    <a:pt x="20839" y="2456"/>
                    <a:pt x="21097" y="3939"/>
                  </a:cubicBezTo>
                  <a:cubicBezTo>
                    <a:pt x="21356" y="5421"/>
                    <a:pt x="21478" y="7115"/>
                    <a:pt x="21600" y="8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040717" y="2264053"/>
              <a:ext cx="4267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4" y="21000"/>
                    <a:pt x="729" y="20400"/>
                    <a:pt x="1093" y="19500"/>
                  </a:cubicBezTo>
                  <a:cubicBezTo>
                    <a:pt x="1457" y="18600"/>
                    <a:pt x="1821" y="17400"/>
                    <a:pt x="2186" y="16500"/>
                  </a:cubicBezTo>
                  <a:cubicBezTo>
                    <a:pt x="2550" y="15600"/>
                    <a:pt x="2914" y="15000"/>
                    <a:pt x="3311" y="14100"/>
                  </a:cubicBezTo>
                  <a:cubicBezTo>
                    <a:pt x="3707" y="13200"/>
                    <a:pt x="4136" y="12000"/>
                    <a:pt x="4538" y="10500"/>
                  </a:cubicBezTo>
                  <a:cubicBezTo>
                    <a:pt x="4939" y="9000"/>
                    <a:pt x="5314" y="7200"/>
                    <a:pt x="5700" y="6000"/>
                  </a:cubicBezTo>
                  <a:cubicBezTo>
                    <a:pt x="6086" y="4800"/>
                    <a:pt x="6482" y="4200"/>
                    <a:pt x="6900" y="3300"/>
                  </a:cubicBezTo>
                  <a:cubicBezTo>
                    <a:pt x="7318" y="2400"/>
                    <a:pt x="7757" y="1200"/>
                    <a:pt x="8196" y="600"/>
                  </a:cubicBezTo>
                  <a:cubicBezTo>
                    <a:pt x="8636" y="0"/>
                    <a:pt x="9075" y="0"/>
                    <a:pt x="9520" y="0"/>
                  </a:cubicBezTo>
                  <a:cubicBezTo>
                    <a:pt x="9964" y="0"/>
                    <a:pt x="10414" y="0"/>
                    <a:pt x="10875" y="0"/>
                  </a:cubicBezTo>
                  <a:cubicBezTo>
                    <a:pt x="11336" y="0"/>
                    <a:pt x="11807" y="0"/>
                    <a:pt x="12273" y="300"/>
                  </a:cubicBezTo>
                  <a:cubicBezTo>
                    <a:pt x="12739" y="600"/>
                    <a:pt x="13200" y="1200"/>
                    <a:pt x="13661" y="1800"/>
                  </a:cubicBezTo>
                  <a:cubicBezTo>
                    <a:pt x="14121" y="2400"/>
                    <a:pt x="14582" y="3000"/>
                    <a:pt x="15016" y="3600"/>
                  </a:cubicBezTo>
                  <a:cubicBezTo>
                    <a:pt x="15450" y="4200"/>
                    <a:pt x="15857" y="4800"/>
                    <a:pt x="16248" y="5400"/>
                  </a:cubicBezTo>
                  <a:cubicBezTo>
                    <a:pt x="16639" y="6000"/>
                    <a:pt x="17014" y="6600"/>
                    <a:pt x="17411" y="6900"/>
                  </a:cubicBezTo>
                  <a:cubicBezTo>
                    <a:pt x="17807" y="7200"/>
                    <a:pt x="18225" y="7200"/>
                    <a:pt x="18654" y="7200"/>
                  </a:cubicBezTo>
                  <a:cubicBezTo>
                    <a:pt x="19082" y="7200"/>
                    <a:pt x="19521" y="7200"/>
                    <a:pt x="19955" y="7200"/>
                  </a:cubicBezTo>
                  <a:cubicBezTo>
                    <a:pt x="20389" y="7200"/>
                    <a:pt x="20818" y="7200"/>
                    <a:pt x="21091" y="7200"/>
                  </a:cubicBezTo>
                  <a:cubicBezTo>
                    <a:pt x="21364" y="7200"/>
                    <a:pt x="21482" y="72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809567" y="1775103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803217" y="1965603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254564" y="2982213"/>
              <a:ext cx="99659" cy="24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91" fill="norm" stroke="1" extrusionOk="0">
                  <a:moveTo>
                    <a:pt x="17338" y="6039"/>
                  </a:moveTo>
                  <a:cubicBezTo>
                    <a:pt x="17788" y="5116"/>
                    <a:pt x="18238" y="4193"/>
                    <a:pt x="18688" y="3270"/>
                  </a:cubicBezTo>
                  <a:cubicBezTo>
                    <a:pt x="19138" y="2347"/>
                    <a:pt x="19588" y="1424"/>
                    <a:pt x="18688" y="870"/>
                  </a:cubicBezTo>
                  <a:cubicBezTo>
                    <a:pt x="17788" y="316"/>
                    <a:pt x="15538" y="132"/>
                    <a:pt x="13288" y="39"/>
                  </a:cubicBezTo>
                  <a:cubicBezTo>
                    <a:pt x="11038" y="-53"/>
                    <a:pt x="8788" y="-53"/>
                    <a:pt x="6088" y="870"/>
                  </a:cubicBezTo>
                  <a:cubicBezTo>
                    <a:pt x="3388" y="1793"/>
                    <a:pt x="238" y="3639"/>
                    <a:pt x="13" y="5762"/>
                  </a:cubicBezTo>
                  <a:cubicBezTo>
                    <a:pt x="-212" y="7885"/>
                    <a:pt x="2488" y="10285"/>
                    <a:pt x="6088" y="12132"/>
                  </a:cubicBezTo>
                  <a:cubicBezTo>
                    <a:pt x="9688" y="13978"/>
                    <a:pt x="14188" y="15270"/>
                    <a:pt x="17113" y="16285"/>
                  </a:cubicBezTo>
                  <a:cubicBezTo>
                    <a:pt x="20038" y="17301"/>
                    <a:pt x="21388" y="18039"/>
                    <a:pt x="21163" y="18685"/>
                  </a:cubicBezTo>
                  <a:cubicBezTo>
                    <a:pt x="20938" y="19332"/>
                    <a:pt x="19138" y="19885"/>
                    <a:pt x="16888" y="20347"/>
                  </a:cubicBezTo>
                  <a:cubicBezTo>
                    <a:pt x="14638" y="20809"/>
                    <a:pt x="11938" y="21178"/>
                    <a:pt x="8788" y="21362"/>
                  </a:cubicBezTo>
                  <a:cubicBezTo>
                    <a:pt x="5638" y="21547"/>
                    <a:pt x="2038" y="21547"/>
                    <a:pt x="1138" y="21270"/>
                  </a:cubicBezTo>
                  <a:cubicBezTo>
                    <a:pt x="238" y="20993"/>
                    <a:pt x="2038" y="20439"/>
                    <a:pt x="3838" y="19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432375" y="3045103"/>
              <a:ext cx="14504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27" fill="norm" stroke="1" extrusionOk="0">
                  <a:moveTo>
                    <a:pt x="4547" y="0"/>
                  </a:moveTo>
                  <a:cubicBezTo>
                    <a:pt x="2981" y="820"/>
                    <a:pt x="1416" y="1641"/>
                    <a:pt x="634" y="3554"/>
                  </a:cubicBezTo>
                  <a:cubicBezTo>
                    <a:pt x="-149" y="5468"/>
                    <a:pt x="-149" y="8476"/>
                    <a:pt x="321" y="11484"/>
                  </a:cubicBezTo>
                  <a:cubicBezTo>
                    <a:pt x="790" y="14491"/>
                    <a:pt x="1729" y="17499"/>
                    <a:pt x="2981" y="19276"/>
                  </a:cubicBezTo>
                  <a:cubicBezTo>
                    <a:pt x="4234" y="21053"/>
                    <a:pt x="5799" y="21600"/>
                    <a:pt x="7051" y="21190"/>
                  </a:cubicBezTo>
                  <a:cubicBezTo>
                    <a:pt x="8303" y="20780"/>
                    <a:pt x="9242" y="19413"/>
                    <a:pt x="10025" y="17909"/>
                  </a:cubicBezTo>
                  <a:cubicBezTo>
                    <a:pt x="10808" y="16405"/>
                    <a:pt x="11434" y="14765"/>
                    <a:pt x="12216" y="12577"/>
                  </a:cubicBezTo>
                  <a:cubicBezTo>
                    <a:pt x="12999" y="10390"/>
                    <a:pt x="13938" y="7656"/>
                    <a:pt x="14251" y="7519"/>
                  </a:cubicBezTo>
                  <a:cubicBezTo>
                    <a:pt x="14564" y="7382"/>
                    <a:pt x="14251" y="9843"/>
                    <a:pt x="14094" y="11757"/>
                  </a:cubicBezTo>
                  <a:cubicBezTo>
                    <a:pt x="13938" y="13671"/>
                    <a:pt x="13938" y="15038"/>
                    <a:pt x="15190" y="16542"/>
                  </a:cubicBezTo>
                  <a:cubicBezTo>
                    <a:pt x="16442" y="18046"/>
                    <a:pt x="18947" y="19686"/>
                    <a:pt x="21451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644245" y="3017451"/>
              <a:ext cx="90878" cy="30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048" fill="norm" stroke="1" extrusionOk="0">
                  <a:moveTo>
                    <a:pt x="3565" y="4596"/>
                  </a:moveTo>
                  <a:cubicBezTo>
                    <a:pt x="2125" y="6372"/>
                    <a:pt x="685" y="8147"/>
                    <a:pt x="205" y="11698"/>
                  </a:cubicBezTo>
                  <a:cubicBezTo>
                    <a:pt x="-275" y="15248"/>
                    <a:pt x="205" y="20574"/>
                    <a:pt x="445" y="21018"/>
                  </a:cubicBezTo>
                  <a:cubicBezTo>
                    <a:pt x="685" y="21462"/>
                    <a:pt x="685" y="17024"/>
                    <a:pt x="1165" y="13029"/>
                  </a:cubicBezTo>
                  <a:cubicBezTo>
                    <a:pt x="1645" y="9035"/>
                    <a:pt x="2605" y="5484"/>
                    <a:pt x="3805" y="3413"/>
                  </a:cubicBezTo>
                  <a:cubicBezTo>
                    <a:pt x="5005" y="1341"/>
                    <a:pt x="6445" y="750"/>
                    <a:pt x="8365" y="380"/>
                  </a:cubicBezTo>
                  <a:cubicBezTo>
                    <a:pt x="10285" y="10"/>
                    <a:pt x="12685" y="-138"/>
                    <a:pt x="14605" y="158"/>
                  </a:cubicBezTo>
                  <a:cubicBezTo>
                    <a:pt x="16525" y="454"/>
                    <a:pt x="17965" y="1194"/>
                    <a:pt x="19165" y="2599"/>
                  </a:cubicBezTo>
                  <a:cubicBezTo>
                    <a:pt x="20365" y="4004"/>
                    <a:pt x="21325" y="6076"/>
                    <a:pt x="19885" y="7925"/>
                  </a:cubicBezTo>
                  <a:cubicBezTo>
                    <a:pt x="18445" y="9774"/>
                    <a:pt x="14605" y="11402"/>
                    <a:pt x="11245" y="12141"/>
                  </a:cubicBezTo>
                  <a:cubicBezTo>
                    <a:pt x="7885" y="12881"/>
                    <a:pt x="5005" y="12733"/>
                    <a:pt x="2125" y="12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3011334" y="2746653"/>
              <a:ext cx="16934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2195"/>
                    <a:pt x="0" y="4390"/>
                    <a:pt x="0" y="7200"/>
                  </a:cubicBezTo>
                  <a:cubicBezTo>
                    <a:pt x="0" y="10010"/>
                    <a:pt x="2700" y="13434"/>
                    <a:pt x="6750" y="15937"/>
                  </a:cubicBezTo>
                  <a:cubicBezTo>
                    <a:pt x="10800" y="18439"/>
                    <a:pt x="16200" y="200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3165232" y="2848253"/>
              <a:ext cx="30580" cy="42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03" h="21502" fill="norm" stroke="1" extrusionOk="0">
                  <a:moveTo>
                    <a:pt x="17945" y="0"/>
                  </a:moveTo>
                  <a:cubicBezTo>
                    <a:pt x="19295" y="2459"/>
                    <a:pt x="20645" y="4919"/>
                    <a:pt x="17945" y="7966"/>
                  </a:cubicBezTo>
                  <a:cubicBezTo>
                    <a:pt x="15245" y="11014"/>
                    <a:pt x="8495" y="14650"/>
                    <a:pt x="5120" y="16735"/>
                  </a:cubicBezTo>
                  <a:cubicBezTo>
                    <a:pt x="1745" y="18820"/>
                    <a:pt x="1745" y="19354"/>
                    <a:pt x="1070" y="20050"/>
                  </a:cubicBezTo>
                  <a:cubicBezTo>
                    <a:pt x="395" y="20745"/>
                    <a:pt x="-955" y="21600"/>
                    <a:pt x="1070" y="21493"/>
                  </a:cubicBezTo>
                  <a:cubicBezTo>
                    <a:pt x="3095" y="21386"/>
                    <a:pt x="8495" y="20317"/>
                    <a:pt x="13895" y="19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167967" y="2803803"/>
              <a:ext cx="254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0" y="18000"/>
                    <a:pt x="3960" y="14400"/>
                    <a:pt x="7560" y="10800"/>
                  </a:cubicBezTo>
                  <a:cubicBezTo>
                    <a:pt x="11160" y="7200"/>
                    <a:pt x="1638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206067" y="3000653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8000"/>
                    <a:pt x="8291" y="14400"/>
                    <a:pt x="11891" y="10800"/>
                  </a:cubicBezTo>
                  <a:cubicBezTo>
                    <a:pt x="15491" y="7200"/>
                    <a:pt x="1854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326717" y="3146703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877"/>
                    <a:pt x="6300" y="7754"/>
                    <a:pt x="9900" y="11354"/>
                  </a:cubicBezTo>
                  <a:cubicBezTo>
                    <a:pt x="13500" y="14954"/>
                    <a:pt x="17550" y="182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314017" y="3169659"/>
              <a:ext cx="133351" cy="18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280"/>
                  </a:moveTo>
                  <a:cubicBezTo>
                    <a:pt x="19886" y="38"/>
                    <a:pt x="18171" y="-205"/>
                    <a:pt x="16800" y="280"/>
                  </a:cubicBezTo>
                  <a:cubicBezTo>
                    <a:pt x="15429" y="766"/>
                    <a:pt x="14400" y="1979"/>
                    <a:pt x="12000" y="5377"/>
                  </a:cubicBezTo>
                  <a:cubicBezTo>
                    <a:pt x="9600" y="8775"/>
                    <a:pt x="5829" y="14357"/>
                    <a:pt x="3600" y="17391"/>
                  </a:cubicBezTo>
                  <a:cubicBezTo>
                    <a:pt x="1371" y="20424"/>
                    <a:pt x="686" y="20910"/>
                    <a:pt x="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331023" y="2585538"/>
              <a:ext cx="97295" cy="14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011" fill="norm" stroke="1" extrusionOk="0">
                  <a:moveTo>
                    <a:pt x="7338" y="11620"/>
                  </a:moveTo>
                  <a:cubicBezTo>
                    <a:pt x="6878" y="13185"/>
                    <a:pt x="6419" y="14750"/>
                    <a:pt x="5040" y="16628"/>
                  </a:cubicBezTo>
                  <a:cubicBezTo>
                    <a:pt x="3661" y="18507"/>
                    <a:pt x="1363" y="20698"/>
                    <a:pt x="444" y="20698"/>
                  </a:cubicBezTo>
                  <a:cubicBezTo>
                    <a:pt x="-475" y="20698"/>
                    <a:pt x="-15" y="18507"/>
                    <a:pt x="2282" y="14907"/>
                  </a:cubicBezTo>
                  <a:cubicBezTo>
                    <a:pt x="4580" y="11307"/>
                    <a:pt x="8716" y="6298"/>
                    <a:pt x="11934" y="3324"/>
                  </a:cubicBezTo>
                  <a:cubicBezTo>
                    <a:pt x="15151" y="350"/>
                    <a:pt x="17448" y="-589"/>
                    <a:pt x="18597" y="350"/>
                  </a:cubicBezTo>
                  <a:cubicBezTo>
                    <a:pt x="19746" y="1289"/>
                    <a:pt x="19746" y="4107"/>
                    <a:pt x="19976" y="7863"/>
                  </a:cubicBezTo>
                  <a:cubicBezTo>
                    <a:pt x="20206" y="11620"/>
                    <a:pt x="20665" y="16315"/>
                    <a:pt x="21125" y="21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3621761" y="2782236"/>
              <a:ext cx="168507" cy="37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82" fill="norm" stroke="1" extrusionOk="0">
                  <a:moveTo>
                    <a:pt x="21495" y="1976"/>
                  </a:moveTo>
                  <a:cubicBezTo>
                    <a:pt x="20685" y="1365"/>
                    <a:pt x="19875" y="755"/>
                    <a:pt x="18660" y="389"/>
                  </a:cubicBezTo>
                  <a:cubicBezTo>
                    <a:pt x="17445" y="23"/>
                    <a:pt x="15825" y="-99"/>
                    <a:pt x="14475" y="84"/>
                  </a:cubicBezTo>
                  <a:cubicBezTo>
                    <a:pt x="13125" y="267"/>
                    <a:pt x="12045" y="755"/>
                    <a:pt x="9750" y="3074"/>
                  </a:cubicBezTo>
                  <a:cubicBezTo>
                    <a:pt x="7455" y="5393"/>
                    <a:pt x="3945" y="9542"/>
                    <a:pt x="2055" y="12654"/>
                  </a:cubicBezTo>
                  <a:cubicBezTo>
                    <a:pt x="165" y="15765"/>
                    <a:pt x="-105" y="17840"/>
                    <a:pt x="30" y="19182"/>
                  </a:cubicBezTo>
                  <a:cubicBezTo>
                    <a:pt x="165" y="20525"/>
                    <a:pt x="705" y="21135"/>
                    <a:pt x="2460" y="21318"/>
                  </a:cubicBezTo>
                  <a:cubicBezTo>
                    <a:pt x="4215" y="21501"/>
                    <a:pt x="7185" y="21257"/>
                    <a:pt x="10155" y="21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733728" y="2873653"/>
              <a:ext cx="20894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8919" y="0"/>
                  </a:moveTo>
                  <a:cubicBezTo>
                    <a:pt x="17392" y="2880"/>
                    <a:pt x="15864" y="5760"/>
                    <a:pt x="13901" y="8640"/>
                  </a:cubicBezTo>
                  <a:cubicBezTo>
                    <a:pt x="11937" y="11520"/>
                    <a:pt x="9537" y="14400"/>
                    <a:pt x="7792" y="16020"/>
                  </a:cubicBezTo>
                  <a:cubicBezTo>
                    <a:pt x="6046" y="17640"/>
                    <a:pt x="4955" y="18000"/>
                    <a:pt x="3864" y="18000"/>
                  </a:cubicBezTo>
                  <a:cubicBezTo>
                    <a:pt x="2773" y="18000"/>
                    <a:pt x="1682" y="17640"/>
                    <a:pt x="1028" y="16920"/>
                  </a:cubicBezTo>
                  <a:cubicBezTo>
                    <a:pt x="373" y="16200"/>
                    <a:pt x="155" y="15120"/>
                    <a:pt x="46" y="14040"/>
                  </a:cubicBezTo>
                  <a:cubicBezTo>
                    <a:pt x="-63" y="12960"/>
                    <a:pt x="-63" y="11880"/>
                    <a:pt x="1028" y="10980"/>
                  </a:cubicBezTo>
                  <a:cubicBezTo>
                    <a:pt x="2119" y="10080"/>
                    <a:pt x="4301" y="9360"/>
                    <a:pt x="7137" y="10350"/>
                  </a:cubicBezTo>
                  <a:cubicBezTo>
                    <a:pt x="9973" y="11340"/>
                    <a:pt x="13464" y="14040"/>
                    <a:pt x="15973" y="16200"/>
                  </a:cubicBezTo>
                  <a:cubicBezTo>
                    <a:pt x="18482" y="18360"/>
                    <a:pt x="20010" y="19980"/>
                    <a:pt x="215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025217" y="2791103"/>
              <a:ext cx="559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4629" y="0"/>
                  </a:moveTo>
                  <a:cubicBezTo>
                    <a:pt x="10800" y="2787"/>
                    <a:pt x="16971" y="5574"/>
                    <a:pt x="19286" y="8477"/>
                  </a:cubicBezTo>
                  <a:cubicBezTo>
                    <a:pt x="21600" y="11381"/>
                    <a:pt x="20057" y="14400"/>
                    <a:pt x="16200" y="16606"/>
                  </a:cubicBezTo>
                  <a:cubicBezTo>
                    <a:pt x="12343" y="18813"/>
                    <a:pt x="6171" y="202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507817" y="3013353"/>
              <a:ext cx="2984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977717" y="2873653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443"/>
                    <a:pt x="10080" y="8885"/>
                    <a:pt x="6480" y="12485"/>
                  </a:cubicBezTo>
                  <a:cubicBezTo>
                    <a:pt x="2880" y="16085"/>
                    <a:pt x="1440" y="18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978203" y="2841903"/>
              <a:ext cx="20271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1953" y="21600"/>
                  </a:moveTo>
                  <a:cubicBezTo>
                    <a:pt x="839" y="18400"/>
                    <a:pt x="-274" y="15200"/>
                    <a:pt x="60" y="12400"/>
                  </a:cubicBezTo>
                  <a:cubicBezTo>
                    <a:pt x="394" y="9600"/>
                    <a:pt x="2175" y="7200"/>
                    <a:pt x="5961" y="5200"/>
                  </a:cubicBezTo>
                  <a:cubicBezTo>
                    <a:pt x="9747" y="3200"/>
                    <a:pt x="15536" y="1600"/>
                    <a:pt x="213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945967" y="2987953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5142817" y="3095903"/>
              <a:ext cx="82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4320"/>
                    <a:pt x="8862" y="8640"/>
                    <a:pt x="12462" y="12240"/>
                  </a:cubicBezTo>
                  <a:cubicBezTo>
                    <a:pt x="16062" y="15840"/>
                    <a:pt x="18831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142817" y="3121303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3600"/>
                  </a:cubicBezTo>
                  <a:cubicBezTo>
                    <a:pt x="9600" y="7200"/>
                    <a:pt x="48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5367310" y="2854603"/>
              <a:ext cx="12475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21218" y="0"/>
                  </a:moveTo>
                  <a:cubicBezTo>
                    <a:pt x="16898" y="831"/>
                    <a:pt x="12578" y="1662"/>
                    <a:pt x="8978" y="3946"/>
                  </a:cubicBezTo>
                  <a:cubicBezTo>
                    <a:pt x="5378" y="6231"/>
                    <a:pt x="2498" y="9969"/>
                    <a:pt x="1058" y="12808"/>
                  </a:cubicBezTo>
                  <a:cubicBezTo>
                    <a:pt x="-382" y="15646"/>
                    <a:pt x="-382" y="17585"/>
                    <a:pt x="1238" y="18900"/>
                  </a:cubicBezTo>
                  <a:cubicBezTo>
                    <a:pt x="2858" y="20215"/>
                    <a:pt x="6098" y="20908"/>
                    <a:pt x="93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5436290" y="2956203"/>
              <a:ext cx="182778" cy="18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86" fill="norm" stroke="1" extrusionOk="0">
                  <a:moveTo>
                    <a:pt x="21439" y="0"/>
                  </a:moveTo>
                  <a:cubicBezTo>
                    <a:pt x="18956" y="4369"/>
                    <a:pt x="16473" y="8737"/>
                    <a:pt x="13991" y="12256"/>
                  </a:cubicBezTo>
                  <a:cubicBezTo>
                    <a:pt x="11508" y="15775"/>
                    <a:pt x="9025" y="18445"/>
                    <a:pt x="7163" y="19901"/>
                  </a:cubicBezTo>
                  <a:cubicBezTo>
                    <a:pt x="5301" y="21357"/>
                    <a:pt x="4060" y="21600"/>
                    <a:pt x="2942" y="21236"/>
                  </a:cubicBezTo>
                  <a:cubicBezTo>
                    <a:pt x="1825" y="20872"/>
                    <a:pt x="832" y="19901"/>
                    <a:pt x="336" y="18688"/>
                  </a:cubicBezTo>
                  <a:cubicBezTo>
                    <a:pt x="-161" y="17474"/>
                    <a:pt x="-161" y="16018"/>
                    <a:pt x="708" y="14076"/>
                  </a:cubicBezTo>
                  <a:cubicBezTo>
                    <a:pt x="1577" y="12135"/>
                    <a:pt x="3315" y="9708"/>
                    <a:pt x="4929" y="8373"/>
                  </a:cubicBezTo>
                  <a:cubicBezTo>
                    <a:pt x="6542" y="7038"/>
                    <a:pt x="8032" y="6796"/>
                    <a:pt x="10763" y="8980"/>
                  </a:cubicBezTo>
                  <a:cubicBezTo>
                    <a:pt x="13494" y="11164"/>
                    <a:pt x="17467" y="15775"/>
                    <a:pt x="21439" y="20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682567" y="2867303"/>
              <a:ext cx="11312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12960" y="0"/>
                  </a:moveTo>
                  <a:cubicBezTo>
                    <a:pt x="15316" y="1350"/>
                    <a:pt x="17673" y="2700"/>
                    <a:pt x="19244" y="5175"/>
                  </a:cubicBezTo>
                  <a:cubicBezTo>
                    <a:pt x="20815" y="7650"/>
                    <a:pt x="21600" y="11250"/>
                    <a:pt x="20422" y="14100"/>
                  </a:cubicBezTo>
                  <a:cubicBezTo>
                    <a:pt x="19244" y="16950"/>
                    <a:pt x="16102" y="19050"/>
                    <a:pt x="12371" y="20175"/>
                  </a:cubicBezTo>
                  <a:cubicBezTo>
                    <a:pt x="8640" y="21300"/>
                    <a:pt x="4320" y="214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943475" y="2651403"/>
              <a:ext cx="42520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8986" y="0"/>
                  </a:moveTo>
                  <a:cubicBezTo>
                    <a:pt x="13100" y="2424"/>
                    <a:pt x="17215" y="4848"/>
                    <a:pt x="19272" y="7236"/>
                  </a:cubicBezTo>
                  <a:cubicBezTo>
                    <a:pt x="21329" y="9624"/>
                    <a:pt x="21329" y="11976"/>
                    <a:pt x="17729" y="14186"/>
                  </a:cubicBezTo>
                  <a:cubicBezTo>
                    <a:pt x="14129" y="16396"/>
                    <a:pt x="6929" y="18463"/>
                    <a:pt x="3329" y="19675"/>
                  </a:cubicBezTo>
                  <a:cubicBezTo>
                    <a:pt x="-271" y="20887"/>
                    <a:pt x="-271" y="21244"/>
                    <a:pt x="243" y="21422"/>
                  </a:cubicBezTo>
                  <a:cubicBezTo>
                    <a:pt x="758" y="21600"/>
                    <a:pt x="1786" y="21600"/>
                    <a:pt x="28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6463617" y="3076853"/>
              <a:ext cx="577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3" y="21600"/>
                    <a:pt x="4905" y="21600"/>
                    <a:pt x="7556" y="21600"/>
                  </a:cubicBezTo>
                  <a:cubicBezTo>
                    <a:pt x="10207" y="21600"/>
                    <a:pt x="13055" y="21600"/>
                    <a:pt x="15429" y="18000"/>
                  </a:cubicBezTo>
                  <a:cubicBezTo>
                    <a:pt x="17802" y="14400"/>
                    <a:pt x="1970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914972" y="2949337"/>
              <a:ext cx="120197" cy="2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437" fill="norm" stroke="1" extrusionOk="0">
                  <a:moveTo>
                    <a:pt x="6394" y="1997"/>
                  </a:moveTo>
                  <a:cubicBezTo>
                    <a:pt x="3514" y="1133"/>
                    <a:pt x="634" y="269"/>
                    <a:pt x="94" y="53"/>
                  </a:cubicBezTo>
                  <a:cubicBezTo>
                    <a:pt x="-446" y="-163"/>
                    <a:pt x="1354" y="269"/>
                    <a:pt x="5134" y="1673"/>
                  </a:cubicBezTo>
                  <a:cubicBezTo>
                    <a:pt x="8914" y="3077"/>
                    <a:pt x="14674" y="5453"/>
                    <a:pt x="17734" y="7181"/>
                  </a:cubicBezTo>
                  <a:cubicBezTo>
                    <a:pt x="20794" y="8909"/>
                    <a:pt x="21154" y="9989"/>
                    <a:pt x="19354" y="12257"/>
                  </a:cubicBezTo>
                  <a:cubicBezTo>
                    <a:pt x="17554" y="14525"/>
                    <a:pt x="13594" y="17981"/>
                    <a:pt x="9634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7202137" y="2920645"/>
              <a:ext cx="153421" cy="23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174" fill="norm" stroke="1" extrusionOk="0">
                  <a:moveTo>
                    <a:pt x="17019" y="3718"/>
                  </a:moveTo>
                  <a:cubicBezTo>
                    <a:pt x="16731" y="2404"/>
                    <a:pt x="16443" y="1089"/>
                    <a:pt x="15579" y="431"/>
                  </a:cubicBezTo>
                  <a:cubicBezTo>
                    <a:pt x="14715" y="-226"/>
                    <a:pt x="13275" y="-226"/>
                    <a:pt x="11115" y="1089"/>
                  </a:cubicBezTo>
                  <a:cubicBezTo>
                    <a:pt x="8955" y="2404"/>
                    <a:pt x="6075" y="5033"/>
                    <a:pt x="4059" y="8226"/>
                  </a:cubicBezTo>
                  <a:cubicBezTo>
                    <a:pt x="2043" y="11419"/>
                    <a:pt x="891" y="15176"/>
                    <a:pt x="315" y="17524"/>
                  </a:cubicBezTo>
                  <a:cubicBezTo>
                    <a:pt x="-261" y="19871"/>
                    <a:pt x="-261" y="20811"/>
                    <a:pt x="2187" y="21092"/>
                  </a:cubicBezTo>
                  <a:cubicBezTo>
                    <a:pt x="4635" y="21374"/>
                    <a:pt x="9531" y="20998"/>
                    <a:pt x="13419" y="18744"/>
                  </a:cubicBezTo>
                  <a:cubicBezTo>
                    <a:pt x="17307" y="16491"/>
                    <a:pt x="20187" y="12358"/>
                    <a:pt x="20763" y="9353"/>
                  </a:cubicBezTo>
                  <a:cubicBezTo>
                    <a:pt x="21339" y="6348"/>
                    <a:pt x="19611" y="4470"/>
                    <a:pt x="17451" y="3531"/>
                  </a:cubicBezTo>
                  <a:cubicBezTo>
                    <a:pt x="15291" y="2591"/>
                    <a:pt x="12699" y="2591"/>
                    <a:pt x="10107" y="2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8270535" y="2934258"/>
              <a:ext cx="354481" cy="20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22" fill="norm" stroke="1" extrusionOk="0">
                  <a:moveTo>
                    <a:pt x="10462" y="17005"/>
                  </a:moveTo>
                  <a:cubicBezTo>
                    <a:pt x="10208" y="14333"/>
                    <a:pt x="9954" y="11661"/>
                    <a:pt x="9445" y="9434"/>
                  </a:cubicBezTo>
                  <a:cubicBezTo>
                    <a:pt x="8937" y="7207"/>
                    <a:pt x="8175" y="5426"/>
                    <a:pt x="6714" y="5649"/>
                  </a:cubicBezTo>
                  <a:cubicBezTo>
                    <a:pt x="5252" y="5871"/>
                    <a:pt x="3092" y="8098"/>
                    <a:pt x="1822" y="10325"/>
                  </a:cubicBezTo>
                  <a:cubicBezTo>
                    <a:pt x="551" y="12552"/>
                    <a:pt x="170" y="14779"/>
                    <a:pt x="43" y="16449"/>
                  </a:cubicBezTo>
                  <a:cubicBezTo>
                    <a:pt x="-84" y="18119"/>
                    <a:pt x="43" y="19232"/>
                    <a:pt x="805" y="19455"/>
                  </a:cubicBezTo>
                  <a:cubicBezTo>
                    <a:pt x="1568" y="19678"/>
                    <a:pt x="2965" y="19010"/>
                    <a:pt x="4172" y="17562"/>
                  </a:cubicBezTo>
                  <a:cubicBezTo>
                    <a:pt x="5380" y="16115"/>
                    <a:pt x="6396" y="13888"/>
                    <a:pt x="7095" y="12329"/>
                  </a:cubicBezTo>
                  <a:cubicBezTo>
                    <a:pt x="7794" y="10770"/>
                    <a:pt x="8175" y="9880"/>
                    <a:pt x="8429" y="10214"/>
                  </a:cubicBezTo>
                  <a:cubicBezTo>
                    <a:pt x="8683" y="10548"/>
                    <a:pt x="8810" y="12106"/>
                    <a:pt x="9001" y="13554"/>
                  </a:cubicBezTo>
                  <a:cubicBezTo>
                    <a:pt x="9191" y="15001"/>
                    <a:pt x="9445" y="16337"/>
                    <a:pt x="10462" y="17117"/>
                  </a:cubicBezTo>
                  <a:cubicBezTo>
                    <a:pt x="11478" y="17896"/>
                    <a:pt x="13257" y="18119"/>
                    <a:pt x="14782" y="15892"/>
                  </a:cubicBezTo>
                  <a:cubicBezTo>
                    <a:pt x="16307" y="13665"/>
                    <a:pt x="17577" y="8989"/>
                    <a:pt x="18212" y="5983"/>
                  </a:cubicBezTo>
                  <a:cubicBezTo>
                    <a:pt x="18848" y="2977"/>
                    <a:pt x="18848" y="1640"/>
                    <a:pt x="18467" y="861"/>
                  </a:cubicBezTo>
                  <a:cubicBezTo>
                    <a:pt x="18085" y="82"/>
                    <a:pt x="17323" y="-141"/>
                    <a:pt x="16688" y="82"/>
                  </a:cubicBezTo>
                  <a:cubicBezTo>
                    <a:pt x="16052" y="304"/>
                    <a:pt x="15544" y="972"/>
                    <a:pt x="15354" y="2420"/>
                  </a:cubicBezTo>
                  <a:cubicBezTo>
                    <a:pt x="15163" y="3867"/>
                    <a:pt x="15290" y="6094"/>
                    <a:pt x="16243" y="8878"/>
                  </a:cubicBezTo>
                  <a:cubicBezTo>
                    <a:pt x="17196" y="11661"/>
                    <a:pt x="18975" y="15001"/>
                    <a:pt x="20055" y="17117"/>
                  </a:cubicBezTo>
                  <a:cubicBezTo>
                    <a:pt x="21135" y="19232"/>
                    <a:pt x="21516" y="20123"/>
                    <a:pt x="21135" y="20680"/>
                  </a:cubicBezTo>
                  <a:cubicBezTo>
                    <a:pt x="20754" y="21236"/>
                    <a:pt x="19610" y="21459"/>
                    <a:pt x="18784" y="21236"/>
                  </a:cubicBezTo>
                  <a:cubicBezTo>
                    <a:pt x="17958" y="21014"/>
                    <a:pt x="17450" y="20346"/>
                    <a:pt x="16942" y="19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9165302" y="2930803"/>
              <a:ext cx="102123" cy="18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86" fill="norm" stroke="1" extrusionOk="0">
                  <a:moveTo>
                    <a:pt x="4679" y="0"/>
                  </a:moveTo>
                  <a:cubicBezTo>
                    <a:pt x="3797" y="6382"/>
                    <a:pt x="2916" y="12764"/>
                    <a:pt x="2034" y="16568"/>
                  </a:cubicBezTo>
                  <a:cubicBezTo>
                    <a:pt x="1152" y="20373"/>
                    <a:pt x="271" y="21600"/>
                    <a:pt x="50" y="21477"/>
                  </a:cubicBezTo>
                  <a:cubicBezTo>
                    <a:pt x="-170" y="21355"/>
                    <a:pt x="271" y="19882"/>
                    <a:pt x="2695" y="16445"/>
                  </a:cubicBezTo>
                  <a:cubicBezTo>
                    <a:pt x="5120" y="13009"/>
                    <a:pt x="9528" y="7609"/>
                    <a:pt x="12614" y="4418"/>
                  </a:cubicBezTo>
                  <a:cubicBezTo>
                    <a:pt x="15699" y="1227"/>
                    <a:pt x="17463" y="245"/>
                    <a:pt x="18785" y="1105"/>
                  </a:cubicBezTo>
                  <a:cubicBezTo>
                    <a:pt x="20108" y="1964"/>
                    <a:pt x="20989" y="4664"/>
                    <a:pt x="21210" y="8345"/>
                  </a:cubicBezTo>
                  <a:cubicBezTo>
                    <a:pt x="21430" y="12027"/>
                    <a:pt x="20989" y="16691"/>
                    <a:pt x="20548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9410017" y="3007003"/>
              <a:ext cx="552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9200"/>
                    <a:pt x="4469" y="16800"/>
                    <a:pt x="7366" y="15000"/>
                  </a:cubicBezTo>
                  <a:cubicBezTo>
                    <a:pt x="10262" y="13200"/>
                    <a:pt x="13821" y="12000"/>
                    <a:pt x="16303" y="9600"/>
                  </a:cubicBezTo>
                  <a:cubicBezTo>
                    <a:pt x="18786" y="7200"/>
                    <a:pt x="2019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9827985" y="2942940"/>
              <a:ext cx="64718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3" h="21374" fill="norm" stroke="1" extrusionOk="0">
                  <a:moveTo>
                    <a:pt x="8204" y="1008"/>
                  </a:moveTo>
                  <a:cubicBezTo>
                    <a:pt x="4277" y="391"/>
                    <a:pt x="350" y="-226"/>
                    <a:pt x="22" y="83"/>
                  </a:cubicBezTo>
                  <a:cubicBezTo>
                    <a:pt x="-305" y="391"/>
                    <a:pt x="2968" y="1625"/>
                    <a:pt x="6240" y="2705"/>
                  </a:cubicBezTo>
                  <a:cubicBezTo>
                    <a:pt x="9513" y="3785"/>
                    <a:pt x="12786" y="4711"/>
                    <a:pt x="15731" y="5637"/>
                  </a:cubicBezTo>
                  <a:cubicBezTo>
                    <a:pt x="18677" y="6563"/>
                    <a:pt x="21295" y="7488"/>
                    <a:pt x="19331" y="10111"/>
                  </a:cubicBezTo>
                  <a:cubicBezTo>
                    <a:pt x="17368" y="12734"/>
                    <a:pt x="10822" y="17054"/>
                    <a:pt x="4277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0023851" y="2918103"/>
              <a:ext cx="219076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66" fill="norm" stroke="1" extrusionOk="0">
                  <a:moveTo>
                    <a:pt x="13783" y="0"/>
                  </a:moveTo>
                  <a:cubicBezTo>
                    <a:pt x="11726" y="5546"/>
                    <a:pt x="9669" y="11092"/>
                    <a:pt x="8229" y="14303"/>
                  </a:cubicBezTo>
                  <a:cubicBezTo>
                    <a:pt x="6789" y="17514"/>
                    <a:pt x="5966" y="18389"/>
                    <a:pt x="5040" y="19265"/>
                  </a:cubicBezTo>
                  <a:cubicBezTo>
                    <a:pt x="4114" y="20141"/>
                    <a:pt x="3086" y="21016"/>
                    <a:pt x="2057" y="20141"/>
                  </a:cubicBezTo>
                  <a:cubicBezTo>
                    <a:pt x="1029" y="19265"/>
                    <a:pt x="0" y="16638"/>
                    <a:pt x="0" y="13865"/>
                  </a:cubicBezTo>
                  <a:cubicBezTo>
                    <a:pt x="0" y="11092"/>
                    <a:pt x="1029" y="8173"/>
                    <a:pt x="2366" y="6568"/>
                  </a:cubicBezTo>
                  <a:cubicBezTo>
                    <a:pt x="3703" y="4962"/>
                    <a:pt x="5349" y="4670"/>
                    <a:pt x="6686" y="6859"/>
                  </a:cubicBezTo>
                  <a:cubicBezTo>
                    <a:pt x="8023" y="9049"/>
                    <a:pt x="9051" y="13719"/>
                    <a:pt x="9669" y="16784"/>
                  </a:cubicBezTo>
                  <a:cubicBezTo>
                    <a:pt x="10286" y="19849"/>
                    <a:pt x="10491" y="21308"/>
                    <a:pt x="11829" y="21454"/>
                  </a:cubicBezTo>
                  <a:cubicBezTo>
                    <a:pt x="13166" y="21600"/>
                    <a:pt x="15634" y="20432"/>
                    <a:pt x="17383" y="18097"/>
                  </a:cubicBezTo>
                  <a:cubicBezTo>
                    <a:pt x="19131" y="15762"/>
                    <a:pt x="20160" y="12259"/>
                    <a:pt x="20777" y="9486"/>
                  </a:cubicBezTo>
                  <a:cubicBezTo>
                    <a:pt x="21394" y="6714"/>
                    <a:pt x="21600" y="4670"/>
                    <a:pt x="20571" y="3357"/>
                  </a:cubicBezTo>
                  <a:cubicBezTo>
                    <a:pt x="19543" y="2043"/>
                    <a:pt x="17280" y="1459"/>
                    <a:pt x="15223" y="1605"/>
                  </a:cubicBezTo>
                  <a:cubicBezTo>
                    <a:pt x="13166" y="1751"/>
                    <a:pt x="11314" y="2627"/>
                    <a:pt x="9463" y="3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374944" y="3464203"/>
              <a:ext cx="17707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19969" y="0"/>
                  </a:moveTo>
                  <a:cubicBezTo>
                    <a:pt x="16883" y="3600"/>
                    <a:pt x="13798" y="7200"/>
                    <a:pt x="10969" y="9450"/>
                  </a:cubicBezTo>
                  <a:cubicBezTo>
                    <a:pt x="8141" y="11700"/>
                    <a:pt x="5569" y="12600"/>
                    <a:pt x="3769" y="12713"/>
                  </a:cubicBezTo>
                  <a:cubicBezTo>
                    <a:pt x="1969" y="12825"/>
                    <a:pt x="941" y="12150"/>
                    <a:pt x="426" y="11250"/>
                  </a:cubicBezTo>
                  <a:cubicBezTo>
                    <a:pt x="-88" y="10350"/>
                    <a:pt x="-88" y="9225"/>
                    <a:pt x="169" y="8100"/>
                  </a:cubicBezTo>
                  <a:cubicBezTo>
                    <a:pt x="426" y="6975"/>
                    <a:pt x="941" y="5850"/>
                    <a:pt x="1841" y="5288"/>
                  </a:cubicBezTo>
                  <a:cubicBezTo>
                    <a:pt x="2741" y="4725"/>
                    <a:pt x="4026" y="4725"/>
                    <a:pt x="6855" y="7088"/>
                  </a:cubicBezTo>
                  <a:cubicBezTo>
                    <a:pt x="9683" y="9450"/>
                    <a:pt x="14055" y="14175"/>
                    <a:pt x="16755" y="16987"/>
                  </a:cubicBezTo>
                  <a:cubicBezTo>
                    <a:pt x="19455" y="19800"/>
                    <a:pt x="20483" y="20700"/>
                    <a:pt x="215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282089" y="3000653"/>
              <a:ext cx="33342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849" y="0"/>
                  </a:moveTo>
                  <a:cubicBezTo>
                    <a:pt x="892" y="655"/>
                    <a:pt x="-65" y="1309"/>
                    <a:pt x="3" y="1964"/>
                  </a:cubicBezTo>
                  <a:cubicBezTo>
                    <a:pt x="72" y="2618"/>
                    <a:pt x="1165" y="3273"/>
                    <a:pt x="3216" y="4909"/>
                  </a:cubicBezTo>
                  <a:cubicBezTo>
                    <a:pt x="5267" y="6545"/>
                    <a:pt x="8274" y="9164"/>
                    <a:pt x="11487" y="12109"/>
                  </a:cubicBezTo>
                  <a:cubicBezTo>
                    <a:pt x="14700" y="15055"/>
                    <a:pt x="18117" y="18327"/>
                    <a:pt x="215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367867" y="3032403"/>
              <a:ext cx="3683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10" y="206"/>
                    <a:pt x="18621" y="411"/>
                    <a:pt x="15890" y="2674"/>
                  </a:cubicBezTo>
                  <a:cubicBezTo>
                    <a:pt x="13159" y="4937"/>
                    <a:pt x="9186" y="9257"/>
                    <a:pt x="6331" y="12754"/>
                  </a:cubicBezTo>
                  <a:cubicBezTo>
                    <a:pt x="3476" y="16251"/>
                    <a:pt x="1738" y="189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320117" y="3112669"/>
              <a:ext cx="184151" cy="15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2864"/>
                  </a:moveTo>
                  <a:cubicBezTo>
                    <a:pt x="497" y="7412"/>
                    <a:pt x="993" y="11959"/>
                    <a:pt x="1366" y="15370"/>
                  </a:cubicBezTo>
                  <a:cubicBezTo>
                    <a:pt x="1738" y="18780"/>
                    <a:pt x="1986" y="21054"/>
                    <a:pt x="2110" y="21196"/>
                  </a:cubicBezTo>
                  <a:cubicBezTo>
                    <a:pt x="2234" y="21338"/>
                    <a:pt x="2234" y="19349"/>
                    <a:pt x="2359" y="15938"/>
                  </a:cubicBezTo>
                  <a:cubicBezTo>
                    <a:pt x="2483" y="12527"/>
                    <a:pt x="2731" y="7696"/>
                    <a:pt x="3228" y="4712"/>
                  </a:cubicBezTo>
                  <a:cubicBezTo>
                    <a:pt x="3724" y="1727"/>
                    <a:pt x="4469" y="591"/>
                    <a:pt x="5338" y="449"/>
                  </a:cubicBezTo>
                  <a:cubicBezTo>
                    <a:pt x="6207" y="306"/>
                    <a:pt x="7200" y="1159"/>
                    <a:pt x="8069" y="2580"/>
                  </a:cubicBezTo>
                  <a:cubicBezTo>
                    <a:pt x="8938" y="4001"/>
                    <a:pt x="9683" y="5991"/>
                    <a:pt x="10179" y="7696"/>
                  </a:cubicBezTo>
                  <a:cubicBezTo>
                    <a:pt x="10676" y="9401"/>
                    <a:pt x="10924" y="10822"/>
                    <a:pt x="11048" y="10822"/>
                  </a:cubicBezTo>
                  <a:cubicBezTo>
                    <a:pt x="11172" y="10822"/>
                    <a:pt x="11172" y="9401"/>
                    <a:pt x="11172" y="7838"/>
                  </a:cubicBezTo>
                  <a:cubicBezTo>
                    <a:pt x="11172" y="6275"/>
                    <a:pt x="11172" y="4570"/>
                    <a:pt x="11545" y="3149"/>
                  </a:cubicBezTo>
                  <a:cubicBezTo>
                    <a:pt x="11917" y="1727"/>
                    <a:pt x="12662" y="591"/>
                    <a:pt x="13655" y="164"/>
                  </a:cubicBezTo>
                  <a:cubicBezTo>
                    <a:pt x="14648" y="-262"/>
                    <a:pt x="15890" y="22"/>
                    <a:pt x="17255" y="2438"/>
                  </a:cubicBezTo>
                  <a:cubicBezTo>
                    <a:pt x="18621" y="4854"/>
                    <a:pt x="20110" y="9401"/>
                    <a:pt x="21600" y="13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532567" y="3078176"/>
              <a:ext cx="105051" cy="9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954" fill="norm" stroke="1" extrusionOk="0">
                  <a:moveTo>
                    <a:pt x="11072" y="6469"/>
                  </a:moveTo>
                  <a:cubicBezTo>
                    <a:pt x="10640" y="4219"/>
                    <a:pt x="10208" y="1969"/>
                    <a:pt x="8912" y="844"/>
                  </a:cubicBezTo>
                  <a:cubicBezTo>
                    <a:pt x="7616" y="-281"/>
                    <a:pt x="5456" y="-281"/>
                    <a:pt x="3944" y="844"/>
                  </a:cubicBezTo>
                  <a:cubicBezTo>
                    <a:pt x="2432" y="1969"/>
                    <a:pt x="1568" y="4219"/>
                    <a:pt x="920" y="6919"/>
                  </a:cubicBezTo>
                  <a:cubicBezTo>
                    <a:pt x="272" y="9619"/>
                    <a:pt x="-160" y="12769"/>
                    <a:pt x="56" y="15469"/>
                  </a:cubicBezTo>
                  <a:cubicBezTo>
                    <a:pt x="272" y="18169"/>
                    <a:pt x="1136" y="20419"/>
                    <a:pt x="2432" y="20869"/>
                  </a:cubicBezTo>
                  <a:cubicBezTo>
                    <a:pt x="3728" y="21319"/>
                    <a:pt x="5456" y="19969"/>
                    <a:pt x="7184" y="17044"/>
                  </a:cubicBezTo>
                  <a:cubicBezTo>
                    <a:pt x="8912" y="14119"/>
                    <a:pt x="10640" y="9619"/>
                    <a:pt x="12152" y="8944"/>
                  </a:cubicBezTo>
                  <a:cubicBezTo>
                    <a:pt x="13664" y="8269"/>
                    <a:pt x="14960" y="11419"/>
                    <a:pt x="16472" y="13894"/>
                  </a:cubicBezTo>
                  <a:cubicBezTo>
                    <a:pt x="17984" y="16369"/>
                    <a:pt x="19712" y="18169"/>
                    <a:pt x="21440" y="1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624917" y="3057803"/>
              <a:ext cx="112747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19" fill="norm" stroke="1" extrusionOk="0">
                  <a:moveTo>
                    <a:pt x="0" y="0"/>
                  </a:moveTo>
                  <a:cubicBezTo>
                    <a:pt x="4400" y="665"/>
                    <a:pt x="8800" y="1329"/>
                    <a:pt x="12400" y="3655"/>
                  </a:cubicBezTo>
                  <a:cubicBezTo>
                    <a:pt x="16000" y="5982"/>
                    <a:pt x="18800" y="9969"/>
                    <a:pt x="20200" y="12794"/>
                  </a:cubicBezTo>
                  <a:cubicBezTo>
                    <a:pt x="21600" y="15618"/>
                    <a:pt x="21600" y="17280"/>
                    <a:pt x="20600" y="18775"/>
                  </a:cubicBezTo>
                  <a:cubicBezTo>
                    <a:pt x="19600" y="20271"/>
                    <a:pt x="17600" y="21600"/>
                    <a:pt x="16400" y="21268"/>
                  </a:cubicBezTo>
                  <a:cubicBezTo>
                    <a:pt x="15200" y="20935"/>
                    <a:pt x="14800" y="18942"/>
                    <a:pt x="14400" y="16948"/>
                  </a:cubicBezTo>
                  <a:cubicBezTo>
                    <a:pt x="14000" y="14954"/>
                    <a:pt x="13600" y="12960"/>
                    <a:pt x="13200" y="1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720167" y="3021162"/>
              <a:ext cx="82551" cy="16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3770"/>
                  </a:moveTo>
                  <a:cubicBezTo>
                    <a:pt x="2769" y="1662"/>
                    <a:pt x="5538" y="-445"/>
                    <a:pt x="6369" y="82"/>
                  </a:cubicBezTo>
                  <a:cubicBezTo>
                    <a:pt x="7200" y="609"/>
                    <a:pt x="6092" y="3770"/>
                    <a:pt x="6369" y="7194"/>
                  </a:cubicBezTo>
                  <a:cubicBezTo>
                    <a:pt x="6646" y="10618"/>
                    <a:pt x="8308" y="14306"/>
                    <a:pt x="11077" y="16677"/>
                  </a:cubicBezTo>
                  <a:cubicBezTo>
                    <a:pt x="13846" y="19048"/>
                    <a:pt x="17723" y="20101"/>
                    <a:pt x="21600" y="2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912335" y="3487486"/>
              <a:ext cx="3151798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164" y="354"/>
                  </a:moveTo>
                  <a:cubicBezTo>
                    <a:pt x="447" y="177"/>
                    <a:pt x="729" y="0"/>
                    <a:pt x="1005" y="0"/>
                  </a:cubicBezTo>
                  <a:cubicBezTo>
                    <a:pt x="1280" y="0"/>
                    <a:pt x="1549" y="177"/>
                    <a:pt x="1828" y="266"/>
                  </a:cubicBezTo>
                  <a:cubicBezTo>
                    <a:pt x="2107" y="354"/>
                    <a:pt x="2397" y="354"/>
                    <a:pt x="2694" y="354"/>
                  </a:cubicBezTo>
                  <a:cubicBezTo>
                    <a:pt x="2992" y="354"/>
                    <a:pt x="3296" y="354"/>
                    <a:pt x="3582" y="354"/>
                  </a:cubicBezTo>
                  <a:cubicBezTo>
                    <a:pt x="3869" y="354"/>
                    <a:pt x="4137" y="354"/>
                    <a:pt x="4413" y="354"/>
                  </a:cubicBezTo>
                  <a:cubicBezTo>
                    <a:pt x="4688" y="354"/>
                    <a:pt x="4971" y="354"/>
                    <a:pt x="5268" y="354"/>
                  </a:cubicBezTo>
                  <a:cubicBezTo>
                    <a:pt x="5566" y="354"/>
                    <a:pt x="5877" y="354"/>
                    <a:pt x="6193" y="354"/>
                  </a:cubicBezTo>
                  <a:cubicBezTo>
                    <a:pt x="6508" y="354"/>
                    <a:pt x="6827" y="354"/>
                    <a:pt x="7106" y="354"/>
                  </a:cubicBezTo>
                  <a:cubicBezTo>
                    <a:pt x="7386" y="354"/>
                    <a:pt x="7625" y="354"/>
                    <a:pt x="7882" y="354"/>
                  </a:cubicBezTo>
                  <a:cubicBezTo>
                    <a:pt x="8140" y="354"/>
                    <a:pt x="8415" y="354"/>
                    <a:pt x="8691" y="354"/>
                  </a:cubicBezTo>
                  <a:cubicBezTo>
                    <a:pt x="8966" y="354"/>
                    <a:pt x="9242" y="354"/>
                    <a:pt x="9517" y="443"/>
                  </a:cubicBezTo>
                  <a:cubicBezTo>
                    <a:pt x="9793" y="531"/>
                    <a:pt x="10068" y="708"/>
                    <a:pt x="10344" y="885"/>
                  </a:cubicBezTo>
                  <a:cubicBezTo>
                    <a:pt x="10619" y="1062"/>
                    <a:pt x="10895" y="1239"/>
                    <a:pt x="11170" y="1505"/>
                  </a:cubicBezTo>
                  <a:cubicBezTo>
                    <a:pt x="11446" y="1770"/>
                    <a:pt x="11721" y="2125"/>
                    <a:pt x="11986" y="2390"/>
                  </a:cubicBezTo>
                  <a:cubicBezTo>
                    <a:pt x="12251" y="2656"/>
                    <a:pt x="12505" y="2833"/>
                    <a:pt x="12769" y="3010"/>
                  </a:cubicBezTo>
                  <a:cubicBezTo>
                    <a:pt x="13034" y="3187"/>
                    <a:pt x="13309" y="3364"/>
                    <a:pt x="13585" y="3630"/>
                  </a:cubicBezTo>
                  <a:cubicBezTo>
                    <a:pt x="13860" y="3895"/>
                    <a:pt x="14136" y="4249"/>
                    <a:pt x="14408" y="4515"/>
                  </a:cubicBezTo>
                  <a:cubicBezTo>
                    <a:pt x="14680" y="4780"/>
                    <a:pt x="14948" y="4957"/>
                    <a:pt x="15205" y="5223"/>
                  </a:cubicBezTo>
                  <a:cubicBezTo>
                    <a:pt x="15463" y="5489"/>
                    <a:pt x="15709" y="5843"/>
                    <a:pt x="15963" y="6197"/>
                  </a:cubicBezTo>
                  <a:cubicBezTo>
                    <a:pt x="16217" y="6551"/>
                    <a:pt x="16478" y="6905"/>
                    <a:pt x="16764" y="7348"/>
                  </a:cubicBezTo>
                  <a:cubicBezTo>
                    <a:pt x="17051" y="7790"/>
                    <a:pt x="17363" y="8321"/>
                    <a:pt x="17656" y="8852"/>
                  </a:cubicBezTo>
                  <a:cubicBezTo>
                    <a:pt x="17950" y="9384"/>
                    <a:pt x="18225" y="9915"/>
                    <a:pt x="18490" y="10357"/>
                  </a:cubicBezTo>
                  <a:cubicBezTo>
                    <a:pt x="18755" y="10800"/>
                    <a:pt x="19008" y="11154"/>
                    <a:pt x="19284" y="11420"/>
                  </a:cubicBezTo>
                  <a:cubicBezTo>
                    <a:pt x="19560" y="11685"/>
                    <a:pt x="19857" y="11862"/>
                    <a:pt x="20129" y="12039"/>
                  </a:cubicBezTo>
                  <a:cubicBezTo>
                    <a:pt x="20401" y="12216"/>
                    <a:pt x="20647" y="12393"/>
                    <a:pt x="20876" y="12482"/>
                  </a:cubicBezTo>
                  <a:cubicBezTo>
                    <a:pt x="21104" y="12570"/>
                    <a:pt x="21314" y="12570"/>
                    <a:pt x="21437" y="12570"/>
                  </a:cubicBezTo>
                  <a:cubicBezTo>
                    <a:pt x="21561" y="12570"/>
                    <a:pt x="21597" y="12570"/>
                    <a:pt x="21593" y="12482"/>
                  </a:cubicBezTo>
                  <a:cubicBezTo>
                    <a:pt x="21590" y="12393"/>
                    <a:pt x="21546" y="12216"/>
                    <a:pt x="21401" y="11951"/>
                  </a:cubicBezTo>
                  <a:cubicBezTo>
                    <a:pt x="21256" y="11685"/>
                    <a:pt x="21010" y="11331"/>
                    <a:pt x="20752" y="11066"/>
                  </a:cubicBezTo>
                  <a:cubicBezTo>
                    <a:pt x="20495" y="10800"/>
                    <a:pt x="20227" y="10623"/>
                    <a:pt x="19944" y="10534"/>
                  </a:cubicBezTo>
                  <a:cubicBezTo>
                    <a:pt x="19661" y="10446"/>
                    <a:pt x="19364" y="10446"/>
                    <a:pt x="19070" y="10357"/>
                  </a:cubicBezTo>
                  <a:cubicBezTo>
                    <a:pt x="18776" y="10269"/>
                    <a:pt x="18486" y="10092"/>
                    <a:pt x="18189" y="10003"/>
                  </a:cubicBezTo>
                  <a:cubicBezTo>
                    <a:pt x="17892" y="9915"/>
                    <a:pt x="17587" y="9915"/>
                    <a:pt x="17308" y="9826"/>
                  </a:cubicBezTo>
                  <a:cubicBezTo>
                    <a:pt x="17029" y="9738"/>
                    <a:pt x="16775" y="9561"/>
                    <a:pt x="16518" y="9384"/>
                  </a:cubicBezTo>
                  <a:cubicBezTo>
                    <a:pt x="16260" y="9207"/>
                    <a:pt x="15999" y="9030"/>
                    <a:pt x="15731" y="8941"/>
                  </a:cubicBezTo>
                  <a:cubicBezTo>
                    <a:pt x="15463" y="8852"/>
                    <a:pt x="15187" y="8852"/>
                    <a:pt x="14908" y="8852"/>
                  </a:cubicBezTo>
                  <a:cubicBezTo>
                    <a:pt x="14629" y="8852"/>
                    <a:pt x="14346" y="8852"/>
                    <a:pt x="14071" y="8852"/>
                  </a:cubicBezTo>
                  <a:cubicBezTo>
                    <a:pt x="13795" y="8852"/>
                    <a:pt x="13527" y="8852"/>
                    <a:pt x="13259" y="8852"/>
                  </a:cubicBezTo>
                  <a:cubicBezTo>
                    <a:pt x="12990" y="8852"/>
                    <a:pt x="12722" y="8852"/>
                    <a:pt x="12447" y="8852"/>
                  </a:cubicBezTo>
                  <a:cubicBezTo>
                    <a:pt x="12171" y="8852"/>
                    <a:pt x="11888" y="8852"/>
                    <a:pt x="11609" y="8764"/>
                  </a:cubicBezTo>
                  <a:cubicBezTo>
                    <a:pt x="11330" y="8675"/>
                    <a:pt x="11054" y="8498"/>
                    <a:pt x="10786" y="8410"/>
                  </a:cubicBezTo>
                  <a:cubicBezTo>
                    <a:pt x="10518" y="8321"/>
                    <a:pt x="10257" y="8321"/>
                    <a:pt x="9999" y="8321"/>
                  </a:cubicBezTo>
                  <a:cubicBezTo>
                    <a:pt x="9742" y="8321"/>
                    <a:pt x="9488" y="8321"/>
                    <a:pt x="9205" y="8233"/>
                  </a:cubicBezTo>
                  <a:cubicBezTo>
                    <a:pt x="8923" y="8144"/>
                    <a:pt x="8611" y="7967"/>
                    <a:pt x="8299" y="7879"/>
                  </a:cubicBezTo>
                  <a:cubicBezTo>
                    <a:pt x="7987" y="7790"/>
                    <a:pt x="7676" y="7790"/>
                    <a:pt x="7386" y="7879"/>
                  </a:cubicBezTo>
                  <a:cubicBezTo>
                    <a:pt x="7095" y="7967"/>
                    <a:pt x="6827" y="8144"/>
                    <a:pt x="6563" y="8410"/>
                  </a:cubicBezTo>
                  <a:cubicBezTo>
                    <a:pt x="6298" y="8675"/>
                    <a:pt x="6037" y="9030"/>
                    <a:pt x="5779" y="9384"/>
                  </a:cubicBezTo>
                  <a:cubicBezTo>
                    <a:pt x="5522" y="9738"/>
                    <a:pt x="5268" y="10092"/>
                    <a:pt x="4993" y="10446"/>
                  </a:cubicBezTo>
                  <a:cubicBezTo>
                    <a:pt x="4717" y="10800"/>
                    <a:pt x="4420" y="11154"/>
                    <a:pt x="4134" y="11508"/>
                  </a:cubicBezTo>
                  <a:cubicBezTo>
                    <a:pt x="3847" y="11862"/>
                    <a:pt x="3572" y="12216"/>
                    <a:pt x="3296" y="12482"/>
                  </a:cubicBezTo>
                  <a:cubicBezTo>
                    <a:pt x="3021" y="12748"/>
                    <a:pt x="2745" y="12925"/>
                    <a:pt x="2470" y="12925"/>
                  </a:cubicBezTo>
                  <a:cubicBezTo>
                    <a:pt x="2194" y="12925"/>
                    <a:pt x="1918" y="12748"/>
                    <a:pt x="1665" y="12482"/>
                  </a:cubicBezTo>
                  <a:cubicBezTo>
                    <a:pt x="1411" y="12216"/>
                    <a:pt x="1179" y="11862"/>
                    <a:pt x="940" y="11420"/>
                  </a:cubicBezTo>
                  <a:cubicBezTo>
                    <a:pt x="700" y="10977"/>
                    <a:pt x="454" y="10446"/>
                    <a:pt x="305" y="10092"/>
                  </a:cubicBezTo>
                  <a:cubicBezTo>
                    <a:pt x="157" y="9738"/>
                    <a:pt x="106" y="9561"/>
                    <a:pt x="66" y="9207"/>
                  </a:cubicBezTo>
                  <a:cubicBezTo>
                    <a:pt x="26" y="8852"/>
                    <a:pt x="-3" y="8321"/>
                    <a:pt x="1" y="7879"/>
                  </a:cubicBezTo>
                  <a:cubicBezTo>
                    <a:pt x="4" y="7436"/>
                    <a:pt x="41" y="7082"/>
                    <a:pt x="160" y="6816"/>
                  </a:cubicBezTo>
                  <a:cubicBezTo>
                    <a:pt x="280" y="6551"/>
                    <a:pt x="483" y="6374"/>
                    <a:pt x="715" y="6197"/>
                  </a:cubicBezTo>
                  <a:cubicBezTo>
                    <a:pt x="947" y="6020"/>
                    <a:pt x="1208" y="5843"/>
                    <a:pt x="1465" y="5666"/>
                  </a:cubicBezTo>
                  <a:cubicBezTo>
                    <a:pt x="1723" y="5489"/>
                    <a:pt x="1976" y="5311"/>
                    <a:pt x="2230" y="5134"/>
                  </a:cubicBezTo>
                  <a:cubicBezTo>
                    <a:pt x="2484" y="4957"/>
                    <a:pt x="2738" y="4780"/>
                    <a:pt x="3002" y="4515"/>
                  </a:cubicBezTo>
                  <a:cubicBezTo>
                    <a:pt x="3267" y="4249"/>
                    <a:pt x="3543" y="3895"/>
                    <a:pt x="3829" y="3718"/>
                  </a:cubicBezTo>
                  <a:cubicBezTo>
                    <a:pt x="4115" y="3541"/>
                    <a:pt x="4413" y="3541"/>
                    <a:pt x="4685" y="3541"/>
                  </a:cubicBezTo>
                  <a:cubicBezTo>
                    <a:pt x="4957" y="3541"/>
                    <a:pt x="5203" y="3541"/>
                    <a:pt x="5457" y="3541"/>
                  </a:cubicBezTo>
                  <a:cubicBezTo>
                    <a:pt x="5711" y="3541"/>
                    <a:pt x="5972" y="3541"/>
                    <a:pt x="6240" y="3541"/>
                  </a:cubicBezTo>
                  <a:cubicBezTo>
                    <a:pt x="6508" y="3541"/>
                    <a:pt x="6784" y="3541"/>
                    <a:pt x="7059" y="3541"/>
                  </a:cubicBezTo>
                  <a:cubicBezTo>
                    <a:pt x="7335" y="3541"/>
                    <a:pt x="7610" y="3541"/>
                    <a:pt x="7886" y="3630"/>
                  </a:cubicBezTo>
                  <a:cubicBezTo>
                    <a:pt x="8161" y="3718"/>
                    <a:pt x="8437" y="3895"/>
                    <a:pt x="8709" y="3984"/>
                  </a:cubicBezTo>
                  <a:cubicBezTo>
                    <a:pt x="8981" y="4072"/>
                    <a:pt x="9249" y="4072"/>
                    <a:pt x="9524" y="4161"/>
                  </a:cubicBezTo>
                  <a:cubicBezTo>
                    <a:pt x="9800" y="4249"/>
                    <a:pt x="10083" y="4426"/>
                    <a:pt x="10355" y="4603"/>
                  </a:cubicBezTo>
                  <a:cubicBezTo>
                    <a:pt x="10627" y="4780"/>
                    <a:pt x="10888" y="4957"/>
                    <a:pt x="11152" y="5134"/>
                  </a:cubicBezTo>
                  <a:cubicBezTo>
                    <a:pt x="11417" y="5311"/>
                    <a:pt x="11685" y="5489"/>
                    <a:pt x="11943" y="5666"/>
                  </a:cubicBezTo>
                  <a:cubicBezTo>
                    <a:pt x="12200" y="5843"/>
                    <a:pt x="12447" y="6020"/>
                    <a:pt x="12697" y="6108"/>
                  </a:cubicBezTo>
                  <a:cubicBezTo>
                    <a:pt x="12947" y="6197"/>
                    <a:pt x="13201" y="6197"/>
                    <a:pt x="13447" y="6285"/>
                  </a:cubicBezTo>
                  <a:cubicBezTo>
                    <a:pt x="13694" y="6374"/>
                    <a:pt x="13933" y="6551"/>
                    <a:pt x="14208" y="6728"/>
                  </a:cubicBezTo>
                  <a:cubicBezTo>
                    <a:pt x="14484" y="6905"/>
                    <a:pt x="14796" y="7082"/>
                    <a:pt x="15104" y="7436"/>
                  </a:cubicBezTo>
                  <a:cubicBezTo>
                    <a:pt x="15412" y="7790"/>
                    <a:pt x="15717" y="8321"/>
                    <a:pt x="16025" y="8764"/>
                  </a:cubicBezTo>
                  <a:cubicBezTo>
                    <a:pt x="16333" y="9207"/>
                    <a:pt x="16645" y="9561"/>
                    <a:pt x="16942" y="10003"/>
                  </a:cubicBezTo>
                  <a:cubicBezTo>
                    <a:pt x="17239" y="10446"/>
                    <a:pt x="17522" y="10977"/>
                    <a:pt x="17790" y="11508"/>
                  </a:cubicBezTo>
                  <a:cubicBezTo>
                    <a:pt x="18059" y="12039"/>
                    <a:pt x="18312" y="12570"/>
                    <a:pt x="18592" y="13102"/>
                  </a:cubicBezTo>
                  <a:cubicBezTo>
                    <a:pt x="18871" y="13633"/>
                    <a:pt x="19175" y="14164"/>
                    <a:pt x="19469" y="14607"/>
                  </a:cubicBezTo>
                  <a:cubicBezTo>
                    <a:pt x="19763" y="15049"/>
                    <a:pt x="20045" y="15403"/>
                    <a:pt x="20303" y="15757"/>
                  </a:cubicBezTo>
                  <a:cubicBezTo>
                    <a:pt x="20560" y="16111"/>
                    <a:pt x="20792" y="16466"/>
                    <a:pt x="20988" y="17439"/>
                  </a:cubicBezTo>
                  <a:cubicBezTo>
                    <a:pt x="21184" y="18413"/>
                    <a:pt x="21343" y="20007"/>
                    <a:pt x="215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403850" y="4410353"/>
              <a:ext cx="478368" cy="4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3823" y="15429"/>
                  </a:moveTo>
                  <a:cubicBezTo>
                    <a:pt x="2867" y="15429"/>
                    <a:pt x="1912" y="15429"/>
                    <a:pt x="1195" y="16457"/>
                  </a:cubicBezTo>
                  <a:cubicBezTo>
                    <a:pt x="478" y="17486"/>
                    <a:pt x="0" y="19543"/>
                    <a:pt x="0" y="20571"/>
                  </a:cubicBezTo>
                  <a:cubicBezTo>
                    <a:pt x="0" y="21600"/>
                    <a:pt x="478" y="21600"/>
                    <a:pt x="1959" y="20571"/>
                  </a:cubicBezTo>
                  <a:cubicBezTo>
                    <a:pt x="3441" y="19543"/>
                    <a:pt x="5926" y="17486"/>
                    <a:pt x="9366" y="13886"/>
                  </a:cubicBezTo>
                  <a:cubicBezTo>
                    <a:pt x="12807" y="10286"/>
                    <a:pt x="17204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386917" y="4480203"/>
              <a:ext cx="571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0" y="19059"/>
                    <a:pt x="4160" y="16518"/>
                    <a:pt x="6440" y="14188"/>
                  </a:cubicBezTo>
                  <a:cubicBezTo>
                    <a:pt x="8720" y="11859"/>
                    <a:pt x="11200" y="9741"/>
                    <a:pt x="13520" y="8047"/>
                  </a:cubicBezTo>
                  <a:cubicBezTo>
                    <a:pt x="15840" y="6353"/>
                    <a:pt x="18000" y="5082"/>
                    <a:pt x="19320" y="3812"/>
                  </a:cubicBezTo>
                  <a:cubicBezTo>
                    <a:pt x="20640" y="2541"/>
                    <a:pt x="21120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799667" y="4315103"/>
              <a:ext cx="27975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0" y="0"/>
                  </a:moveTo>
                  <a:cubicBezTo>
                    <a:pt x="3224" y="288"/>
                    <a:pt x="6448" y="576"/>
                    <a:pt x="9591" y="1224"/>
                  </a:cubicBezTo>
                  <a:cubicBezTo>
                    <a:pt x="12734" y="1872"/>
                    <a:pt x="15797" y="2880"/>
                    <a:pt x="17731" y="3672"/>
                  </a:cubicBezTo>
                  <a:cubicBezTo>
                    <a:pt x="19666" y="4464"/>
                    <a:pt x="20472" y="5040"/>
                    <a:pt x="20955" y="5688"/>
                  </a:cubicBezTo>
                  <a:cubicBezTo>
                    <a:pt x="21439" y="6336"/>
                    <a:pt x="21600" y="7056"/>
                    <a:pt x="20230" y="8496"/>
                  </a:cubicBezTo>
                  <a:cubicBezTo>
                    <a:pt x="18860" y="9936"/>
                    <a:pt x="15958" y="12096"/>
                    <a:pt x="13540" y="13968"/>
                  </a:cubicBezTo>
                  <a:cubicBezTo>
                    <a:pt x="11122" y="15840"/>
                    <a:pt x="9188" y="17424"/>
                    <a:pt x="8060" y="18576"/>
                  </a:cubicBezTo>
                  <a:cubicBezTo>
                    <a:pt x="6931" y="19728"/>
                    <a:pt x="6609" y="20448"/>
                    <a:pt x="6931" y="20880"/>
                  </a:cubicBezTo>
                  <a:cubicBezTo>
                    <a:pt x="7254" y="21312"/>
                    <a:pt x="8221" y="21456"/>
                    <a:pt x="9188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454629" y="4353203"/>
              <a:ext cx="62589" cy="35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47" fill="norm" stroke="1" extrusionOk="0">
                  <a:moveTo>
                    <a:pt x="21290" y="0"/>
                  </a:moveTo>
                  <a:cubicBezTo>
                    <a:pt x="16970" y="4139"/>
                    <a:pt x="12650" y="8278"/>
                    <a:pt x="9050" y="11511"/>
                  </a:cubicBezTo>
                  <a:cubicBezTo>
                    <a:pt x="5450" y="14745"/>
                    <a:pt x="2570" y="17073"/>
                    <a:pt x="1130" y="18690"/>
                  </a:cubicBezTo>
                  <a:cubicBezTo>
                    <a:pt x="-310" y="20307"/>
                    <a:pt x="-310" y="21212"/>
                    <a:pt x="770" y="21406"/>
                  </a:cubicBezTo>
                  <a:cubicBezTo>
                    <a:pt x="1850" y="21600"/>
                    <a:pt x="4010" y="21083"/>
                    <a:pt x="5810" y="20436"/>
                  </a:cubicBezTo>
                  <a:cubicBezTo>
                    <a:pt x="7610" y="19789"/>
                    <a:pt x="9050" y="19013"/>
                    <a:pt x="10490" y="18237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486409" y="4218330"/>
              <a:ext cx="295808" cy="19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99" fill="norm" stroke="1" extrusionOk="0">
                  <a:moveTo>
                    <a:pt x="851" y="21299"/>
                  </a:moveTo>
                  <a:cubicBezTo>
                    <a:pt x="392" y="20360"/>
                    <a:pt x="-68" y="19421"/>
                    <a:pt x="9" y="18364"/>
                  </a:cubicBezTo>
                  <a:cubicBezTo>
                    <a:pt x="85" y="17308"/>
                    <a:pt x="698" y="16134"/>
                    <a:pt x="3149" y="13669"/>
                  </a:cubicBezTo>
                  <a:cubicBezTo>
                    <a:pt x="5600" y="11203"/>
                    <a:pt x="9889" y="7447"/>
                    <a:pt x="12953" y="4982"/>
                  </a:cubicBezTo>
                  <a:cubicBezTo>
                    <a:pt x="16017" y="2516"/>
                    <a:pt x="17855" y="1342"/>
                    <a:pt x="19158" y="638"/>
                  </a:cubicBezTo>
                  <a:cubicBezTo>
                    <a:pt x="20460" y="-66"/>
                    <a:pt x="21226" y="-301"/>
                    <a:pt x="21379" y="521"/>
                  </a:cubicBezTo>
                  <a:cubicBezTo>
                    <a:pt x="21532" y="1342"/>
                    <a:pt x="21072" y="3221"/>
                    <a:pt x="20613" y="5099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510867" y="4410353"/>
              <a:ext cx="209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7280"/>
                    <a:pt x="6545" y="12960"/>
                    <a:pt x="10145" y="9360"/>
                  </a:cubicBezTo>
                  <a:cubicBezTo>
                    <a:pt x="13745" y="5760"/>
                    <a:pt x="17673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675967" y="4531003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6171"/>
                    <a:pt x="12126" y="12343"/>
                    <a:pt x="15726" y="15943"/>
                  </a:cubicBezTo>
                  <a:cubicBezTo>
                    <a:pt x="19326" y="19543"/>
                    <a:pt x="20463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669617" y="4524653"/>
              <a:ext cx="184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79" y="2215"/>
                    <a:pt x="13159" y="4431"/>
                    <a:pt x="9559" y="7662"/>
                  </a:cubicBezTo>
                  <a:cubicBezTo>
                    <a:pt x="5959" y="10892"/>
                    <a:pt x="2979" y="15138"/>
                    <a:pt x="1490" y="17631"/>
                  </a:cubicBezTo>
                  <a:cubicBezTo>
                    <a:pt x="0" y="20123"/>
                    <a:pt x="0" y="208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661150" y="3988448"/>
              <a:ext cx="148168" cy="15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4937" y="15724"/>
                  </a:moveTo>
                  <a:cubicBezTo>
                    <a:pt x="3703" y="16577"/>
                    <a:pt x="2469" y="17429"/>
                    <a:pt x="1543" y="18566"/>
                  </a:cubicBezTo>
                  <a:cubicBezTo>
                    <a:pt x="617" y="19703"/>
                    <a:pt x="0" y="21124"/>
                    <a:pt x="0" y="20982"/>
                  </a:cubicBezTo>
                  <a:cubicBezTo>
                    <a:pt x="0" y="20840"/>
                    <a:pt x="617" y="19135"/>
                    <a:pt x="2469" y="15582"/>
                  </a:cubicBezTo>
                  <a:cubicBezTo>
                    <a:pt x="4320" y="12029"/>
                    <a:pt x="7406" y="6629"/>
                    <a:pt x="9720" y="3503"/>
                  </a:cubicBezTo>
                  <a:cubicBezTo>
                    <a:pt x="12034" y="377"/>
                    <a:pt x="13577" y="-476"/>
                    <a:pt x="14657" y="235"/>
                  </a:cubicBezTo>
                  <a:cubicBezTo>
                    <a:pt x="15737" y="945"/>
                    <a:pt x="16354" y="3219"/>
                    <a:pt x="17434" y="6487"/>
                  </a:cubicBezTo>
                  <a:cubicBezTo>
                    <a:pt x="18514" y="9756"/>
                    <a:pt x="20057" y="14019"/>
                    <a:pt x="21600" y="18282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938037" y="4215814"/>
              <a:ext cx="157031" cy="30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01" fill="norm" stroke="1" extrusionOk="0">
                  <a:moveTo>
                    <a:pt x="21366" y="2071"/>
                  </a:moveTo>
                  <a:cubicBezTo>
                    <a:pt x="19350" y="1327"/>
                    <a:pt x="17334" y="582"/>
                    <a:pt x="15606" y="209"/>
                  </a:cubicBezTo>
                  <a:cubicBezTo>
                    <a:pt x="13878" y="-163"/>
                    <a:pt x="12438" y="-163"/>
                    <a:pt x="10134" y="1252"/>
                  </a:cubicBezTo>
                  <a:cubicBezTo>
                    <a:pt x="7830" y="2667"/>
                    <a:pt x="4662" y="5498"/>
                    <a:pt x="2646" y="8477"/>
                  </a:cubicBezTo>
                  <a:cubicBezTo>
                    <a:pt x="630" y="11456"/>
                    <a:pt x="-234" y="14585"/>
                    <a:pt x="54" y="16819"/>
                  </a:cubicBezTo>
                  <a:cubicBezTo>
                    <a:pt x="342" y="19054"/>
                    <a:pt x="1782" y="20394"/>
                    <a:pt x="4518" y="20916"/>
                  </a:cubicBezTo>
                  <a:cubicBezTo>
                    <a:pt x="7254" y="21437"/>
                    <a:pt x="11286" y="21139"/>
                    <a:pt x="15318" y="20841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073430" y="4312659"/>
              <a:ext cx="186738" cy="18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90" fill="norm" stroke="1" extrusionOk="0">
                  <a:moveTo>
                    <a:pt x="21411" y="287"/>
                  </a:moveTo>
                  <a:cubicBezTo>
                    <a:pt x="20198" y="38"/>
                    <a:pt x="18984" y="-210"/>
                    <a:pt x="18013" y="287"/>
                  </a:cubicBezTo>
                  <a:cubicBezTo>
                    <a:pt x="17042" y="783"/>
                    <a:pt x="16314" y="2024"/>
                    <a:pt x="14615" y="5252"/>
                  </a:cubicBezTo>
                  <a:cubicBezTo>
                    <a:pt x="12917" y="8480"/>
                    <a:pt x="10247" y="13693"/>
                    <a:pt x="8063" y="16921"/>
                  </a:cubicBezTo>
                  <a:cubicBezTo>
                    <a:pt x="5878" y="20149"/>
                    <a:pt x="4180" y="21390"/>
                    <a:pt x="2845" y="21390"/>
                  </a:cubicBezTo>
                  <a:cubicBezTo>
                    <a:pt x="1510" y="21390"/>
                    <a:pt x="539" y="20149"/>
                    <a:pt x="175" y="18162"/>
                  </a:cubicBezTo>
                  <a:cubicBezTo>
                    <a:pt x="-189" y="16176"/>
                    <a:pt x="54" y="13445"/>
                    <a:pt x="539" y="11583"/>
                  </a:cubicBezTo>
                  <a:cubicBezTo>
                    <a:pt x="1024" y="9721"/>
                    <a:pt x="1753" y="8728"/>
                    <a:pt x="3330" y="8604"/>
                  </a:cubicBezTo>
                  <a:cubicBezTo>
                    <a:pt x="4908" y="8480"/>
                    <a:pt x="7335" y="9224"/>
                    <a:pt x="10490" y="11459"/>
                  </a:cubicBezTo>
                  <a:cubicBezTo>
                    <a:pt x="13645" y="13693"/>
                    <a:pt x="17528" y="17418"/>
                    <a:pt x="21411" y="21142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4342717" y="4207153"/>
              <a:ext cx="6820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5718" y="0"/>
                  </a:moveTo>
                  <a:cubicBezTo>
                    <a:pt x="11435" y="2356"/>
                    <a:pt x="17153" y="4713"/>
                    <a:pt x="19376" y="7658"/>
                  </a:cubicBezTo>
                  <a:cubicBezTo>
                    <a:pt x="21600" y="10604"/>
                    <a:pt x="20329" y="14138"/>
                    <a:pt x="16518" y="16560"/>
                  </a:cubicBezTo>
                  <a:cubicBezTo>
                    <a:pt x="12706" y="18982"/>
                    <a:pt x="6353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4818967" y="4359553"/>
              <a:ext cx="533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20571"/>
                    <a:pt x="2400" y="19543"/>
                    <a:pt x="4500" y="18257"/>
                  </a:cubicBezTo>
                  <a:cubicBezTo>
                    <a:pt x="6600" y="16971"/>
                    <a:pt x="9600" y="15429"/>
                    <a:pt x="12471" y="13371"/>
                  </a:cubicBezTo>
                  <a:cubicBezTo>
                    <a:pt x="15343" y="11314"/>
                    <a:pt x="18086" y="8743"/>
                    <a:pt x="19586" y="6429"/>
                  </a:cubicBezTo>
                  <a:cubicBezTo>
                    <a:pt x="21086" y="4114"/>
                    <a:pt x="2134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214784" y="4321453"/>
              <a:ext cx="15882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3979" y="0"/>
                  </a:moveTo>
                  <a:cubicBezTo>
                    <a:pt x="1989" y="240"/>
                    <a:pt x="0" y="480"/>
                    <a:pt x="0" y="960"/>
                  </a:cubicBezTo>
                  <a:cubicBezTo>
                    <a:pt x="0" y="1440"/>
                    <a:pt x="1989" y="2160"/>
                    <a:pt x="5400" y="3240"/>
                  </a:cubicBezTo>
                  <a:cubicBezTo>
                    <a:pt x="8811" y="4320"/>
                    <a:pt x="13642" y="5760"/>
                    <a:pt x="16626" y="6840"/>
                  </a:cubicBezTo>
                  <a:cubicBezTo>
                    <a:pt x="19611" y="7920"/>
                    <a:pt x="20747" y="8640"/>
                    <a:pt x="21174" y="9600"/>
                  </a:cubicBezTo>
                  <a:cubicBezTo>
                    <a:pt x="21600" y="10560"/>
                    <a:pt x="21316" y="11760"/>
                    <a:pt x="17905" y="13800"/>
                  </a:cubicBezTo>
                  <a:cubicBezTo>
                    <a:pt x="14495" y="15840"/>
                    <a:pt x="7958" y="18720"/>
                    <a:pt x="1421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752417" y="4270653"/>
              <a:ext cx="571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69"/>
                    <a:pt x="12000" y="8938"/>
                    <a:pt x="8400" y="12538"/>
                  </a:cubicBezTo>
                  <a:cubicBezTo>
                    <a:pt x="4800" y="16138"/>
                    <a:pt x="2400" y="188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815917" y="4179636"/>
              <a:ext cx="29210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21192"/>
                  </a:moveTo>
                  <a:cubicBezTo>
                    <a:pt x="0" y="18747"/>
                    <a:pt x="0" y="16301"/>
                    <a:pt x="861" y="14060"/>
                  </a:cubicBezTo>
                  <a:cubicBezTo>
                    <a:pt x="1722" y="11818"/>
                    <a:pt x="3443" y="9781"/>
                    <a:pt x="6574" y="7335"/>
                  </a:cubicBezTo>
                  <a:cubicBezTo>
                    <a:pt x="9704" y="4890"/>
                    <a:pt x="14243" y="2037"/>
                    <a:pt x="16983" y="815"/>
                  </a:cubicBezTo>
                  <a:cubicBezTo>
                    <a:pt x="19722" y="-408"/>
                    <a:pt x="20661" y="0"/>
                    <a:pt x="21600" y="407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809567" y="4346853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5936567" y="4467503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5322"/>
                    <a:pt x="12240" y="10643"/>
                    <a:pt x="15840" y="14243"/>
                  </a:cubicBezTo>
                  <a:cubicBezTo>
                    <a:pt x="19440" y="17843"/>
                    <a:pt x="20520" y="19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5959480" y="4442103"/>
              <a:ext cx="12313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21298" y="0"/>
                  </a:moveTo>
                  <a:cubicBezTo>
                    <a:pt x="16539" y="2979"/>
                    <a:pt x="11779" y="5959"/>
                    <a:pt x="8301" y="8814"/>
                  </a:cubicBezTo>
                  <a:cubicBezTo>
                    <a:pt x="4823" y="11669"/>
                    <a:pt x="2627" y="14400"/>
                    <a:pt x="1345" y="16386"/>
                  </a:cubicBezTo>
                  <a:cubicBezTo>
                    <a:pt x="64" y="18372"/>
                    <a:pt x="-302" y="19614"/>
                    <a:pt x="247" y="20359"/>
                  </a:cubicBezTo>
                  <a:cubicBezTo>
                    <a:pt x="796" y="21103"/>
                    <a:pt x="2261" y="21352"/>
                    <a:pt x="3725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225404" y="4262307"/>
              <a:ext cx="117564" cy="26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17" fill="norm" stroke="1" extrusionOk="0">
                  <a:moveTo>
                    <a:pt x="21423" y="163"/>
                  </a:moveTo>
                  <a:cubicBezTo>
                    <a:pt x="19494" y="-10"/>
                    <a:pt x="17566" y="-183"/>
                    <a:pt x="14673" y="422"/>
                  </a:cubicBezTo>
                  <a:cubicBezTo>
                    <a:pt x="11780" y="1027"/>
                    <a:pt x="7923" y="2409"/>
                    <a:pt x="5030" y="4742"/>
                  </a:cubicBezTo>
                  <a:cubicBezTo>
                    <a:pt x="2137" y="7075"/>
                    <a:pt x="209" y="10358"/>
                    <a:pt x="16" y="13295"/>
                  </a:cubicBezTo>
                  <a:cubicBezTo>
                    <a:pt x="-177" y="16233"/>
                    <a:pt x="1366" y="18825"/>
                    <a:pt x="4452" y="20121"/>
                  </a:cubicBezTo>
                  <a:cubicBezTo>
                    <a:pt x="7537" y="21417"/>
                    <a:pt x="12166" y="21417"/>
                    <a:pt x="16794" y="21417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6355133" y="4315103"/>
              <a:ext cx="178335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89" fill="norm" stroke="1" extrusionOk="0">
                  <a:moveTo>
                    <a:pt x="21410" y="0"/>
                  </a:moveTo>
                  <a:cubicBezTo>
                    <a:pt x="18869" y="2670"/>
                    <a:pt x="16328" y="5339"/>
                    <a:pt x="13786" y="8616"/>
                  </a:cubicBezTo>
                  <a:cubicBezTo>
                    <a:pt x="11245" y="11892"/>
                    <a:pt x="8704" y="15775"/>
                    <a:pt x="6544" y="18202"/>
                  </a:cubicBezTo>
                  <a:cubicBezTo>
                    <a:pt x="4384" y="20629"/>
                    <a:pt x="2605" y="21600"/>
                    <a:pt x="1462" y="21479"/>
                  </a:cubicBezTo>
                  <a:cubicBezTo>
                    <a:pt x="318" y="21357"/>
                    <a:pt x="-190" y="20144"/>
                    <a:pt x="64" y="17838"/>
                  </a:cubicBezTo>
                  <a:cubicBezTo>
                    <a:pt x="318" y="15533"/>
                    <a:pt x="1335" y="12135"/>
                    <a:pt x="2351" y="10072"/>
                  </a:cubicBezTo>
                  <a:cubicBezTo>
                    <a:pt x="3368" y="8009"/>
                    <a:pt x="4384" y="7281"/>
                    <a:pt x="5655" y="7281"/>
                  </a:cubicBezTo>
                  <a:cubicBezTo>
                    <a:pt x="6925" y="7281"/>
                    <a:pt x="8450" y="8009"/>
                    <a:pt x="10229" y="9951"/>
                  </a:cubicBezTo>
                  <a:cubicBezTo>
                    <a:pt x="12008" y="11892"/>
                    <a:pt x="14041" y="15047"/>
                    <a:pt x="15692" y="16867"/>
                  </a:cubicBezTo>
                  <a:cubicBezTo>
                    <a:pt x="17344" y="18688"/>
                    <a:pt x="18615" y="19173"/>
                    <a:pt x="19885" y="19658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6622367" y="4237174"/>
              <a:ext cx="113125" cy="37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57" fill="norm" stroke="1" extrusionOk="0">
                  <a:moveTo>
                    <a:pt x="1178" y="98"/>
                  </a:moveTo>
                  <a:cubicBezTo>
                    <a:pt x="3142" y="-22"/>
                    <a:pt x="5105" y="-143"/>
                    <a:pt x="7855" y="460"/>
                  </a:cubicBezTo>
                  <a:cubicBezTo>
                    <a:pt x="10604" y="1064"/>
                    <a:pt x="14138" y="2391"/>
                    <a:pt x="16887" y="4865"/>
                  </a:cubicBezTo>
                  <a:cubicBezTo>
                    <a:pt x="19636" y="7339"/>
                    <a:pt x="21600" y="10959"/>
                    <a:pt x="20815" y="13734"/>
                  </a:cubicBezTo>
                  <a:cubicBezTo>
                    <a:pt x="20029" y="16510"/>
                    <a:pt x="16495" y="18440"/>
                    <a:pt x="12567" y="19587"/>
                  </a:cubicBezTo>
                  <a:cubicBezTo>
                    <a:pt x="8640" y="20733"/>
                    <a:pt x="4320" y="21095"/>
                    <a:pt x="0" y="21457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7670968" y="4335332"/>
              <a:ext cx="327546" cy="21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19" fill="norm" stroke="1" extrusionOk="0">
                  <a:moveTo>
                    <a:pt x="9438" y="9759"/>
                  </a:moveTo>
                  <a:cubicBezTo>
                    <a:pt x="9300" y="8731"/>
                    <a:pt x="9163" y="7702"/>
                    <a:pt x="8750" y="6982"/>
                  </a:cubicBezTo>
                  <a:cubicBezTo>
                    <a:pt x="8337" y="6262"/>
                    <a:pt x="7649" y="5851"/>
                    <a:pt x="6274" y="6468"/>
                  </a:cubicBezTo>
                  <a:cubicBezTo>
                    <a:pt x="4898" y="7085"/>
                    <a:pt x="2834" y="8731"/>
                    <a:pt x="1665" y="10171"/>
                  </a:cubicBezTo>
                  <a:cubicBezTo>
                    <a:pt x="495" y="11611"/>
                    <a:pt x="220" y="12845"/>
                    <a:pt x="83" y="13976"/>
                  </a:cubicBezTo>
                  <a:cubicBezTo>
                    <a:pt x="-55" y="15108"/>
                    <a:pt x="-55" y="16136"/>
                    <a:pt x="358" y="16754"/>
                  </a:cubicBezTo>
                  <a:cubicBezTo>
                    <a:pt x="770" y="17371"/>
                    <a:pt x="1596" y="17576"/>
                    <a:pt x="2903" y="16856"/>
                  </a:cubicBezTo>
                  <a:cubicBezTo>
                    <a:pt x="4210" y="16136"/>
                    <a:pt x="5999" y="14491"/>
                    <a:pt x="7030" y="13154"/>
                  </a:cubicBezTo>
                  <a:cubicBezTo>
                    <a:pt x="8062" y="11816"/>
                    <a:pt x="8337" y="10788"/>
                    <a:pt x="8406" y="10891"/>
                  </a:cubicBezTo>
                  <a:cubicBezTo>
                    <a:pt x="8475" y="10994"/>
                    <a:pt x="8337" y="12228"/>
                    <a:pt x="8337" y="13359"/>
                  </a:cubicBezTo>
                  <a:cubicBezTo>
                    <a:pt x="8337" y="14491"/>
                    <a:pt x="8475" y="15519"/>
                    <a:pt x="8956" y="16136"/>
                  </a:cubicBezTo>
                  <a:cubicBezTo>
                    <a:pt x="9438" y="16754"/>
                    <a:pt x="10263" y="16959"/>
                    <a:pt x="11639" y="15931"/>
                  </a:cubicBezTo>
                  <a:cubicBezTo>
                    <a:pt x="13015" y="14902"/>
                    <a:pt x="14941" y="12639"/>
                    <a:pt x="16248" y="10274"/>
                  </a:cubicBezTo>
                  <a:cubicBezTo>
                    <a:pt x="17555" y="7908"/>
                    <a:pt x="18243" y="5439"/>
                    <a:pt x="18656" y="3691"/>
                  </a:cubicBezTo>
                  <a:cubicBezTo>
                    <a:pt x="19069" y="1942"/>
                    <a:pt x="19206" y="914"/>
                    <a:pt x="18931" y="399"/>
                  </a:cubicBezTo>
                  <a:cubicBezTo>
                    <a:pt x="18656" y="-115"/>
                    <a:pt x="17968" y="-115"/>
                    <a:pt x="17349" y="296"/>
                  </a:cubicBezTo>
                  <a:cubicBezTo>
                    <a:pt x="16730" y="708"/>
                    <a:pt x="16179" y="1531"/>
                    <a:pt x="15904" y="3074"/>
                  </a:cubicBezTo>
                  <a:cubicBezTo>
                    <a:pt x="15629" y="4616"/>
                    <a:pt x="15629" y="6879"/>
                    <a:pt x="16386" y="8525"/>
                  </a:cubicBezTo>
                  <a:cubicBezTo>
                    <a:pt x="17142" y="10171"/>
                    <a:pt x="18656" y="11199"/>
                    <a:pt x="19756" y="12536"/>
                  </a:cubicBezTo>
                  <a:cubicBezTo>
                    <a:pt x="20857" y="13874"/>
                    <a:pt x="21545" y="15519"/>
                    <a:pt x="21201" y="17062"/>
                  </a:cubicBezTo>
                  <a:cubicBezTo>
                    <a:pt x="20857" y="18605"/>
                    <a:pt x="19481" y="20045"/>
                    <a:pt x="18174" y="20765"/>
                  </a:cubicBezTo>
                  <a:cubicBezTo>
                    <a:pt x="16867" y="21485"/>
                    <a:pt x="15629" y="21485"/>
                    <a:pt x="15216" y="20868"/>
                  </a:cubicBezTo>
                  <a:cubicBezTo>
                    <a:pt x="14804" y="20251"/>
                    <a:pt x="15216" y="19016"/>
                    <a:pt x="15698" y="18091"/>
                  </a:cubicBezTo>
                  <a:cubicBezTo>
                    <a:pt x="16179" y="17165"/>
                    <a:pt x="16730" y="16548"/>
                    <a:pt x="17280" y="15931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589247" y="4316928"/>
              <a:ext cx="154021" cy="22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047" fill="norm" stroke="1" extrusionOk="0">
                  <a:moveTo>
                    <a:pt x="3726" y="2228"/>
                  </a:moveTo>
                  <a:cubicBezTo>
                    <a:pt x="4310" y="6028"/>
                    <a:pt x="4894" y="9828"/>
                    <a:pt x="4894" y="12528"/>
                  </a:cubicBezTo>
                  <a:cubicBezTo>
                    <a:pt x="4894" y="15228"/>
                    <a:pt x="4310" y="16828"/>
                    <a:pt x="3435" y="18328"/>
                  </a:cubicBezTo>
                  <a:cubicBezTo>
                    <a:pt x="2559" y="19828"/>
                    <a:pt x="1391" y="21228"/>
                    <a:pt x="662" y="21028"/>
                  </a:cubicBezTo>
                  <a:cubicBezTo>
                    <a:pt x="-68" y="20828"/>
                    <a:pt x="-360" y="19028"/>
                    <a:pt x="662" y="15728"/>
                  </a:cubicBezTo>
                  <a:cubicBezTo>
                    <a:pt x="1683" y="12428"/>
                    <a:pt x="4018" y="7628"/>
                    <a:pt x="5624" y="4828"/>
                  </a:cubicBezTo>
                  <a:cubicBezTo>
                    <a:pt x="7229" y="2028"/>
                    <a:pt x="8105" y="1228"/>
                    <a:pt x="9272" y="628"/>
                  </a:cubicBezTo>
                  <a:cubicBezTo>
                    <a:pt x="10440" y="28"/>
                    <a:pt x="11899" y="-372"/>
                    <a:pt x="13213" y="528"/>
                  </a:cubicBezTo>
                  <a:cubicBezTo>
                    <a:pt x="14526" y="1428"/>
                    <a:pt x="15694" y="3628"/>
                    <a:pt x="17008" y="7128"/>
                  </a:cubicBezTo>
                  <a:cubicBezTo>
                    <a:pt x="18321" y="10628"/>
                    <a:pt x="19781" y="15428"/>
                    <a:pt x="21240" y="20228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857567" y="4410353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988" y="7714"/>
                  </a:cubicBezTo>
                  <a:cubicBezTo>
                    <a:pt x="1976" y="4114"/>
                    <a:pt x="3953" y="2057"/>
                    <a:pt x="7553" y="1029"/>
                  </a:cubicBezTo>
                  <a:cubicBezTo>
                    <a:pt x="11153" y="0"/>
                    <a:pt x="1637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089253" y="4319562"/>
              <a:ext cx="133680" cy="15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0997" fill="norm" stroke="1" extrusionOk="0">
                  <a:moveTo>
                    <a:pt x="11305" y="3815"/>
                  </a:moveTo>
                  <a:cubicBezTo>
                    <a:pt x="8359" y="3520"/>
                    <a:pt x="5414" y="3224"/>
                    <a:pt x="3286" y="2632"/>
                  </a:cubicBezTo>
                  <a:cubicBezTo>
                    <a:pt x="1159" y="2040"/>
                    <a:pt x="-150" y="1152"/>
                    <a:pt x="14" y="561"/>
                  </a:cubicBezTo>
                  <a:cubicBezTo>
                    <a:pt x="177" y="-31"/>
                    <a:pt x="1814" y="-327"/>
                    <a:pt x="5086" y="561"/>
                  </a:cubicBezTo>
                  <a:cubicBezTo>
                    <a:pt x="8359" y="1448"/>
                    <a:pt x="13268" y="3520"/>
                    <a:pt x="16541" y="6331"/>
                  </a:cubicBezTo>
                  <a:cubicBezTo>
                    <a:pt x="19814" y="9141"/>
                    <a:pt x="21450" y="12692"/>
                    <a:pt x="20305" y="15355"/>
                  </a:cubicBezTo>
                  <a:cubicBezTo>
                    <a:pt x="19159" y="18018"/>
                    <a:pt x="15232" y="19794"/>
                    <a:pt x="12286" y="20533"/>
                  </a:cubicBezTo>
                  <a:cubicBezTo>
                    <a:pt x="9341" y="21273"/>
                    <a:pt x="7377" y="20977"/>
                    <a:pt x="5414" y="20681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262909" y="4334153"/>
              <a:ext cx="261279" cy="14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106" fill="norm" stroke="1" extrusionOk="0">
                  <a:moveTo>
                    <a:pt x="13972" y="1825"/>
                  </a:moveTo>
                  <a:cubicBezTo>
                    <a:pt x="13286" y="4868"/>
                    <a:pt x="12600" y="7910"/>
                    <a:pt x="10714" y="11256"/>
                  </a:cubicBezTo>
                  <a:cubicBezTo>
                    <a:pt x="8829" y="14603"/>
                    <a:pt x="5743" y="18254"/>
                    <a:pt x="3772" y="19927"/>
                  </a:cubicBezTo>
                  <a:cubicBezTo>
                    <a:pt x="1800" y="21600"/>
                    <a:pt x="943" y="21296"/>
                    <a:pt x="429" y="20231"/>
                  </a:cubicBezTo>
                  <a:cubicBezTo>
                    <a:pt x="-86" y="19166"/>
                    <a:pt x="-257" y="17341"/>
                    <a:pt x="600" y="14451"/>
                  </a:cubicBezTo>
                  <a:cubicBezTo>
                    <a:pt x="1457" y="11561"/>
                    <a:pt x="3343" y="7606"/>
                    <a:pt x="6172" y="7454"/>
                  </a:cubicBezTo>
                  <a:cubicBezTo>
                    <a:pt x="9000" y="7301"/>
                    <a:pt x="12772" y="10952"/>
                    <a:pt x="15086" y="13386"/>
                  </a:cubicBezTo>
                  <a:cubicBezTo>
                    <a:pt x="17400" y="15820"/>
                    <a:pt x="18257" y="17037"/>
                    <a:pt x="19114" y="17493"/>
                  </a:cubicBezTo>
                  <a:cubicBezTo>
                    <a:pt x="19972" y="17949"/>
                    <a:pt x="20829" y="17645"/>
                    <a:pt x="21086" y="16732"/>
                  </a:cubicBezTo>
                  <a:cubicBezTo>
                    <a:pt x="21343" y="15820"/>
                    <a:pt x="21000" y="14299"/>
                    <a:pt x="19114" y="12169"/>
                  </a:cubicBezTo>
                  <a:cubicBezTo>
                    <a:pt x="17229" y="10039"/>
                    <a:pt x="13800" y="7301"/>
                    <a:pt x="11572" y="5628"/>
                  </a:cubicBezTo>
                  <a:cubicBezTo>
                    <a:pt x="9343" y="3955"/>
                    <a:pt x="8314" y="3346"/>
                    <a:pt x="7714" y="2586"/>
                  </a:cubicBezTo>
                  <a:cubicBezTo>
                    <a:pt x="7114" y="1825"/>
                    <a:pt x="6943" y="913"/>
                    <a:pt x="6772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4" name="Drawing"/>
          <p:cNvGrpSpPr/>
          <p:nvPr/>
        </p:nvGrpSpPr>
        <p:grpSpPr>
          <a:xfrm>
            <a:off x="804188" y="1720596"/>
            <a:ext cx="12031876" cy="4605722"/>
            <a:chOff x="0" y="0"/>
            <a:chExt cx="12031874" cy="4605720"/>
          </a:xfrm>
        </p:grpSpPr>
        <p:sp>
          <p:nvSpPr>
            <p:cNvPr id="1020" name="Line"/>
            <p:cNvSpPr/>
            <p:nvPr/>
          </p:nvSpPr>
          <p:spPr>
            <a:xfrm>
              <a:off x="78461" y="150282"/>
              <a:ext cx="146758" cy="22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19" fill="norm" stroke="1" extrusionOk="0">
                  <a:moveTo>
                    <a:pt x="0" y="7289"/>
                  </a:moveTo>
                  <a:cubicBezTo>
                    <a:pt x="2130" y="5325"/>
                    <a:pt x="4259" y="3362"/>
                    <a:pt x="6237" y="2183"/>
                  </a:cubicBezTo>
                  <a:cubicBezTo>
                    <a:pt x="8214" y="1005"/>
                    <a:pt x="10039" y="612"/>
                    <a:pt x="12321" y="318"/>
                  </a:cubicBezTo>
                  <a:cubicBezTo>
                    <a:pt x="14603" y="23"/>
                    <a:pt x="17341" y="-173"/>
                    <a:pt x="18862" y="220"/>
                  </a:cubicBezTo>
                  <a:cubicBezTo>
                    <a:pt x="20383" y="612"/>
                    <a:pt x="20687" y="1594"/>
                    <a:pt x="19775" y="2871"/>
                  </a:cubicBezTo>
                  <a:cubicBezTo>
                    <a:pt x="18862" y="4147"/>
                    <a:pt x="16732" y="5718"/>
                    <a:pt x="14451" y="6994"/>
                  </a:cubicBezTo>
                  <a:cubicBezTo>
                    <a:pt x="12169" y="8271"/>
                    <a:pt x="9735" y="9252"/>
                    <a:pt x="9279" y="9547"/>
                  </a:cubicBezTo>
                  <a:cubicBezTo>
                    <a:pt x="8823" y="9842"/>
                    <a:pt x="10344" y="9449"/>
                    <a:pt x="12625" y="9547"/>
                  </a:cubicBezTo>
                  <a:cubicBezTo>
                    <a:pt x="14907" y="9645"/>
                    <a:pt x="17949" y="10234"/>
                    <a:pt x="19623" y="11511"/>
                  </a:cubicBezTo>
                  <a:cubicBezTo>
                    <a:pt x="21296" y="12787"/>
                    <a:pt x="21600" y="14751"/>
                    <a:pt x="20231" y="16518"/>
                  </a:cubicBezTo>
                  <a:cubicBezTo>
                    <a:pt x="18862" y="18285"/>
                    <a:pt x="15820" y="19856"/>
                    <a:pt x="13386" y="20642"/>
                  </a:cubicBezTo>
                  <a:cubicBezTo>
                    <a:pt x="10952" y="21427"/>
                    <a:pt x="9127" y="21427"/>
                    <a:pt x="7910" y="20543"/>
                  </a:cubicBezTo>
                  <a:cubicBezTo>
                    <a:pt x="6693" y="19660"/>
                    <a:pt x="6085" y="17892"/>
                    <a:pt x="5476" y="16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0" y="30457"/>
              <a:ext cx="362256" cy="49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99" fill="norm" stroke="1" extrusionOk="0">
                  <a:moveTo>
                    <a:pt x="14657" y="67"/>
                  </a:moveTo>
                  <a:cubicBezTo>
                    <a:pt x="11801" y="-24"/>
                    <a:pt x="8946" y="-116"/>
                    <a:pt x="6712" y="479"/>
                  </a:cubicBezTo>
                  <a:cubicBezTo>
                    <a:pt x="4477" y="1074"/>
                    <a:pt x="2863" y="2355"/>
                    <a:pt x="1684" y="4552"/>
                  </a:cubicBezTo>
                  <a:cubicBezTo>
                    <a:pt x="505" y="6748"/>
                    <a:pt x="-240" y="9860"/>
                    <a:pt x="70" y="12560"/>
                  </a:cubicBezTo>
                  <a:cubicBezTo>
                    <a:pt x="381" y="15260"/>
                    <a:pt x="1746" y="17548"/>
                    <a:pt x="3608" y="19104"/>
                  </a:cubicBezTo>
                  <a:cubicBezTo>
                    <a:pt x="5470" y="20660"/>
                    <a:pt x="7829" y="21484"/>
                    <a:pt x="10374" y="21392"/>
                  </a:cubicBezTo>
                  <a:cubicBezTo>
                    <a:pt x="12919" y="21301"/>
                    <a:pt x="15650" y="20294"/>
                    <a:pt x="17698" y="18235"/>
                  </a:cubicBezTo>
                  <a:cubicBezTo>
                    <a:pt x="19746" y="16176"/>
                    <a:pt x="21112" y="13064"/>
                    <a:pt x="21236" y="10089"/>
                  </a:cubicBezTo>
                  <a:cubicBezTo>
                    <a:pt x="21360" y="7115"/>
                    <a:pt x="20243" y="4277"/>
                    <a:pt x="18877" y="2676"/>
                  </a:cubicBezTo>
                  <a:cubicBezTo>
                    <a:pt x="17512" y="1074"/>
                    <a:pt x="15898" y="708"/>
                    <a:pt x="14284" y="1120"/>
                  </a:cubicBezTo>
                  <a:cubicBezTo>
                    <a:pt x="12670" y="1531"/>
                    <a:pt x="11057" y="2721"/>
                    <a:pt x="9443" y="3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726803" y="101853"/>
              <a:ext cx="1840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2571"/>
                    <a:pt x="6473" y="5143"/>
                    <a:pt x="2873" y="8421"/>
                  </a:cubicBezTo>
                  <a:cubicBezTo>
                    <a:pt x="-727" y="11700"/>
                    <a:pt x="-727" y="15686"/>
                    <a:pt x="1673" y="18000"/>
                  </a:cubicBezTo>
                  <a:cubicBezTo>
                    <a:pt x="4073" y="20314"/>
                    <a:pt x="8873" y="20957"/>
                    <a:pt x="13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701703" y="45383"/>
              <a:ext cx="192489" cy="37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70" fill="norm" stroke="1" extrusionOk="0">
                  <a:moveTo>
                    <a:pt x="1291" y="7122"/>
                  </a:moveTo>
                  <a:cubicBezTo>
                    <a:pt x="594" y="5690"/>
                    <a:pt x="-103" y="4257"/>
                    <a:pt x="13" y="2885"/>
                  </a:cubicBezTo>
                  <a:cubicBezTo>
                    <a:pt x="129" y="1513"/>
                    <a:pt x="1058" y="200"/>
                    <a:pt x="3845" y="21"/>
                  </a:cubicBezTo>
                  <a:cubicBezTo>
                    <a:pt x="6632" y="-158"/>
                    <a:pt x="11278" y="797"/>
                    <a:pt x="14762" y="2646"/>
                  </a:cubicBezTo>
                  <a:cubicBezTo>
                    <a:pt x="18245" y="4496"/>
                    <a:pt x="20568" y="7241"/>
                    <a:pt x="21032" y="9986"/>
                  </a:cubicBezTo>
                  <a:cubicBezTo>
                    <a:pt x="21497" y="12730"/>
                    <a:pt x="20103" y="15475"/>
                    <a:pt x="17897" y="17385"/>
                  </a:cubicBezTo>
                  <a:cubicBezTo>
                    <a:pt x="15691" y="19294"/>
                    <a:pt x="12671" y="20368"/>
                    <a:pt x="10581" y="20905"/>
                  </a:cubicBezTo>
                  <a:cubicBezTo>
                    <a:pt x="8491" y="21442"/>
                    <a:pt x="7329" y="21442"/>
                    <a:pt x="6168" y="21263"/>
                  </a:cubicBezTo>
                  <a:cubicBezTo>
                    <a:pt x="5007" y="21084"/>
                    <a:pt x="3845" y="20726"/>
                    <a:pt x="3962" y="19950"/>
                  </a:cubicBezTo>
                  <a:cubicBezTo>
                    <a:pt x="4078" y="19175"/>
                    <a:pt x="5471" y="17981"/>
                    <a:pt x="6865" y="16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002568" y="208129"/>
              <a:ext cx="155394" cy="22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70" fill="norm" stroke="1" extrusionOk="0">
                  <a:moveTo>
                    <a:pt x="413" y="3101"/>
                  </a:moveTo>
                  <a:cubicBezTo>
                    <a:pt x="121" y="1727"/>
                    <a:pt x="-171" y="352"/>
                    <a:pt x="121" y="58"/>
                  </a:cubicBezTo>
                  <a:cubicBezTo>
                    <a:pt x="413" y="-237"/>
                    <a:pt x="1288" y="548"/>
                    <a:pt x="2748" y="3788"/>
                  </a:cubicBezTo>
                  <a:cubicBezTo>
                    <a:pt x="4207" y="7028"/>
                    <a:pt x="6251" y="12723"/>
                    <a:pt x="7564" y="16258"/>
                  </a:cubicBezTo>
                  <a:cubicBezTo>
                    <a:pt x="8878" y="19792"/>
                    <a:pt x="9461" y="21167"/>
                    <a:pt x="9899" y="21265"/>
                  </a:cubicBezTo>
                  <a:cubicBezTo>
                    <a:pt x="10337" y="21363"/>
                    <a:pt x="10629" y="20185"/>
                    <a:pt x="11505" y="16847"/>
                  </a:cubicBezTo>
                  <a:cubicBezTo>
                    <a:pt x="12380" y="13508"/>
                    <a:pt x="13840" y="8010"/>
                    <a:pt x="15153" y="4868"/>
                  </a:cubicBezTo>
                  <a:cubicBezTo>
                    <a:pt x="16467" y="1727"/>
                    <a:pt x="17634" y="941"/>
                    <a:pt x="18656" y="548"/>
                  </a:cubicBezTo>
                  <a:cubicBezTo>
                    <a:pt x="19678" y="156"/>
                    <a:pt x="20553" y="156"/>
                    <a:pt x="21429" y="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172365" y="256370"/>
              <a:ext cx="101332" cy="16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236" fill="norm" stroke="1" extrusionOk="0">
                  <a:moveTo>
                    <a:pt x="11316" y="2244"/>
                  </a:moveTo>
                  <a:cubicBezTo>
                    <a:pt x="10020" y="1122"/>
                    <a:pt x="8724" y="0"/>
                    <a:pt x="7212" y="0"/>
                  </a:cubicBezTo>
                  <a:cubicBezTo>
                    <a:pt x="5700" y="0"/>
                    <a:pt x="3972" y="1122"/>
                    <a:pt x="2460" y="3787"/>
                  </a:cubicBezTo>
                  <a:cubicBezTo>
                    <a:pt x="948" y="6452"/>
                    <a:pt x="-348" y="10660"/>
                    <a:pt x="84" y="13886"/>
                  </a:cubicBezTo>
                  <a:cubicBezTo>
                    <a:pt x="516" y="17112"/>
                    <a:pt x="2676" y="19356"/>
                    <a:pt x="4836" y="20478"/>
                  </a:cubicBezTo>
                  <a:cubicBezTo>
                    <a:pt x="6996" y="21600"/>
                    <a:pt x="9156" y="21600"/>
                    <a:pt x="11964" y="19636"/>
                  </a:cubicBezTo>
                  <a:cubicBezTo>
                    <a:pt x="14772" y="17673"/>
                    <a:pt x="18228" y="13745"/>
                    <a:pt x="19740" y="11081"/>
                  </a:cubicBezTo>
                  <a:cubicBezTo>
                    <a:pt x="21252" y="8416"/>
                    <a:pt x="20820" y="7013"/>
                    <a:pt x="19308" y="5891"/>
                  </a:cubicBezTo>
                  <a:cubicBezTo>
                    <a:pt x="17796" y="4769"/>
                    <a:pt x="15204" y="3927"/>
                    <a:pt x="13260" y="3927"/>
                  </a:cubicBezTo>
                  <a:cubicBezTo>
                    <a:pt x="11316" y="3927"/>
                    <a:pt x="10020" y="4769"/>
                    <a:pt x="8724" y="5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304011" y="228853"/>
              <a:ext cx="133351" cy="19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757"/>
                  </a:moveTo>
                  <a:cubicBezTo>
                    <a:pt x="1714" y="2528"/>
                    <a:pt x="3429" y="2298"/>
                    <a:pt x="5486" y="3332"/>
                  </a:cubicBezTo>
                  <a:cubicBezTo>
                    <a:pt x="7543" y="4366"/>
                    <a:pt x="9943" y="6664"/>
                    <a:pt x="11486" y="9536"/>
                  </a:cubicBezTo>
                  <a:cubicBezTo>
                    <a:pt x="13029" y="12409"/>
                    <a:pt x="13714" y="15855"/>
                    <a:pt x="14057" y="18153"/>
                  </a:cubicBezTo>
                  <a:cubicBezTo>
                    <a:pt x="14400" y="20451"/>
                    <a:pt x="14400" y="21600"/>
                    <a:pt x="14057" y="21370"/>
                  </a:cubicBezTo>
                  <a:cubicBezTo>
                    <a:pt x="13714" y="21140"/>
                    <a:pt x="13029" y="19532"/>
                    <a:pt x="13029" y="16660"/>
                  </a:cubicBezTo>
                  <a:cubicBezTo>
                    <a:pt x="13029" y="13787"/>
                    <a:pt x="13714" y="9651"/>
                    <a:pt x="15257" y="6664"/>
                  </a:cubicBezTo>
                  <a:cubicBezTo>
                    <a:pt x="16800" y="3677"/>
                    <a:pt x="19200" y="18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466408" y="227021"/>
              <a:ext cx="129704" cy="16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294" fill="norm" stroke="1" extrusionOk="0">
                  <a:moveTo>
                    <a:pt x="4552" y="12384"/>
                  </a:moveTo>
                  <a:cubicBezTo>
                    <a:pt x="7638" y="10764"/>
                    <a:pt x="10723" y="9144"/>
                    <a:pt x="12952" y="7659"/>
                  </a:cubicBezTo>
                  <a:cubicBezTo>
                    <a:pt x="15180" y="6174"/>
                    <a:pt x="16552" y="4824"/>
                    <a:pt x="17066" y="3474"/>
                  </a:cubicBezTo>
                  <a:cubicBezTo>
                    <a:pt x="17580" y="2124"/>
                    <a:pt x="17238" y="774"/>
                    <a:pt x="16209" y="234"/>
                  </a:cubicBezTo>
                  <a:cubicBezTo>
                    <a:pt x="15180" y="-306"/>
                    <a:pt x="13466" y="-36"/>
                    <a:pt x="10552" y="2394"/>
                  </a:cubicBezTo>
                  <a:cubicBezTo>
                    <a:pt x="7638" y="4824"/>
                    <a:pt x="3523" y="9414"/>
                    <a:pt x="1466" y="12654"/>
                  </a:cubicBezTo>
                  <a:cubicBezTo>
                    <a:pt x="-591" y="15894"/>
                    <a:pt x="-591" y="17784"/>
                    <a:pt x="2152" y="19134"/>
                  </a:cubicBezTo>
                  <a:cubicBezTo>
                    <a:pt x="4895" y="20484"/>
                    <a:pt x="10380" y="21294"/>
                    <a:pt x="13980" y="21294"/>
                  </a:cubicBezTo>
                  <a:cubicBezTo>
                    <a:pt x="17580" y="21294"/>
                    <a:pt x="19295" y="20484"/>
                    <a:pt x="21009" y="19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719666" y="19303"/>
              <a:ext cx="85996" cy="40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14" fill="norm" stroke="1" extrusionOk="0">
                  <a:moveTo>
                    <a:pt x="16663" y="0"/>
                  </a:moveTo>
                  <a:cubicBezTo>
                    <a:pt x="11921" y="3183"/>
                    <a:pt x="7180" y="6366"/>
                    <a:pt x="4282" y="9322"/>
                  </a:cubicBezTo>
                  <a:cubicBezTo>
                    <a:pt x="1384" y="12278"/>
                    <a:pt x="331" y="15006"/>
                    <a:pt x="67" y="16825"/>
                  </a:cubicBezTo>
                  <a:cubicBezTo>
                    <a:pt x="-196" y="18644"/>
                    <a:pt x="331" y="19554"/>
                    <a:pt x="1384" y="20236"/>
                  </a:cubicBezTo>
                  <a:cubicBezTo>
                    <a:pt x="2438" y="20918"/>
                    <a:pt x="4019" y="21373"/>
                    <a:pt x="6126" y="21486"/>
                  </a:cubicBezTo>
                  <a:cubicBezTo>
                    <a:pt x="8233" y="21600"/>
                    <a:pt x="10867" y="21373"/>
                    <a:pt x="13502" y="20577"/>
                  </a:cubicBezTo>
                  <a:cubicBezTo>
                    <a:pt x="16136" y="19781"/>
                    <a:pt x="18770" y="18417"/>
                    <a:pt x="21404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678661" y="203453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856461" y="228853"/>
              <a:ext cx="98162" cy="30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93" fill="norm" stroke="1" extrusionOk="0">
                  <a:moveTo>
                    <a:pt x="0" y="0"/>
                  </a:moveTo>
                  <a:cubicBezTo>
                    <a:pt x="2757" y="0"/>
                    <a:pt x="5515" y="0"/>
                    <a:pt x="8043" y="150"/>
                  </a:cubicBezTo>
                  <a:cubicBezTo>
                    <a:pt x="10570" y="300"/>
                    <a:pt x="12868" y="600"/>
                    <a:pt x="13787" y="1125"/>
                  </a:cubicBezTo>
                  <a:cubicBezTo>
                    <a:pt x="14706" y="1650"/>
                    <a:pt x="14247" y="2400"/>
                    <a:pt x="13328" y="3600"/>
                  </a:cubicBezTo>
                  <a:cubicBezTo>
                    <a:pt x="12409" y="4800"/>
                    <a:pt x="11030" y="6450"/>
                    <a:pt x="11719" y="7875"/>
                  </a:cubicBezTo>
                  <a:cubicBezTo>
                    <a:pt x="12409" y="9300"/>
                    <a:pt x="15166" y="10500"/>
                    <a:pt x="17234" y="12075"/>
                  </a:cubicBezTo>
                  <a:cubicBezTo>
                    <a:pt x="19302" y="13650"/>
                    <a:pt x="20681" y="15600"/>
                    <a:pt x="21140" y="17025"/>
                  </a:cubicBezTo>
                  <a:cubicBezTo>
                    <a:pt x="21600" y="18450"/>
                    <a:pt x="21140" y="19350"/>
                    <a:pt x="19762" y="20025"/>
                  </a:cubicBezTo>
                  <a:cubicBezTo>
                    <a:pt x="18383" y="20700"/>
                    <a:pt x="16085" y="21150"/>
                    <a:pt x="13557" y="21375"/>
                  </a:cubicBezTo>
                  <a:cubicBezTo>
                    <a:pt x="11030" y="21600"/>
                    <a:pt x="8272" y="21600"/>
                    <a:pt x="5974" y="20475"/>
                  </a:cubicBezTo>
                  <a:cubicBezTo>
                    <a:pt x="3677" y="19350"/>
                    <a:pt x="1838" y="17100"/>
                    <a:pt x="1609" y="15600"/>
                  </a:cubicBezTo>
                  <a:cubicBezTo>
                    <a:pt x="1379" y="14100"/>
                    <a:pt x="2757" y="13350"/>
                    <a:pt x="4136" y="12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2012218" y="70103"/>
              <a:ext cx="4744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6354" y="5026"/>
                    <a:pt x="11659" y="10053"/>
                    <a:pt x="7902" y="13517"/>
                  </a:cubicBezTo>
                  <a:cubicBezTo>
                    <a:pt x="4146" y="16981"/>
                    <a:pt x="1328" y="18883"/>
                    <a:pt x="389" y="19970"/>
                  </a:cubicBezTo>
                  <a:cubicBezTo>
                    <a:pt x="-550" y="21057"/>
                    <a:pt x="389" y="21328"/>
                    <a:pt x="13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012822" y="216153"/>
              <a:ext cx="254874" cy="376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58" fill="norm" stroke="1" extrusionOk="0">
                  <a:moveTo>
                    <a:pt x="7105" y="0"/>
                  </a:moveTo>
                  <a:cubicBezTo>
                    <a:pt x="5335" y="724"/>
                    <a:pt x="3564" y="1448"/>
                    <a:pt x="2325" y="2353"/>
                  </a:cubicBezTo>
                  <a:cubicBezTo>
                    <a:pt x="1085" y="3258"/>
                    <a:pt x="377" y="4344"/>
                    <a:pt x="112" y="5189"/>
                  </a:cubicBezTo>
                  <a:cubicBezTo>
                    <a:pt x="-154" y="6034"/>
                    <a:pt x="23" y="6637"/>
                    <a:pt x="997" y="6939"/>
                  </a:cubicBezTo>
                  <a:cubicBezTo>
                    <a:pt x="1971" y="7240"/>
                    <a:pt x="3741" y="7240"/>
                    <a:pt x="5423" y="6758"/>
                  </a:cubicBezTo>
                  <a:cubicBezTo>
                    <a:pt x="7105" y="6275"/>
                    <a:pt x="8698" y="5309"/>
                    <a:pt x="9672" y="4465"/>
                  </a:cubicBezTo>
                  <a:cubicBezTo>
                    <a:pt x="10646" y="3620"/>
                    <a:pt x="11000" y="2896"/>
                    <a:pt x="10823" y="2715"/>
                  </a:cubicBezTo>
                  <a:cubicBezTo>
                    <a:pt x="10646" y="2534"/>
                    <a:pt x="9938" y="2896"/>
                    <a:pt x="9407" y="3439"/>
                  </a:cubicBezTo>
                  <a:cubicBezTo>
                    <a:pt x="8876" y="3982"/>
                    <a:pt x="8521" y="4706"/>
                    <a:pt x="8344" y="5370"/>
                  </a:cubicBezTo>
                  <a:cubicBezTo>
                    <a:pt x="8167" y="6034"/>
                    <a:pt x="8167" y="6637"/>
                    <a:pt x="8610" y="6999"/>
                  </a:cubicBezTo>
                  <a:cubicBezTo>
                    <a:pt x="9053" y="7361"/>
                    <a:pt x="9938" y="7482"/>
                    <a:pt x="10823" y="7301"/>
                  </a:cubicBezTo>
                  <a:cubicBezTo>
                    <a:pt x="11708" y="7120"/>
                    <a:pt x="12594" y="6637"/>
                    <a:pt x="13567" y="5913"/>
                  </a:cubicBezTo>
                  <a:cubicBezTo>
                    <a:pt x="14541" y="5189"/>
                    <a:pt x="15603" y="4223"/>
                    <a:pt x="15957" y="4103"/>
                  </a:cubicBezTo>
                  <a:cubicBezTo>
                    <a:pt x="16312" y="3982"/>
                    <a:pt x="15957" y="4706"/>
                    <a:pt x="16489" y="6697"/>
                  </a:cubicBezTo>
                  <a:cubicBezTo>
                    <a:pt x="17020" y="8688"/>
                    <a:pt x="18436" y="11946"/>
                    <a:pt x="19410" y="14299"/>
                  </a:cubicBezTo>
                  <a:cubicBezTo>
                    <a:pt x="20384" y="16653"/>
                    <a:pt x="20915" y="18101"/>
                    <a:pt x="21180" y="19247"/>
                  </a:cubicBezTo>
                  <a:cubicBezTo>
                    <a:pt x="21446" y="20393"/>
                    <a:pt x="21446" y="21238"/>
                    <a:pt x="20118" y="21419"/>
                  </a:cubicBezTo>
                  <a:cubicBezTo>
                    <a:pt x="18790" y="21600"/>
                    <a:pt x="16135" y="21117"/>
                    <a:pt x="13479" y="20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453361" y="355853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758161" y="114553"/>
              <a:ext cx="2172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4674"/>
                    <a:pt x="15709" y="9347"/>
                    <a:pt x="18655" y="12947"/>
                  </a:cubicBezTo>
                  <a:cubicBezTo>
                    <a:pt x="21600" y="16547"/>
                    <a:pt x="19636" y="19074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766877" y="190753"/>
              <a:ext cx="1500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18565" y="0"/>
                  </a:moveTo>
                  <a:cubicBezTo>
                    <a:pt x="15565" y="2653"/>
                    <a:pt x="12565" y="5305"/>
                    <a:pt x="9715" y="7863"/>
                  </a:cubicBezTo>
                  <a:cubicBezTo>
                    <a:pt x="6865" y="10421"/>
                    <a:pt x="4165" y="12884"/>
                    <a:pt x="2365" y="14495"/>
                  </a:cubicBezTo>
                  <a:cubicBezTo>
                    <a:pt x="565" y="16105"/>
                    <a:pt x="-335" y="16863"/>
                    <a:pt x="115" y="17337"/>
                  </a:cubicBezTo>
                  <a:cubicBezTo>
                    <a:pt x="565" y="17811"/>
                    <a:pt x="2365" y="18000"/>
                    <a:pt x="6115" y="18663"/>
                  </a:cubicBezTo>
                  <a:cubicBezTo>
                    <a:pt x="9865" y="19326"/>
                    <a:pt x="15565" y="20463"/>
                    <a:pt x="212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2955011" y="36220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974061" y="247903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049722" y="116369"/>
              <a:ext cx="80973" cy="32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79" fill="norm" stroke="1" extrusionOk="0">
                  <a:moveTo>
                    <a:pt x="20079" y="4114"/>
                  </a:moveTo>
                  <a:cubicBezTo>
                    <a:pt x="20633" y="3408"/>
                    <a:pt x="21187" y="2703"/>
                    <a:pt x="21187" y="1997"/>
                  </a:cubicBezTo>
                  <a:cubicBezTo>
                    <a:pt x="21187" y="1291"/>
                    <a:pt x="20633" y="585"/>
                    <a:pt x="18972" y="232"/>
                  </a:cubicBezTo>
                  <a:cubicBezTo>
                    <a:pt x="17310" y="-121"/>
                    <a:pt x="14541" y="-121"/>
                    <a:pt x="11495" y="585"/>
                  </a:cubicBezTo>
                  <a:cubicBezTo>
                    <a:pt x="8449" y="1291"/>
                    <a:pt x="5125" y="2703"/>
                    <a:pt x="2910" y="5244"/>
                  </a:cubicBezTo>
                  <a:cubicBezTo>
                    <a:pt x="695" y="7785"/>
                    <a:pt x="-413" y="11455"/>
                    <a:pt x="141" y="14350"/>
                  </a:cubicBezTo>
                  <a:cubicBezTo>
                    <a:pt x="695" y="17244"/>
                    <a:pt x="2910" y="19361"/>
                    <a:pt x="5125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037561" y="291802"/>
              <a:ext cx="165101" cy="10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13816"/>
                  </a:moveTo>
                  <a:cubicBezTo>
                    <a:pt x="831" y="12155"/>
                    <a:pt x="1662" y="10493"/>
                    <a:pt x="3600" y="9662"/>
                  </a:cubicBezTo>
                  <a:cubicBezTo>
                    <a:pt x="5538" y="8831"/>
                    <a:pt x="8585" y="8831"/>
                    <a:pt x="10938" y="8831"/>
                  </a:cubicBezTo>
                  <a:cubicBezTo>
                    <a:pt x="13292" y="8831"/>
                    <a:pt x="14954" y="8831"/>
                    <a:pt x="16200" y="8001"/>
                  </a:cubicBezTo>
                  <a:cubicBezTo>
                    <a:pt x="17446" y="7170"/>
                    <a:pt x="18277" y="5508"/>
                    <a:pt x="18277" y="3847"/>
                  </a:cubicBezTo>
                  <a:cubicBezTo>
                    <a:pt x="18277" y="2185"/>
                    <a:pt x="17446" y="524"/>
                    <a:pt x="16338" y="108"/>
                  </a:cubicBezTo>
                  <a:cubicBezTo>
                    <a:pt x="15231" y="-307"/>
                    <a:pt x="13846" y="524"/>
                    <a:pt x="12738" y="1770"/>
                  </a:cubicBezTo>
                  <a:cubicBezTo>
                    <a:pt x="11631" y="3016"/>
                    <a:pt x="10800" y="4678"/>
                    <a:pt x="10938" y="8001"/>
                  </a:cubicBezTo>
                  <a:cubicBezTo>
                    <a:pt x="11077" y="11324"/>
                    <a:pt x="12185" y="16308"/>
                    <a:pt x="14123" y="18801"/>
                  </a:cubicBezTo>
                  <a:cubicBezTo>
                    <a:pt x="16062" y="21293"/>
                    <a:pt x="18831" y="21293"/>
                    <a:pt x="21600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3244667" y="296251"/>
              <a:ext cx="104045" cy="132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836" fill="norm" stroke="1" extrusionOk="0">
                  <a:moveTo>
                    <a:pt x="499" y="7363"/>
                  </a:moveTo>
                  <a:cubicBezTo>
                    <a:pt x="67" y="4373"/>
                    <a:pt x="-365" y="1382"/>
                    <a:pt x="499" y="385"/>
                  </a:cubicBezTo>
                  <a:cubicBezTo>
                    <a:pt x="1363" y="-612"/>
                    <a:pt x="3523" y="385"/>
                    <a:pt x="6115" y="2711"/>
                  </a:cubicBezTo>
                  <a:cubicBezTo>
                    <a:pt x="8707" y="5037"/>
                    <a:pt x="11731" y="8693"/>
                    <a:pt x="13243" y="11351"/>
                  </a:cubicBezTo>
                  <a:cubicBezTo>
                    <a:pt x="14755" y="14010"/>
                    <a:pt x="14755" y="15671"/>
                    <a:pt x="14323" y="17333"/>
                  </a:cubicBezTo>
                  <a:cubicBezTo>
                    <a:pt x="13891" y="18994"/>
                    <a:pt x="13027" y="20656"/>
                    <a:pt x="11947" y="20822"/>
                  </a:cubicBezTo>
                  <a:cubicBezTo>
                    <a:pt x="10867" y="20988"/>
                    <a:pt x="9571" y="19659"/>
                    <a:pt x="10219" y="16668"/>
                  </a:cubicBezTo>
                  <a:cubicBezTo>
                    <a:pt x="10867" y="13677"/>
                    <a:pt x="13459" y="9025"/>
                    <a:pt x="15619" y="6034"/>
                  </a:cubicBezTo>
                  <a:cubicBezTo>
                    <a:pt x="17779" y="3043"/>
                    <a:pt x="19507" y="1714"/>
                    <a:pt x="21235" y="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3437611" y="355853"/>
              <a:ext cx="825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3742411" y="114553"/>
              <a:ext cx="184151" cy="30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1490" y="2645"/>
                  </a:moveTo>
                  <a:cubicBezTo>
                    <a:pt x="745" y="6759"/>
                    <a:pt x="0" y="10873"/>
                    <a:pt x="0" y="13739"/>
                  </a:cubicBezTo>
                  <a:cubicBezTo>
                    <a:pt x="0" y="16604"/>
                    <a:pt x="745" y="18220"/>
                    <a:pt x="1366" y="19396"/>
                  </a:cubicBezTo>
                  <a:cubicBezTo>
                    <a:pt x="1986" y="20571"/>
                    <a:pt x="2483" y="21306"/>
                    <a:pt x="3228" y="21453"/>
                  </a:cubicBezTo>
                  <a:cubicBezTo>
                    <a:pt x="3972" y="21600"/>
                    <a:pt x="4966" y="21159"/>
                    <a:pt x="5710" y="20278"/>
                  </a:cubicBezTo>
                  <a:cubicBezTo>
                    <a:pt x="6455" y="19396"/>
                    <a:pt x="6952" y="18073"/>
                    <a:pt x="7572" y="16824"/>
                  </a:cubicBezTo>
                  <a:cubicBezTo>
                    <a:pt x="8193" y="15576"/>
                    <a:pt x="8938" y="14400"/>
                    <a:pt x="9434" y="14180"/>
                  </a:cubicBezTo>
                  <a:cubicBezTo>
                    <a:pt x="9931" y="13959"/>
                    <a:pt x="10179" y="14694"/>
                    <a:pt x="10303" y="15649"/>
                  </a:cubicBezTo>
                  <a:cubicBezTo>
                    <a:pt x="10428" y="16604"/>
                    <a:pt x="10428" y="17780"/>
                    <a:pt x="10428" y="18735"/>
                  </a:cubicBezTo>
                  <a:cubicBezTo>
                    <a:pt x="10428" y="19690"/>
                    <a:pt x="10428" y="20424"/>
                    <a:pt x="11048" y="20865"/>
                  </a:cubicBezTo>
                  <a:cubicBezTo>
                    <a:pt x="11669" y="21306"/>
                    <a:pt x="12910" y="21453"/>
                    <a:pt x="14152" y="20571"/>
                  </a:cubicBezTo>
                  <a:cubicBezTo>
                    <a:pt x="15393" y="19690"/>
                    <a:pt x="16634" y="17780"/>
                    <a:pt x="17628" y="14400"/>
                  </a:cubicBezTo>
                  <a:cubicBezTo>
                    <a:pt x="18621" y="11020"/>
                    <a:pt x="19366" y="6171"/>
                    <a:pt x="19986" y="3527"/>
                  </a:cubicBezTo>
                  <a:cubicBezTo>
                    <a:pt x="20607" y="882"/>
                    <a:pt x="21103" y="4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971540" y="292353"/>
              <a:ext cx="74084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14250" y="7477"/>
                  </a:moveTo>
                  <a:cubicBezTo>
                    <a:pt x="13650" y="5400"/>
                    <a:pt x="13050" y="3323"/>
                    <a:pt x="11250" y="2492"/>
                  </a:cubicBezTo>
                  <a:cubicBezTo>
                    <a:pt x="9450" y="1662"/>
                    <a:pt x="6450" y="2077"/>
                    <a:pt x="4350" y="3323"/>
                  </a:cubicBezTo>
                  <a:cubicBezTo>
                    <a:pt x="2250" y="4569"/>
                    <a:pt x="1050" y="6646"/>
                    <a:pt x="450" y="9138"/>
                  </a:cubicBezTo>
                  <a:cubicBezTo>
                    <a:pt x="-150" y="11631"/>
                    <a:pt x="-150" y="14538"/>
                    <a:pt x="450" y="17031"/>
                  </a:cubicBezTo>
                  <a:cubicBezTo>
                    <a:pt x="1050" y="19523"/>
                    <a:pt x="2250" y="21600"/>
                    <a:pt x="5850" y="21600"/>
                  </a:cubicBezTo>
                  <a:cubicBezTo>
                    <a:pt x="9450" y="21600"/>
                    <a:pt x="15450" y="19523"/>
                    <a:pt x="18450" y="16200"/>
                  </a:cubicBezTo>
                  <a:cubicBezTo>
                    <a:pt x="21450" y="12877"/>
                    <a:pt x="21450" y="8308"/>
                    <a:pt x="20250" y="5400"/>
                  </a:cubicBezTo>
                  <a:cubicBezTo>
                    <a:pt x="19050" y="2492"/>
                    <a:pt x="16650" y="1246"/>
                    <a:pt x="142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4136111" y="96038"/>
              <a:ext cx="21168" cy="34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9440" y="2352"/>
                  </a:moveTo>
                  <a:cubicBezTo>
                    <a:pt x="17280" y="1292"/>
                    <a:pt x="15120" y="232"/>
                    <a:pt x="16200" y="33"/>
                  </a:cubicBezTo>
                  <a:cubicBezTo>
                    <a:pt x="17280" y="-166"/>
                    <a:pt x="21600" y="497"/>
                    <a:pt x="21600" y="3213"/>
                  </a:cubicBezTo>
                  <a:cubicBezTo>
                    <a:pt x="21600" y="5930"/>
                    <a:pt x="17280" y="10700"/>
                    <a:pt x="12960" y="14079"/>
                  </a:cubicBezTo>
                  <a:cubicBezTo>
                    <a:pt x="8640" y="17459"/>
                    <a:pt x="4320" y="19446"/>
                    <a:pt x="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4273367" y="70597"/>
              <a:ext cx="78140" cy="33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33" fill="norm" stroke="1" extrusionOk="0">
                  <a:moveTo>
                    <a:pt x="19415" y="5638"/>
                  </a:moveTo>
                  <a:cubicBezTo>
                    <a:pt x="19983" y="4963"/>
                    <a:pt x="20552" y="4288"/>
                    <a:pt x="20836" y="3411"/>
                  </a:cubicBezTo>
                  <a:cubicBezTo>
                    <a:pt x="21120" y="2533"/>
                    <a:pt x="21120" y="1453"/>
                    <a:pt x="19699" y="778"/>
                  </a:cubicBezTo>
                  <a:cubicBezTo>
                    <a:pt x="18278" y="103"/>
                    <a:pt x="15436" y="-167"/>
                    <a:pt x="13162" y="103"/>
                  </a:cubicBezTo>
                  <a:cubicBezTo>
                    <a:pt x="10888" y="373"/>
                    <a:pt x="9183" y="1183"/>
                    <a:pt x="6909" y="3748"/>
                  </a:cubicBezTo>
                  <a:cubicBezTo>
                    <a:pt x="4636" y="6313"/>
                    <a:pt x="1794" y="10633"/>
                    <a:pt x="657" y="13873"/>
                  </a:cubicBezTo>
                  <a:cubicBezTo>
                    <a:pt x="-480" y="17113"/>
                    <a:pt x="88" y="19273"/>
                    <a:pt x="657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4237711" y="254253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4416922" y="286003"/>
              <a:ext cx="96357" cy="13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944" fill="norm" stroke="1" extrusionOk="0">
                  <a:moveTo>
                    <a:pt x="10724" y="0"/>
                  </a:moveTo>
                  <a:cubicBezTo>
                    <a:pt x="8426" y="332"/>
                    <a:pt x="6128" y="665"/>
                    <a:pt x="4290" y="2658"/>
                  </a:cubicBezTo>
                  <a:cubicBezTo>
                    <a:pt x="2451" y="4652"/>
                    <a:pt x="1073" y="8308"/>
                    <a:pt x="383" y="11298"/>
                  </a:cubicBezTo>
                  <a:cubicBezTo>
                    <a:pt x="-306" y="14289"/>
                    <a:pt x="-306" y="16615"/>
                    <a:pt x="2451" y="18443"/>
                  </a:cubicBezTo>
                  <a:cubicBezTo>
                    <a:pt x="5209" y="20271"/>
                    <a:pt x="10724" y="21600"/>
                    <a:pt x="14400" y="20603"/>
                  </a:cubicBezTo>
                  <a:cubicBezTo>
                    <a:pt x="18077" y="19606"/>
                    <a:pt x="19915" y="16283"/>
                    <a:pt x="20605" y="13625"/>
                  </a:cubicBezTo>
                  <a:cubicBezTo>
                    <a:pt x="21294" y="10966"/>
                    <a:pt x="20834" y="8972"/>
                    <a:pt x="19456" y="7975"/>
                  </a:cubicBezTo>
                  <a:cubicBezTo>
                    <a:pt x="18077" y="6978"/>
                    <a:pt x="15779" y="6978"/>
                    <a:pt x="13481" y="6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578494" y="291221"/>
              <a:ext cx="173568" cy="13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2634" y="3121"/>
                  </a:moveTo>
                  <a:cubicBezTo>
                    <a:pt x="2634" y="1484"/>
                    <a:pt x="2634" y="-152"/>
                    <a:pt x="2371" y="12"/>
                  </a:cubicBezTo>
                  <a:cubicBezTo>
                    <a:pt x="2107" y="175"/>
                    <a:pt x="1580" y="2139"/>
                    <a:pt x="1054" y="5248"/>
                  </a:cubicBezTo>
                  <a:cubicBezTo>
                    <a:pt x="527" y="8357"/>
                    <a:pt x="0" y="12612"/>
                    <a:pt x="0" y="15557"/>
                  </a:cubicBezTo>
                  <a:cubicBezTo>
                    <a:pt x="0" y="18503"/>
                    <a:pt x="527" y="20139"/>
                    <a:pt x="1449" y="20793"/>
                  </a:cubicBezTo>
                  <a:cubicBezTo>
                    <a:pt x="2371" y="21448"/>
                    <a:pt x="3688" y="21121"/>
                    <a:pt x="4610" y="20139"/>
                  </a:cubicBezTo>
                  <a:cubicBezTo>
                    <a:pt x="5532" y="19157"/>
                    <a:pt x="6059" y="17521"/>
                    <a:pt x="6585" y="15721"/>
                  </a:cubicBezTo>
                  <a:cubicBezTo>
                    <a:pt x="7112" y="13921"/>
                    <a:pt x="7639" y="11957"/>
                    <a:pt x="8166" y="11793"/>
                  </a:cubicBezTo>
                  <a:cubicBezTo>
                    <a:pt x="8693" y="11630"/>
                    <a:pt x="9220" y="13266"/>
                    <a:pt x="9878" y="14739"/>
                  </a:cubicBezTo>
                  <a:cubicBezTo>
                    <a:pt x="10537" y="16212"/>
                    <a:pt x="11327" y="17521"/>
                    <a:pt x="12512" y="18012"/>
                  </a:cubicBezTo>
                  <a:cubicBezTo>
                    <a:pt x="13698" y="18503"/>
                    <a:pt x="15278" y="18175"/>
                    <a:pt x="16595" y="16048"/>
                  </a:cubicBezTo>
                  <a:cubicBezTo>
                    <a:pt x="17912" y="13921"/>
                    <a:pt x="18966" y="9993"/>
                    <a:pt x="19756" y="7539"/>
                  </a:cubicBezTo>
                  <a:cubicBezTo>
                    <a:pt x="20546" y="5084"/>
                    <a:pt x="21073" y="4103"/>
                    <a:pt x="21600" y="3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781367" y="286003"/>
              <a:ext cx="2784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411"/>
                    <a:pt x="4867" y="6821"/>
                    <a:pt x="1782" y="10421"/>
                  </a:cubicBezTo>
                  <a:cubicBezTo>
                    <a:pt x="-1304" y="14021"/>
                    <a:pt x="239" y="17811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810153" y="184403"/>
              <a:ext cx="1810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16062"/>
                    <a:pt x="-1068" y="10523"/>
                    <a:pt x="132" y="6923"/>
                  </a:cubicBezTo>
                  <a:cubicBezTo>
                    <a:pt x="1332" y="3323"/>
                    <a:pt x="10932" y="1662"/>
                    <a:pt x="20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908694" y="76453"/>
              <a:ext cx="59268" cy="3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0"/>
                  </a:moveTo>
                  <a:cubicBezTo>
                    <a:pt x="15429" y="2356"/>
                    <a:pt x="9257" y="4713"/>
                    <a:pt x="5400" y="7985"/>
                  </a:cubicBezTo>
                  <a:cubicBezTo>
                    <a:pt x="1543" y="11258"/>
                    <a:pt x="0" y="15447"/>
                    <a:pt x="0" y="17869"/>
                  </a:cubicBezTo>
                  <a:cubicBezTo>
                    <a:pt x="0" y="20291"/>
                    <a:pt x="1543" y="20945"/>
                    <a:pt x="4243" y="21273"/>
                  </a:cubicBezTo>
                  <a:cubicBezTo>
                    <a:pt x="6943" y="21600"/>
                    <a:pt x="10800" y="21600"/>
                    <a:pt x="13886" y="21273"/>
                  </a:cubicBezTo>
                  <a:cubicBezTo>
                    <a:pt x="16971" y="20945"/>
                    <a:pt x="19286" y="20291"/>
                    <a:pt x="21600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4875800" y="260603"/>
              <a:ext cx="19376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475" y="21600"/>
                  </a:moveTo>
                  <a:cubicBezTo>
                    <a:pt x="1301" y="20160"/>
                    <a:pt x="127" y="18720"/>
                    <a:pt x="9" y="15840"/>
                  </a:cubicBezTo>
                  <a:cubicBezTo>
                    <a:pt x="-108" y="12960"/>
                    <a:pt x="831" y="8640"/>
                    <a:pt x="4588" y="5760"/>
                  </a:cubicBezTo>
                  <a:cubicBezTo>
                    <a:pt x="8344" y="2880"/>
                    <a:pt x="14918" y="1440"/>
                    <a:pt x="214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999711" y="273303"/>
              <a:ext cx="69322" cy="33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15" fill="norm" stroke="1" extrusionOk="0">
                  <a:moveTo>
                    <a:pt x="17673" y="0"/>
                  </a:moveTo>
                  <a:cubicBezTo>
                    <a:pt x="14400" y="134"/>
                    <a:pt x="11127" y="268"/>
                    <a:pt x="11127" y="604"/>
                  </a:cubicBezTo>
                  <a:cubicBezTo>
                    <a:pt x="11127" y="939"/>
                    <a:pt x="14400" y="1476"/>
                    <a:pt x="16036" y="2482"/>
                  </a:cubicBezTo>
                  <a:cubicBezTo>
                    <a:pt x="17673" y="3488"/>
                    <a:pt x="17673" y="4964"/>
                    <a:pt x="18327" y="7043"/>
                  </a:cubicBezTo>
                  <a:cubicBezTo>
                    <a:pt x="18982" y="9123"/>
                    <a:pt x="20291" y="11806"/>
                    <a:pt x="20945" y="13886"/>
                  </a:cubicBezTo>
                  <a:cubicBezTo>
                    <a:pt x="21600" y="15965"/>
                    <a:pt x="21600" y="17441"/>
                    <a:pt x="20945" y="18581"/>
                  </a:cubicBezTo>
                  <a:cubicBezTo>
                    <a:pt x="20291" y="19722"/>
                    <a:pt x="18982" y="20527"/>
                    <a:pt x="16691" y="20996"/>
                  </a:cubicBezTo>
                  <a:cubicBezTo>
                    <a:pt x="14400" y="21466"/>
                    <a:pt x="11127" y="21600"/>
                    <a:pt x="8182" y="21466"/>
                  </a:cubicBezTo>
                  <a:cubicBezTo>
                    <a:pt x="5236" y="21332"/>
                    <a:pt x="2618" y="20929"/>
                    <a:pt x="1309" y="19588"/>
                  </a:cubicBezTo>
                  <a:cubicBezTo>
                    <a:pt x="0" y="18246"/>
                    <a:pt x="0" y="15965"/>
                    <a:pt x="0" y="13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5368684" y="14656"/>
              <a:ext cx="126328" cy="38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388" fill="norm" stroke="1" extrusionOk="0">
                  <a:moveTo>
                    <a:pt x="12431" y="2371"/>
                  </a:moveTo>
                  <a:cubicBezTo>
                    <a:pt x="13476" y="1431"/>
                    <a:pt x="14521" y="492"/>
                    <a:pt x="13998" y="140"/>
                  </a:cubicBezTo>
                  <a:cubicBezTo>
                    <a:pt x="13476" y="-212"/>
                    <a:pt x="11386" y="23"/>
                    <a:pt x="8773" y="1725"/>
                  </a:cubicBezTo>
                  <a:cubicBezTo>
                    <a:pt x="6160" y="3427"/>
                    <a:pt x="3024" y="6597"/>
                    <a:pt x="1282" y="9590"/>
                  </a:cubicBezTo>
                  <a:cubicBezTo>
                    <a:pt x="-460" y="12584"/>
                    <a:pt x="-808" y="15401"/>
                    <a:pt x="2676" y="17338"/>
                  </a:cubicBezTo>
                  <a:cubicBezTo>
                    <a:pt x="6160" y="19275"/>
                    <a:pt x="13476" y="20331"/>
                    <a:pt x="20792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622011" y="114553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53"/>
                    <a:pt x="7200" y="8707"/>
                    <a:pt x="3600" y="12307"/>
                  </a:cubicBezTo>
                  <a:cubicBezTo>
                    <a:pt x="0" y="15907"/>
                    <a:pt x="0" y="18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5581794" y="78198"/>
              <a:ext cx="136962" cy="28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27" fill="norm" stroke="1" extrusionOk="0">
                  <a:moveTo>
                    <a:pt x="1309" y="9803"/>
                  </a:moveTo>
                  <a:cubicBezTo>
                    <a:pt x="655" y="7123"/>
                    <a:pt x="0" y="4442"/>
                    <a:pt x="0" y="2708"/>
                  </a:cubicBezTo>
                  <a:cubicBezTo>
                    <a:pt x="0" y="974"/>
                    <a:pt x="655" y="185"/>
                    <a:pt x="3109" y="28"/>
                  </a:cubicBezTo>
                  <a:cubicBezTo>
                    <a:pt x="5564" y="-130"/>
                    <a:pt x="9818" y="343"/>
                    <a:pt x="13582" y="2550"/>
                  </a:cubicBezTo>
                  <a:cubicBezTo>
                    <a:pt x="17345" y="4758"/>
                    <a:pt x="20618" y="8699"/>
                    <a:pt x="21109" y="11852"/>
                  </a:cubicBezTo>
                  <a:cubicBezTo>
                    <a:pt x="21600" y="15006"/>
                    <a:pt x="19309" y="17371"/>
                    <a:pt x="17345" y="18790"/>
                  </a:cubicBezTo>
                  <a:cubicBezTo>
                    <a:pt x="15382" y="20209"/>
                    <a:pt x="13745" y="20682"/>
                    <a:pt x="11455" y="20997"/>
                  </a:cubicBezTo>
                  <a:cubicBezTo>
                    <a:pt x="9164" y="21312"/>
                    <a:pt x="6218" y="21470"/>
                    <a:pt x="4582" y="21155"/>
                  </a:cubicBezTo>
                  <a:cubicBezTo>
                    <a:pt x="2945" y="20839"/>
                    <a:pt x="2618" y="20051"/>
                    <a:pt x="3109" y="19342"/>
                  </a:cubicBezTo>
                  <a:cubicBezTo>
                    <a:pt x="3600" y="18632"/>
                    <a:pt x="4909" y="18001"/>
                    <a:pt x="6218" y="17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826300" y="66616"/>
              <a:ext cx="37012" cy="30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97" fill="norm" stroke="1" extrusionOk="0">
                  <a:moveTo>
                    <a:pt x="20982" y="697"/>
                  </a:moveTo>
                  <a:cubicBezTo>
                    <a:pt x="13782" y="247"/>
                    <a:pt x="6582" y="-203"/>
                    <a:pt x="2982" y="97"/>
                  </a:cubicBezTo>
                  <a:cubicBezTo>
                    <a:pt x="-618" y="397"/>
                    <a:pt x="-618" y="1447"/>
                    <a:pt x="1182" y="4222"/>
                  </a:cubicBezTo>
                  <a:cubicBezTo>
                    <a:pt x="2982" y="6997"/>
                    <a:pt x="6582" y="11497"/>
                    <a:pt x="8382" y="14647"/>
                  </a:cubicBezTo>
                  <a:cubicBezTo>
                    <a:pt x="10182" y="17797"/>
                    <a:pt x="10182" y="19597"/>
                    <a:pt x="10182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846598" y="70103"/>
              <a:ext cx="15006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21269" y="0"/>
                  </a:moveTo>
                  <a:cubicBezTo>
                    <a:pt x="15869" y="3181"/>
                    <a:pt x="10469" y="6363"/>
                    <a:pt x="7169" y="8288"/>
                  </a:cubicBezTo>
                  <a:cubicBezTo>
                    <a:pt x="3869" y="10214"/>
                    <a:pt x="2669" y="10884"/>
                    <a:pt x="1619" y="11553"/>
                  </a:cubicBezTo>
                  <a:cubicBezTo>
                    <a:pt x="569" y="12223"/>
                    <a:pt x="-331" y="12893"/>
                    <a:pt x="119" y="13730"/>
                  </a:cubicBezTo>
                  <a:cubicBezTo>
                    <a:pt x="569" y="14567"/>
                    <a:pt x="2369" y="15572"/>
                    <a:pt x="5369" y="16912"/>
                  </a:cubicBezTo>
                  <a:cubicBezTo>
                    <a:pt x="8369" y="18251"/>
                    <a:pt x="12569" y="19926"/>
                    <a:pt x="167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6054345" y="82803"/>
              <a:ext cx="228067" cy="26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21" fill="norm" stroke="1" extrusionOk="0">
                  <a:moveTo>
                    <a:pt x="550" y="2074"/>
                  </a:moveTo>
                  <a:cubicBezTo>
                    <a:pt x="350" y="1037"/>
                    <a:pt x="150" y="0"/>
                    <a:pt x="50" y="0"/>
                  </a:cubicBezTo>
                  <a:cubicBezTo>
                    <a:pt x="-50" y="0"/>
                    <a:pt x="-50" y="1037"/>
                    <a:pt x="550" y="4061"/>
                  </a:cubicBezTo>
                  <a:cubicBezTo>
                    <a:pt x="1150" y="7085"/>
                    <a:pt x="2350" y="12096"/>
                    <a:pt x="3050" y="15034"/>
                  </a:cubicBezTo>
                  <a:cubicBezTo>
                    <a:pt x="3750" y="17971"/>
                    <a:pt x="3950" y="18835"/>
                    <a:pt x="4150" y="19699"/>
                  </a:cubicBezTo>
                  <a:cubicBezTo>
                    <a:pt x="4350" y="20563"/>
                    <a:pt x="4550" y="21427"/>
                    <a:pt x="5050" y="21514"/>
                  </a:cubicBezTo>
                  <a:cubicBezTo>
                    <a:pt x="5550" y="21600"/>
                    <a:pt x="6350" y="20909"/>
                    <a:pt x="6950" y="19354"/>
                  </a:cubicBezTo>
                  <a:cubicBezTo>
                    <a:pt x="7550" y="17798"/>
                    <a:pt x="7950" y="15379"/>
                    <a:pt x="8350" y="13651"/>
                  </a:cubicBezTo>
                  <a:cubicBezTo>
                    <a:pt x="8750" y="11923"/>
                    <a:pt x="9150" y="10886"/>
                    <a:pt x="9350" y="10886"/>
                  </a:cubicBezTo>
                  <a:cubicBezTo>
                    <a:pt x="9550" y="10886"/>
                    <a:pt x="9550" y="11923"/>
                    <a:pt x="9550" y="12874"/>
                  </a:cubicBezTo>
                  <a:cubicBezTo>
                    <a:pt x="9550" y="13824"/>
                    <a:pt x="9550" y="14688"/>
                    <a:pt x="9550" y="15552"/>
                  </a:cubicBezTo>
                  <a:cubicBezTo>
                    <a:pt x="9550" y="16416"/>
                    <a:pt x="9550" y="17280"/>
                    <a:pt x="10050" y="17885"/>
                  </a:cubicBezTo>
                  <a:cubicBezTo>
                    <a:pt x="10550" y="18490"/>
                    <a:pt x="11550" y="18835"/>
                    <a:pt x="12450" y="18576"/>
                  </a:cubicBezTo>
                  <a:cubicBezTo>
                    <a:pt x="13350" y="18317"/>
                    <a:pt x="14150" y="17453"/>
                    <a:pt x="15450" y="14774"/>
                  </a:cubicBezTo>
                  <a:cubicBezTo>
                    <a:pt x="16750" y="12096"/>
                    <a:pt x="18550" y="7603"/>
                    <a:pt x="19650" y="4838"/>
                  </a:cubicBezTo>
                  <a:cubicBezTo>
                    <a:pt x="20750" y="2074"/>
                    <a:pt x="21150" y="1037"/>
                    <a:pt x="215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6288761" y="32003"/>
              <a:ext cx="8282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2960" y="0"/>
                  </a:moveTo>
                  <a:cubicBezTo>
                    <a:pt x="16740" y="2361"/>
                    <a:pt x="20520" y="4721"/>
                    <a:pt x="21060" y="7436"/>
                  </a:cubicBezTo>
                  <a:cubicBezTo>
                    <a:pt x="21600" y="10151"/>
                    <a:pt x="18900" y="13220"/>
                    <a:pt x="14850" y="15639"/>
                  </a:cubicBezTo>
                  <a:cubicBezTo>
                    <a:pt x="10800" y="18059"/>
                    <a:pt x="5400" y="198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961861" y="89153"/>
              <a:ext cx="2172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569"/>
                    <a:pt x="21600" y="9138"/>
                    <a:pt x="18655" y="12738"/>
                  </a:cubicBezTo>
                  <a:cubicBezTo>
                    <a:pt x="15709" y="16338"/>
                    <a:pt x="7855" y="189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841211" y="0"/>
              <a:ext cx="355601" cy="35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543" y="12142"/>
                  </a:moveTo>
                  <a:cubicBezTo>
                    <a:pt x="771" y="11636"/>
                    <a:pt x="0" y="11131"/>
                    <a:pt x="0" y="10689"/>
                  </a:cubicBezTo>
                  <a:cubicBezTo>
                    <a:pt x="0" y="10247"/>
                    <a:pt x="771" y="9868"/>
                    <a:pt x="3279" y="8605"/>
                  </a:cubicBezTo>
                  <a:cubicBezTo>
                    <a:pt x="5786" y="7342"/>
                    <a:pt x="10029" y="5194"/>
                    <a:pt x="12407" y="3931"/>
                  </a:cubicBezTo>
                  <a:cubicBezTo>
                    <a:pt x="14786" y="2668"/>
                    <a:pt x="15300" y="2289"/>
                    <a:pt x="15943" y="1657"/>
                  </a:cubicBezTo>
                  <a:cubicBezTo>
                    <a:pt x="16586" y="1026"/>
                    <a:pt x="17357" y="142"/>
                    <a:pt x="17679" y="15"/>
                  </a:cubicBezTo>
                  <a:cubicBezTo>
                    <a:pt x="18000" y="-111"/>
                    <a:pt x="17871" y="521"/>
                    <a:pt x="17357" y="3173"/>
                  </a:cubicBezTo>
                  <a:cubicBezTo>
                    <a:pt x="16843" y="5826"/>
                    <a:pt x="15943" y="10500"/>
                    <a:pt x="15171" y="13721"/>
                  </a:cubicBezTo>
                  <a:cubicBezTo>
                    <a:pt x="14400" y="16942"/>
                    <a:pt x="13757" y="18710"/>
                    <a:pt x="13243" y="19847"/>
                  </a:cubicBezTo>
                  <a:cubicBezTo>
                    <a:pt x="12729" y="20984"/>
                    <a:pt x="12343" y="21489"/>
                    <a:pt x="12214" y="21426"/>
                  </a:cubicBezTo>
                  <a:cubicBezTo>
                    <a:pt x="12086" y="21363"/>
                    <a:pt x="12214" y="20731"/>
                    <a:pt x="12536" y="20163"/>
                  </a:cubicBezTo>
                  <a:cubicBezTo>
                    <a:pt x="12857" y="19594"/>
                    <a:pt x="13371" y="19089"/>
                    <a:pt x="14014" y="18773"/>
                  </a:cubicBezTo>
                  <a:cubicBezTo>
                    <a:pt x="14657" y="18457"/>
                    <a:pt x="15429" y="18331"/>
                    <a:pt x="16714" y="18773"/>
                  </a:cubicBezTo>
                  <a:cubicBezTo>
                    <a:pt x="18000" y="19215"/>
                    <a:pt x="19800" y="20226"/>
                    <a:pt x="21600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7243996" y="201599"/>
              <a:ext cx="254676" cy="16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765" fill="norm" stroke="1" extrusionOk="0">
                  <a:moveTo>
                    <a:pt x="302" y="8336"/>
                  </a:moveTo>
                  <a:cubicBezTo>
                    <a:pt x="2073" y="6716"/>
                    <a:pt x="3843" y="5096"/>
                    <a:pt x="4994" y="3611"/>
                  </a:cubicBezTo>
                  <a:cubicBezTo>
                    <a:pt x="6145" y="2126"/>
                    <a:pt x="6676" y="776"/>
                    <a:pt x="6499" y="236"/>
                  </a:cubicBezTo>
                  <a:cubicBezTo>
                    <a:pt x="6322" y="-304"/>
                    <a:pt x="5437" y="-34"/>
                    <a:pt x="4197" y="2261"/>
                  </a:cubicBezTo>
                  <a:cubicBezTo>
                    <a:pt x="2958" y="4556"/>
                    <a:pt x="1364" y="8876"/>
                    <a:pt x="568" y="12116"/>
                  </a:cubicBezTo>
                  <a:cubicBezTo>
                    <a:pt x="-229" y="15356"/>
                    <a:pt x="-229" y="17516"/>
                    <a:pt x="833" y="18866"/>
                  </a:cubicBezTo>
                  <a:cubicBezTo>
                    <a:pt x="1896" y="20216"/>
                    <a:pt x="4020" y="20756"/>
                    <a:pt x="6941" y="18596"/>
                  </a:cubicBezTo>
                  <a:cubicBezTo>
                    <a:pt x="9863" y="16436"/>
                    <a:pt x="13581" y="11576"/>
                    <a:pt x="15705" y="8471"/>
                  </a:cubicBezTo>
                  <a:cubicBezTo>
                    <a:pt x="17830" y="5366"/>
                    <a:pt x="18361" y="4016"/>
                    <a:pt x="18184" y="3476"/>
                  </a:cubicBezTo>
                  <a:cubicBezTo>
                    <a:pt x="18007" y="2936"/>
                    <a:pt x="17122" y="3206"/>
                    <a:pt x="16060" y="4556"/>
                  </a:cubicBezTo>
                  <a:cubicBezTo>
                    <a:pt x="14997" y="5906"/>
                    <a:pt x="13758" y="8336"/>
                    <a:pt x="13050" y="10226"/>
                  </a:cubicBezTo>
                  <a:cubicBezTo>
                    <a:pt x="12341" y="12116"/>
                    <a:pt x="12164" y="13466"/>
                    <a:pt x="12076" y="14951"/>
                  </a:cubicBezTo>
                  <a:cubicBezTo>
                    <a:pt x="11987" y="16436"/>
                    <a:pt x="11987" y="18056"/>
                    <a:pt x="12430" y="19271"/>
                  </a:cubicBezTo>
                  <a:cubicBezTo>
                    <a:pt x="12873" y="20486"/>
                    <a:pt x="13758" y="21296"/>
                    <a:pt x="15263" y="20351"/>
                  </a:cubicBezTo>
                  <a:cubicBezTo>
                    <a:pt x="16768" y="19406"/>
                    <a:pt x="18892" y="16706"/>
                    <a:pt x="20043" y="14681"/>
                  </a:cubicBezTo>
                  <a:cubicBezTo>
                    <a:pt x="21194" y="12656"/>
                    <a:pt x="21371" y="11306"/>
                    <a:pt x="21282" y="9956"/>
                  </a:cubicBezTo>
                  <a:cubicBezTo>
                    <a:pt x="21194" y="8606"/>
                    <a:pt x="20840" y="7256"/>
                    <a:pt x="20132" y="6716"/>
                  </a:cubicBezTo>
                  <a:cubicBezTo>
                    <a:pt x="19423" y="6176"/>
                    <a:pt x="18361" y="6446"/>
                    <a:pt x="17299" y="6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7457161" y="201998"/>
              <a:ext cx="542661" cy="17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70" fill="norm" stroke="1" extrusionOk="0">
                  <a:moveTo>
                    <a:pt x="0" y="6954"/>
                  </a:moveTo>
                  <a:cubicBezTo>
                    <a:pt x="336" y="5949"/>
                    <a:pt x="672" y="4944"/>
                    <a:pt x="1303" y="4819"/>
                  </a:cubicBezTo>
                  <a:cubicBezTo>
                    <a:pt x="1933" y="4693"/>
                    <a:pt x="2858" y="5447"/>
                    <a:pt x="3530" y="7205"/>
                  </a:cubicBezTo>
                  <a:cubicBezTo>
                    <a:pt x="4202" y="8963"/>
                    <a:pt x="4623" y="11726"/>
                    <a:pt x="4791" y="13735"/>
                  </a:cubicBezTo>
                  <a:cubicBezTo>
                    <a:pt x="4959" y="15744"/>
                    <a:pt x="4875" y="17000"/>
                    <a:pt x="4665" y="18005"/>
                  </a:cubicBezTo>
                  <a:cubicBezTo>
                    <a:pt x="4454" y="19010"/>
                    <a:pt x="4118" y="19763"/>
                    <a:pt x="3866" y="19386"/>
                  </a:cubicBezTo>
                  <a:cubicBezTo>
                    <a:pt x="3614" y="19010"/>
                    <a:pt x="3446" y="17503"/>
                    <a:pt x="3740" y="14865"/>
                  </a:cubicBezTo>
                  <a:cubicBezTo>
                    <a:pt x="4034" y="12228"/>
                    <a:pt x="4791" y="8461"/>
                    <a:pt x="5379" y="6326"/>
                  </a:cubicBezTo>
                  <a:cubicBezTo>
                    <a:pt x="5967" y="4191"/>
                    <a:pt x="6388" y="3689"/>
                    <a:pt x="6808" y="3689"/>
                  </a:cubicBezTo>
                  <a:cubicBezTo>
                    <a:pt x="7228" y="3689"/>
                    <a:pt x="7648" y="4191"/>
                    <a:pt x="8068" y="4442"/>
                  </a:cubicBezTo>
                  <a:cubicBezTo>
                    <a:pt x="8489" y="4693"/>
                    <a:pt x="8909" y="4693"/>
                    <a:pt x="9203" y="3814"/>
                  </a:cubicBezTo>
                  <a:cubicBezTo>
                    <a:pt x="9497" y="2935"/>
                    <a:pt x="9665" y="1177"/>
                    <a:pt x="9539" y="423"/>
                  </a:cubicBezTo>
                  <a:cubicBezTo>
                    <a:pt x="9413" y="-330"/>
                    <a:pt x="8993" y="-79"/>
                    <a:pt x="8489" y="1177"/>
                  </a:cubicBezTo>
                  <a:cubicBezTo>
                    <a:pt x="7984" y="2433"/>
                    <a:pt x="7396" y="4693"/>
                    <a:pt x="7018" y="6577"/>
                  </a:cubicBezTo>
                  <a:cubicBezTo>
                    <a:pt x="6640" y="8461"/>
                    <a:pt x="6472" y="9968"/>
                    <a:pt x="6388" y="11475"/>
                  </a:cubicBezTo>
                  <a:cubicBezTo>
                    <a:pt x="6304" y="12982"/>
                    <a:pt x="6304" y="14489"/>
                    <a:pt x="6514" y="15619"/>
                  </a:cubicBezTo>
                  <a:cubicBezTo>
                    <a:pt x="6724" y="16749"/>
                    <a:pt x="7144" y="17503"/>
                    <a:pt x="7942" y="17126"/>
                  </a:cubicBezTo>
                  <a:cubicBezTo>
                    <a:pt x="8741" y="16749"/>
                    <a:pt x="9918" y="15242"/>
                    <a:pt x="10842" y="13233"/>
                  </a:cubicBezTo>
                  <a:cubicBezTo>
                    <a:pt x="11767" y="11223"/>
                    <a:pt x="12439" y="8712"/>
                    <a:pt x="12901" y="6828"/>
                  </a:cubicBezTo>
                  <a:cubicBezTo>
                    <a:pt x="13363" y="4944"/>
                    <a:pt x="13616" y="3689"/>
                    <a:pt x="13574" y="3563"/>
                  </a:cubicBezTo>
                  <a:cubicBezTo>
                    <a:pt x="13532" y="3437"/>
                    <a:pt x="13195" y="4442"/>
                    <a:pt x="12943" y="5572"/>
                  </a:cubicBezTo>
                  <a:cubicBezTo>
                    <a:pt x="12691" y="6703"/>
                    <a:pt x="12523" y="7958"/>
                    <a:pt x="12397" y="9214"/>
                  </a:cubicBezTo>
                  <a:cubicBezTo>
                    <a:pt x="12271" y="10470"/>
                    <a:pt x="12187" y="11726"/>
                    <a:pt x="12355" y="12605"/>
                  </a:cubicBezTo>
                  <a:cubicBezTo>
                    <a:pt x="12523" y="13484"/>
                    <a:pt x="12943" y="13986"/>
                    <a:pt x="13532" y="12856"/>
                  </a:cubicBezTo>
                  <a:cubicBezTo>
                    <a:pt x="14120" y="11726"/>
                    <a:pt x="14876" y="8963"/>
                    <a:pt x="15381" y="6954"/>
                  </a:cubicBezTo>
                  <a:cubicBezTo>
                    <a:pt x="15885" y="4944"/>
                    <a:pt x="16137" y="3689"/>
                    <a:pt x="16431" y="2684"/>
                  </a:cubicBezTo>
                  <a:cubicBezTo>
                    <a:pt x="16725" y="1679"/>
                    <a:pt x="17061" y="926"/>
                    <a:pt x="17272" y="1177"/>
                  </a:cubicBezTo>
                  <a:cubicBezTo>
                    <a:pt x="17482" y="1428"/>
                    <a:pt x="17566" y="2684"/>
                    <a:pt x="17608" y="4568"/>
                  </a:cubicBezTo>
                  <a:cubicBezTo>
                    <a:pt x="17650" y="6451"/>
                    <a:pt x="17650" y="8963"/>
                    <a:pt x="17566" y="10972"/>
                  </a:cubicBezTo>
                  <a:cubicBezTo>
                    <a:pt x="17482" y="12982"/>
                    <a:pt x="17314" y="14489"/>
                    <a:pt x="17314" y="14614"/>
                  </a:cubicBezTo>
                  <a:cubicBezTo>
                    <a:pt x="17314" y="14740"/>
                    <a:pt x="17482" y="13484"/>
                    <a:pt x="17986" y="11349"/>
                  </a:cubicBezTo>
                  <a:cubicBezTo>
                    <a:pt x="18490" y="9214"/>
                    <a:pt x="19331" y="6200"/>
                    <a:pt x="19961" y="4693"/>
                  </a:cubicBezTo>
                  <a:cubicBezTo>
                    <a:pt x="20591" y="3186"/>
                    <a:pt x="21012" y="3186"/>
                    <a:pt x="21264" y="3814"/>
                  </a:cubicBezTo>
                  <a:cubicBezTo>
                    <a:pt x="21516" y="4442"/>
                    <a:pt x="21600" y="5698"/>
                    <a:pt x="21516" y="8712"/>
                  </a:cubicBezTo>
                  <a:cubicBezTo>
                    <a:pt x="21432" y="11726"/>
                    <a:pt x="21180" y="16498"/>
                    <a:pt x="20928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69011" y="654303"/>
              <a:ext cx="6940551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14"/>
                  </a:moveTo>
                  <a:cubicBezTo>
                    <a:pt x="263" y="19131"/>
                    <a:pt x="527" y="19749"/>
                    <a:pt x="784" y="20366"/>
                  </a:cubicBezTo>
                  <a:cubicBezTo>
                    <a:pt x="1041" y="20983"/>
                    <a:pt x="1291" y="21600"/>
                    <a:pt x="1525" y="21600"/>
                  </a:cubicBezTo>
                  <a:cubicBezTo>
                    <a:pt x="1759" y="21600"/>
                    <a:pt x="1976" y="20983"/>
                    <a:pt x="2220" y="19749"/>
                  </a:cubicBezTo>
                  <a:cubicBezTo>
                    <a:pt x="2464" y="18514"/>
                    <a:pt x="2734" y="16663"/>
                    <a:pt x="2981" y="15120"/>
                  </a:cubicBezTo>
                  <a:cubicBezTo>
                    <a:pt x="3228" y="13577"/>
                    <a:pt x="3452" y="12343"/>
                    <a:pt x="3686" y="11109"/>
                  </a:cubicBezTo>
                  <a:cubicBezTo>
                    <a:pt x="3919" y="9874"/>
                    <a:pt x="4163" y="8640"/>
                    <a:pt x="4420" y="7406"/>
                  </a:cubicBezTo>
                  <a:cubicBezTo>
                    <a:pt x="4677" y="6171"/>
                    <a:pt x="4947" y="4937"/>
                    <a:pt x="5178" y="4011"/>
                  </a:cubicBezTo>
                  <a:cubicBezTo>
                    <a:pt x="5408" y="3086"/>
                    <a:pt x="5599" y="2469"/>
                    <a:pt x="5800" y="1851"/>
                  </a:cubicBezTo>
                  <a:cubicBezTo>
                    <a:pt x="6001" y="1234"/>
                    <a:pt x="6212" y="617"/>
                    <a:pt x="6436" y="309"/>
                  </a:cubicBezTo>
                  <a:cubicBezTo>
                    <a:pt x="6660" y="0"/>
                    <a:pt x="6897" y="0"/>
                    <a:pt x="7137" y="0"/>
                  </a:cubicBezTo>
                  <a:cubicBezTo>
                    <a:pt x="7378" y="0"/>
                    <a:pt x="7622" y="0"/>
                    <a:pt x="7865" y="0"/>
                  </a:cubicBezTo>
                  <a:cubicBezTo>
                    <a:pt x="8109" y="0"/>
                    <a:pt x="8353" y="0"/>
                    <a:pt x="8610" y="0"/>
                  </a:cubicBezTo>
                  <a:cubicBezTo>
                    <a:pt x="8867" y="0"/>
                    <a:pt x="9137" y="0"/>
                    <a:pt x="9407" y="0"/>
                  </a:cubicBezTo>
                  <a:cubicBezTo>
                    <a:pt x="9677" y="0"/>
                    <a:pt x="9947" y="0"/>
                    <a:pt x="10230" y="0"/>
                  </a:cubicBezTo>
                  <a:cubicBezTo>
                    <a:pt x="10513" y="0"/>
                    <a:pt x="10810" y="0"/>
                    <a:pt x="11037" y="0"/>
                  </a:cubicBezTo>
                  <a:cubicBezTo>
                    <a:pt x="11264" y="0"/>
                    <a:pt x="11423" y="0"/>
                    <a:pt x="11646" y="0"/>
                  </a:cubicBezTo>
                  <a:cubicBezTo>
                    <a:pt x="11870" y="0"/>
                    <a:pt x="12160" y="0"/>
                    <a:pt x="12381" y="0"/>
                  </a:cubicBezTo>
                  <a:cubicBezTo>
                    <a:pt x="12602" y="0"/>
                    <a:pt x="12753" y="0"/>
                    <a:pt x="12905" y="0"/>
                  </a:cubicBezTo>
                  <a:cubicBezTo>
                    <a:pt x="13056" y="0"/>
                    <a:pt x="13208" y="0"/>
                    <a:pt x="13356" y="0"/>
                  </a:cubicBezTo>
                  <a:cubicBezTo>
                    <a:pt x="13504" y="0"/>
                    <a:pt x="13649" y="0"/>
                    <a:pt x="13807" y="0"/>
                  </a:cubicBezTo>
                  <a:cubicBezTo>
                    <a:pt x="13965" y="0"/>
                    <a:pt x="14137" y="0"/>
                    <a:pt x="14291" y="0"/>
                  </a:cubicBezTo>
                  <a:cubicBezTo>
                    <a:pt x="14446" y="0"/>
                    <a:pt x="14584" y="0"/>
                    <a:pt x="14733" y="0"/>
                  </a:cubicBezTo>
                  <a:cubicBezTo>
                    <a:pt x="14881" y="0"/>
                    <a:pt x="15039" y="0"/>
                    <a:pt x="15263" y="309"/>
                  </a:cubicBezTo>
                  <a:cubicBezTo>
                    <a:pt x="15487" y="617"/>
                    <a:pt x="15777" y="1234"/>
                    <a:pt x="16067" y="1851"/>
                  </a:cubicBezTo>
                  <a:cubicBezTo>
                    <a:pt x="16356" y="2469"/>
                    <a:pt x="16646" y="3086"/>
                    <a:pt x="16930" y="3703"/>
                  </a:cubicBezTo>
                  <a:cubicBezTo>
                    <a:pt x="17213" y="4320"/>
                    <a:pt x="17489" y="4937"/>
                    <a:pt x="17760" y="5554"/>
                  </a:cubicBezTo>
                  <a:cubicBezTo>
                    <a:pt x="18030" y="6171"/>
                    <a:pt x="18293" y="6789"/>
                    <a:pt x="18540" y="7406"/>
                  </a:cubicBezTo>
                  <a:cubicBezTo>
                    <a:pt x="18787" y="8023"/>
                    <a:pt x="19018" y="8640"/>
                    <a:pt x="19291" y="9257"/>
                  </a:cubicBezTo>
                  <a:cubicBezTo>
                    <a:pt x="19565" y="9874"/>
                    <a:pt x="19881" y="10491"/>
                    <a:pt x="20197" y="11109"/>
                  </a:cubicBezTo>
                  <a:cubicBezTo>
                    <a:pt x="20513" y="11726"/>
                    <a:pt x="20829" y="12343"/>
                    <a:pt x="21063" y="12960"/>
                  </a:cubicBezTo>
                  <a:cubicBezTo>
                    <a:pt x="21297" y="13577"/>
                    <a:pt x="21448" y="14194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735811" y="774953"/>
              <a:ext cx="6057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9800"/>
                    <a:pt x="513" y="18000"/>
                    <a:pt x="845" y="16200"/>
                  </a:cubicBezTo>
                  <a:cubicBezTo>
                    <a:pt x="1177" y="14400"/>
                    <a:pt x="1585" y="12600"/>
                    <a:pt x="1902" y="11700"/>
                  </a:cubicBezTo>
                  <a:cubicBezTo>
                    <a:pt x="2219" y="10800"/>
                    <a:pt x="2445" y="10800"/>
                    <a:pt x="2675" y="10800"/>
                  </a:cubicBezTo>
                  <a:cubicBezTo>
                    <a:pt x="2906" y="10800"/>
                    <a:pt x="3140" y="10800"/>
                    <a:pt x="3374" y="10350"/>
                  </a:cubicBezTo>
                  <a:cubicBezTo>
                    <a:pt x="3608" y="9900"/>
                    <a:pt x="3842" y="9000"/>
                    <a:pt x="4087" y="8550"/>
                  </a:cubicBezTo>
                  <a:cubicBezTo>
                    <a:pt x="4332" y="8100"/>
                    <a:pt x="4589" y="8100"/>
                    <a:pt x="4834" y="8100"/>
                  </a:cubicBezTo>
                  <a:cubicBezTo>
                    <a:pt x="5079" y="8100"/>
                    <a:pt x="5313" y="8100"/>
                    <a:pt x="5551" y="8100"/>
                  </a:cubicBezTo>
                  <a:cubicBezTo>
                    <a:pt x="5789" y="8100"/>
                    <a:pt x="6030" y="8100"/>
                    <a:pt x="6287" y="8100"/>
                  </a:cubicBezTo>
                  <a:cubicBezTo>
                    <a:pt x="6543" y="8100"/>
                    <a:pt x="6815" y="8100"/>
                    <a:pt x="7075" y="8100"/>
                  </a:cubicBezTo>
                  <a:cubicBezTo>
                    <a:pt x="7336" y="8100"/>
                    <a:pt x="7585" y="8100"/>
                    <a:pt x="7849" y="8100"/>
                  </a:cubicBezTo>
                  <a:cubicBezTo>
                    <a:pt x="8113" y="8100"/>
                    <a:pt x="8392" y="8100"/>
                    <a:pt x="8668" y="8100"/>
                  </a:cubicBezTo>
                  <a:cubicBezTo>
                    <a:pt x="8943" y="8100"/>
                    <a:pt x="9215" y="8100"/>
                    <a:pt x="9479" y="8100"/>
                  </a:cubicBezTo>
                  <a:cubicBezTo>
                    <a:pt x="9743" y="8100"/>
                    <a:pt x="10000" y="8100"/>
                    <a:pt x="10264" y="8100"/>
                  </a:cubicBezTo>
                  <a:cubicBezTo>
                    <a:pt x="10528" y="8100"/>
                    <a:pt x="10800" y="8100"/>
                    <a:pt x="11083" y="8100"/>
                  </a:cubicBezTo>
                  <a:cubicBezTo>
                    <a:pt x="11366" y="8100"/>
                    <a:pt x="11660" y="8100"/>
                    <a:pt x="11936" y="7650"/>
                  </a:cubicBezTo>
                  <a:cubicBezTo>
                    <a:pt x="12211" y="7200"/>
                    <a:pt x="12468" y="6300"/>
                    <a:pt x="12743" y="5850"/>
                  </a:cubicBezTo>
                  <a:cubicBezTo>
                    <a:pt x="13019" y="5400"/>
                    <a:pt x="13313" y="5400"/>
                    <a:pt x="13589" y="5400"/>
                  </a:cubicBezTo>
                  <a:cubicBezTo>
                    <a:pt x="13864" y="5400"/>
                    <a:pt x="14121" y="5400"/>
                    <a:pt x="14370" y="5400"/>
                  </a:cubicBezTo>
                  <a:cubicBezTo>
                    <a:pt x="14619" y="5400"/>
                    <a:pt x="14860" y="5400"/>
                    <a:pt x="15102" y="5400"/>
                  </a:cubicBezTo>
                  <a:cubicBezTo>
                    <a:pt x="15343" y="5400"/>
                    <a:pt x="15585" y="5400"/>
                    <a:pt x="15826" y="5400"/>
                  </a:cubicBezTo>
                  <a:cubicBezTo>
                    <a:pt x="16068" y="5400"/>
                    <a:pt x="16309" y="5400"/>
                    <a:pt x="16547" y="5400"/>
                  </a:cubicBezTo>
                  <a:cubicBezTo>
                    <a:pt x="16785" y="5400"/>
                    <a:pt x="17019" y="5400"/>
                    <a:pt x="17294" y="5400"/>
                  </a:cubicBezTo>
                  <a:cubicBezTo>
                    <a:pt x="17570" y="5400"/>
                    <a:pt x="17887" y="5400"/>
                    <a:pt x="18189" y="5400"/>
                  </a:cubicBezTo>
                  <a:cubicBezTo>
                    <a:pt x="18491" y="5400"/>
                    <a:pt x="18777" y="5400"/>
                    <a:pt x="19075" y="5400"/>
                  </a:cubicBezTo>
                  <a:cubicBezTo>
                    <a:pt x="19374" y="5400"/>
                    <a:pt x="19683" y="5400"/>
                    <a:pt x="19989" y="5400"/>
                  </a:cubicBezTo>
                  <a:cubicBezTo>
                    <a:pt x="20294" y="5400"/>
                    <a:pt x="20596" y="5400"/>
                    <a:pt x="20864" y="4500"/>
                  </a:cubicBezTo>
                  <a:cubicBezTo>
                    <a:pt x="21132" y="3600"/>
                    <a:pt x="2136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8155661" y="190753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8136611" y="40665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392911" y="1623484"/>
              <a:ext cx="134482" cy="55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28" fill="norm" stroke="1" extrusionOk="0">
                  <a:moveTo>
                    <a:pt x="1012" y="3542"/>
                  </a:moveTo>
                  <a:cubicBezTo>
                    <a:pt x="675" y="4938"/>
                    <a:pt x="337" y="6334"/>
                    <a:pt x="337" y="8387"/>
                  </a:cubicBezTo>
                  <a:cubicBezTo>
                    <a:pt x="337" y="10441"/>
                    <a:pt x="675" y="13151"/>
                    <a:pt x="675" y="15286"/>
                  </a:cubicBezTo>
                  <a:cubicBezTo>
                    <a:pt x="675" y="17422"/>
                    <a:pt x="337" y="18982"/>
                    <a:pt x="169" y="20009"/>
                  </a:cubicBezTo>
                  <a:cubicBezTo>
                    <a:pt x="0" y="21035"/>
                    <a:pt x="0" y="21528"/>
                    <a:pt x="0" y="21528"/>
                  </a:cubicBezTo>
                  <a:cubicBezTo>
                    <a:pt x="0" y="21528"/>
                    <a:pt x="0" y="21035"/>
                    <a:pt x="169" y="19269"/>
                  </a:cubicBezTo>
                  <a:cubicBezTo>
                    <a:pt x="337" y="17504"/>
                    <a:pt x="675" y="14465"/>
                    <a:pt x="1687" y="11508"/>
                  </a:cubicBezTo>
                  <a:cubicBezTo>
                    <a:pt x="2700" y="8552"/>
                    <a:pt x="4387" y="5677"/>
                    <a:pt x="5737" y="3788"/>
                  </a:cubicBezTo>
                  <a:cubicBezTo>
                    <a:pt x="7087" y="1899"/>
                    <a:pt x="8100" y="996"/>
                    <a:pt x="9450" y="503"/>
                  </a:cubicBezTo>
                  <a:cubicBezTo>
                    <a:pt x="10800" y="10"/>
                    <a:pt x="12487" y="-72"/>
                    <a:pt x="13838" y="51"/>
                  </a:cubicBezTo>
                  <a:cubicBezTo>
                    <a:pt x="15187" y="174"/>
                    <a:pt x="16200" y="503"/>
                    <a:pt x="17719" y="1612"/>
                  </a:cubicBezTo>
                  <a:cubicBezTo>
                    <a:pt x="19237" y="2720"/>
                    <a:pt x="21262" y="4609"/>
                    <a:pt x="21431" y="5965"/>
                  </a:cubicBezTo>
                  <a:cubicBezTo>
                    <a:pt x="21600" y="7320"/>
                    <a:pt x="19912" y="8141"/>
                    <a:pt x="16369" y="8675"/>
                  </a:cubicBezTo>
                  <a:cubicBezTo>
                    <a:pt x="12825" y="9209"/>
                    <a:pt x="7425" y="9455"/>
                    <a:pt x="4219" y="9414"/>
                  </a:cubicBezTo>
                  <a:cubicBezTo>
                    <a:pt x="1012" y="9373"/>
                    <a:pt x="0" y="9044"/>
                    <a:pt x="0" y="8716"/>
                  </a:cubicBezTo>
                  <a:cubicBezTo>
                    <a:pt x="0" y="8387"/>
                    <a:pt x="1012" y="8059"/>
                    <a:pt x="2025" y="7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513561" y="1922806"/>
              <a:ext cx="165101" cy="23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889"/>
                  </a:moveTo>
                  <a:cubicBezTo>
                    <a:pt x="1108" y="1305"/>
                    <a:pt x="2215" y="721"/>
                    <a:pt x="3462" y="818"/>
                  </a:cubicBezTo>
                  <a:cubicBezTo>
                    <a:pt x="4708" y="916"/>
                    <a:pt x="6092" y="1694"/>
                    <a:pt x="7477" y="4321"/>
                  </a:cubicBezTo>
                  <a:cubicBezTo>
                    <a:pt x="8862" y="6948"/>
                    <a:pt x="10246" y="11424"/>
                    <a:pt x="10938" y="14245"/>
                  </a:cubicBezTo>
                  <a:cubicBezTo>
                    <a:pt x="11631" y="17067"/>
                    <a:pt x="11631" y="18234"/>
                    <a:pt x="11077" y="19305"/>
                  </a:cubicBezTo>
                  <a:cubicBezTo>
                    <a:pt x="10523" y="20375"/>
                    <a:pt x="9415" y="21348"/>
                    <a:pt x="8446" y="21348"/>
                  </a:cubicBezTo>
                  <a:cubicBezTo>
                    <a:pt x="7477" y="21348"/>
                    <a:pt x="6646" y="20375"/>
                    <a:pt x="6508" y="18040"/>
                  </a:cubicBezTo>
                  <a:cubicBezTo>
                    <a:pt x="6369" y="15705"/>
                    <a:pt x="6923" y="12007"/>
                    <a:pt x="8862" y="8699"/>
                  </a:cubicBezTo>
                  <a:cubicBezTo>
                    <a:pt x="10800" y="5391"/>
                    <a:pt x="14123" y="2472"/>
                    <a:pt x="16477" y="1110"/>
                  </a:cubicBezTo>
                  <a:cubicBezTo>
                    <a:pt x="18831" y="-252"/>
                    <a:pt x="20215" y="-57"/>
                    <a:pt x="21600" y="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2008928" y="1582931"/>
              <a:ext cx="219854" cy="79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02" fill="norm" stroke="1" extrusionOk="0">
                  <a:moveTo>
                    <a:pt x="20167" y="1156"/>
                  </a:moveTo>
                  <a:cubicBezTo>
                    <a:pt x="20779" y="700"/>
                    <a:pt x="21390" y="244"/>
                    <a:pt x="21084" y="73"/>
                  </a:cubicBezTo>
                  <a:cubicBezTo>
                    <a:pt x="20779" y="-98"/>
                    <a:pt x="19556" y="16"/>
                    <a:pt x="17213" y="586"/>
                  </a:cubicBezTo>
                  <a:cubicBezTo>
                    <a:pt x="14869" y="1156"/>
                    <a:pt x="11405" y="2182"/>
                    <a:pt x="8450" y="3692"/>
                  </a:cubicBezTo>
                  <a:cubicBezTo>
                    <a:pt x="5496" y="5202"/>
                    <a:pt x="3050" y="7197"/>
                    <a:pt x="1624" y="9163"/>
                  </a:cubicBezTo>
                  <a:cubicBezTo>
                    <a:pt x="198" y="11129"/>
                    <a:pt x="-210" y="13067"/>
                    <a:pt x="96" y="14748"/>
                  </a:cubicBezTo>
                  <a:cubicBezTo>
                    <a:pt x="401" y="16430"/>
                    <a:pt x="1420" y="17855"/>
                    <a:pt x="4681" y="18937"/>
                  </a:cubicBezTo>
                  <a:cubicBezTo>
                    <a:pt x="7941" y="20020"/>
                    <a:pt x="13443" y="20761"/>
                    <a:pt x="18945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2516776" y="1700830"/>
              <a:ext cx="82636" cy="24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21434" fill="norm" stroke="1" extrusionOk="0">
                  <a:moveTo>
                    <a:pt x="20078" y="672"/>
                  </a:moveTo>
                  <a:cubicBezTo>
                    <a:pt x="17506" y="297"/>
                    <a:pt x="14935" y="-79"/>
                    <a:pt x="12621" y="15"/>
                  </a:cubicBezTo>
                  <a:cubicBezTo>
                    <a:pt x="10306" y="109"/>
                    <a:pt x="8249" y="672"/>
                    <a:pt x="6449" y="1518"/>
                  </a:cubicBezTo>
                  <a:cubicBezTo>
                    <a:pt x="4649" y="2363"/>
                    <a:pt x="3106" y="3490"/>
                    <a:pt x="4135" y="4898"/>
                  </a:cubicBezTo>
                  <a:cubicBezTo>
                    <a:pt x="5163" y="6307"/>
                    <a:pt x="8763" y="7998"/>
                    <a:pt x="12106" y="9782"/>
                  </a:cubicBezTo>
                  <a:cubicBezTo>
                    <a:pt x="15449" y="11566"/>
                    <a:pt x="18535" y="13444"/>
                    <a:pt x="19563" y="15229"/>
                  </a:cubicBezTo>
                  <a:cubicBezTo>
                    <a:pt x="20592" y="17013"/>
                    <a:pt x="19563" y="18704"/>
                    <a:pt x="17763" y="19737"/>
                  </a:cubicBezTo>
                  <a:cubicBezTo>
                    <a:pt x="15963" y="20770"/>
                    <a:pt x="13392" y="21145"/>
                    <a:pt x="10821" y="21333"/>
                  </a:cubicBezTo>
                  <a:cubicBezTo>
                    <a:pt x="8249" y="21521"/>
                    <a:pt x="5678" y="21521"/>
                    <a:pt x="3363" y="20676"/>
                  </a:cubicBezTo>
                  <a:cubicBezTo>
                    <a:pt x="1049" y="19831"/>
                    <a:pt x="-1008" y="18140"/>
                    <a:pt x="535" y="16544"/>
                  </a:cubicBezTo>
                  <a:cubicBezTo>
                    <a:pt x="2078" y="14947"/>
                    <a:pt x="7221" y="13444"/>
                    <a:pt x="12363" y="11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637511" y="1784603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0"/>
                  </a:moveTo>
                  <a:cubicBezTo>
                    <a:pt x="3032" y="1029"/>
                    <a:pt x="1516" y="2057"/>
                    <a:pt x="758" y="3429"/>
                  </a:cubicBezTo>
                  <a:cubicBezTo>
                    <a:pt x="0" y="4800"/>
                    <a:pt x="0" y="6514"/>
                    <a:pt x="0" y="8229"/>
                  </a:cubicBezTo>
                  <a:cubicBezTo>
                    <a:pt x="0" y="9943"/>
                    <a:pt x="0" y="11657"/>
                    <a:pt x="947" y="12686"/>
                  </a:cubicBezTo>
                  <a:cubicBezTo>
                    <a:pt x="1895" y="13714"/>
                    <a:pt x="3789" y="14057"/>
                    <a:pt x="5495" y="12686"/>
                  </a:cubicBezTo>
                  <a:cubicBezTo>
                    <a:pt x="7200" y="11314"/>
                    <a:pt x="8716" y="8229"/>
                    <a:pt x="9663" y="7543"/>
                  </a:cubicBezTo>
                  <a:cubicBezTo>
                    <a:pt x="10611" y="6857"/>
                    <a:pt x="10989" y="8571"/>
                    <a:pt x="11937" y="11143"/>
                  </a:cubicBezTo>
                  <a:cubicBezTo>
                    <a:pt x="12884" y="13714"/>
                    <a:pt x="14400" y="17143"/>
                    <a:pt x="16105" y="19029"/>
                  </a:cubicBezTo>
                  <a:cubicBezTo>
                    <a:pt x="17811" y="20914"/>
                    <a:pt x="19705" y="212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2764511" y="1754954"/>
              <a:ext cx="75564" cy="20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62" fill="norm" stroke="1" extrusionOk="0">
                  <a:moveTo>
                    <a:pt x="5400" y="8464"/>
                  </a:moveTo>
                  <a:cubicBezTo>
                    <a:pt x="3600" y="14921"/>
                    <a:pt x="1800" y="21379"/>
                    <a:pt x="1500" y="21156"/>
                  </a:cubicBezTo>
                  <a:cubicBezTo>
                    <a:pt x="1200" y="20934"/>
                    <a:pt x="2400" y="14031"/>
                    <a:pt x="4200" y="9354"/>
                  </a:cubicBezTo>
                  <a:cubicBezTo>
                    <a:pt x="6000" y="4678"/>
                    <a:pt x="8400" y="2228"/>
                    <a:pt x="11100" y="1004"/>
                  </a:cubicBezTo>
                  <a:cubicBezTo>
                    <a:pt x="13800" y="-221"/>
                    <a:pt x="16800" y="-221"/>
                    <a:pt x="18600" y="447"/>
                  </a:cubicBezTo>
                  <a:cubicBezTo>
                    <a:pt x="20400" y="1115"/>
                    <a:pt x="21000" y="2451"/>
                    <a:pt x="21300" y="3787"/>
                  </a:cubicBezTo>
                  <a:cubicBezTo>
                    <a:pt x="21600" y="5123"/>
                    <a:pt x="21600" y="6459"/>
                    <a:pt x="18000" y="8018"/>
                  </a:cubicBezTo>
                  <a:cubicBezTo>
                    <a:pt x="14400" y="9577"/>
                    <a:pt x="7200" y="11358"/>
                    <a:pt x="0" y="13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584594" y="2102103"/>
              <a:ext cx="14181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731" y="0"/>
                  </a:moveTo>
                  <a:cubicBezTo>
                    <a:pt x="16442" y="2592"/>
                    <a:pt x="15152" y="5184"/>
                    <a:pt x="13379" y="7776"/>
                  </a:cubicBezTo>
                  <a:cubicBezTo>
                    <a:pt x="11606" y="10368"/>
                    <a:pt x="9349" y="12960"/>
                    <a:pt x="7254" y="14256"/>
                  </a:cubicBezTo>
                  <a:cubicBezTo>
                    <a:pt x="5158" y="15552"/>
                    <a:pt x="3224" y="15552"/>
                    <a:pt x="1934" y="14688"/>
                  </a:cubicBezTo>
                  <a:cubicBezTo>
                    <a:pt x="645" y="13824"/>
                    <a:pt x="0" y="12096"/>
                    <a:pt x="0" y="10512"/>
                  </a:cubicBezTo>
                  <a:cubicBezTo>
                    <a:pt x="0" y="8928"/>
                    <a:pt x="645" y="7488"/>
                    <a:pt x="1773" y="6768"/>
                  </a:cubicBezTo>
                  <a:cubicBezTo>
                    <a:pt x="2901" y="6048"/>
                    <a:pt x="4513" y="6048"/>
                    <a:pt x="6931" y="7344"/>
                  </a:cubicBezTo>
                  <a:cubicBezTo>
                    <a:pt x="9349" y="8640"/>
                    <a:pt x="12573" y="11232"/>
                    <a:pt x="15152" y="13824"/>
                  </a:cubicBezTo>
                  <a:cubicBezTo>
                    <a:pt x="17731" y="16416"/>
                    <a:pt x="19666" y="190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263717" y="1683003"/>
              <a:ext cx="53245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20898" y="0"/>
                  </a:moveTo>
                  <a:cubicBezTo>
                    <a:pt x="17575" y="1309"/>
                    <a:pt x="14252" y="2618"/>
                    <a:pt x="12590" y="4459"/>
                  </a:cubicBezTo>
                  <a:cubicBezTo>
                    <a:pt x="10929" y="6300"/>
                    <a:pt x="10929" y="8673"/>
                    <a:pt x="8852" y="11373"/>
                  </a:cubicBezTo>
                  <a:cubicBezTo>
                    <a:pt x="6775" y="14073"/>
                    <a:pt x="2621" y="17100"/>
                    <a:pt x="960" y="18859"/>
                  </a:cubicBezTo>
                  <a:cubicBezTo>
                    <a:pt x="-702" y="20618"/>
                    <a:pt x="129" y="21109"/>
                    <a:pt x="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450311" y="1765553"/>
              <a:ext cx="1016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1646"/>
                    <a:pt x="15300" y="3291"/>
                    <a:pt x="12375" y="6120"/>
                  </a:cubicBezTo>
                  <a:cubicBezTo>
                    <a:pt x="9450" y="8949"/>
                    <a:pt x="6750" y="12960"/>
                    <a:pt x="4725" y="15737"/>
                  </a:cubicBezTo>
                  <a:cubicBezTo>
                    <a:pt x="2700" y="18514"/>
                    <a:pt x="1350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3513811" y="1721103"/>
              <a:ext cx="254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18554"/>
                    <a:pt x="1080" y="15508"/>
                    <a:pt x="3150" y="12185"/>
                  </a:cubicBezTo>
                  <a:cubicBezTo>
                    <a:pt x="5220" y="8862"/>
                    <a:pt x="8820" y="5262"/>
                    <a:pt x="12150" y="3185"/>
                  </a:cubicBezTo>
                  <a:cubicBezTo>
                    <a:pt x="15480" y="1108"/>
                    <a:pt x="18540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507461" y="1943353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634461" y="2057653"/>
              <a:ext cx="889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234"/>
                    <a:pt x="0" y="2469"/>
                    <a:pt x="3600" y="6069"/>
                  </a:cubicBezTo>
                  <a:cubicBezTo>
                    <a:pt x="7200" y="9669"/>
                    <a:pt x="14400" y="1563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583661" y="2057653"/>
              <a:ext cx="177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932"/>
                    <a:pt x="15429" y="3863"/>
                    <a:pt x="11829" y="7463"/>
                  </a:cubicBezTo>
                  <a:cubicBezTo>
                    <a:pt x="8229" y="11063"/>
                    <a:pt x="4114" y="163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667584" y="1482781"/>
              <a:ext cx="131978" cy="16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088" fill="norm" stroke="1" extrusionOk="0">
                  <a:moveTo>
                    <a:pt x="6978" y="6997"/>
                  </a:moveTo>
                  <a:cubicBezTo>
                    <a:pt x="5949" y="10552"/>
                    <a:pt x="4921" y="14106"/>
                    <a:pt x="3721" y="16704"/>
                  </a:cubicBezTo>
                  <a:cubicBezTo>
                    <a:pt x="2521" y="19301"/>
                    <a:pt x="1149" y="20942"/>
                    <a:pt x="464" y="21078"/>
                  </a:cubicBezTo>
                  <a:cubicBezTo>
                    <a:pt x="-222" y="21215"/>
                    <a:pt x="-222" y="19848"/>
                    <a:pt x="978" y="16977"/>
                  </a:cubicBezTo>
                  <a:cubicBezTo>
                    <a:pt x="2178" y="14106"/>
                    <a:pt x="4578" y="9731"/>
                    <a:pt x="6807" y="6587"/>
                  </a:cubicBezTo>
                  <a:cubicBezTo>
                    <a:pt x="9035" y="3443"/>
                    <a:pt x="11092" y="1529"/>
                    <a:pt x="12978" y="572"/>
                  </a:cubicBezTo>
                  <a:cubicBezTo>
                    <a:pt x="14864" y="-385"/>
                    <a:pt x="16578" y="-385"/>
                    <a:pt x="17949" y="2486"/>
                  </a:cubicBezTo>
                  <a:cubicBezTo>
                    <a:pt x="19321" y="5357"/>
                    <a:pt x="20349" y="11099"/>
                    <a:pt x="20864" y="14516"/>
                  </a:cubicBezTo>
                  <a:cubicBezTo>
                    <a:pt x="21378" y="17934"/>
                    <a:pt x="21378" y="19028"/>
                    <a:pt x="21378" y="20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932642" y="1830977"/>
              <a:ext cx="133620" cy="33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6" fill="norm" stroke="1" extrusionOk="0">
                  <a:moveTo>
                    <a:pt x="21306" y="2321"/>
                  </a:moveTo>
                  <a:cubicBezTo>
                    <a:pt x="20294" y="1506"/>
                    <a:pt x="19281" y="691"/>
                    <a:pt x="17931" y="284"/>
                  </a:cubicBezTo>
                  <a:cubicBezTo>
                    <a:pt x="16581" y="-124"/>
                    <a:pt x="14893" y="-124"/>
                    <a:pt x="12700" y="487"/>
                  </a:cubicBezTo>
                  <a:cubicBezTo>
                    <a:pt x="10506" y="1099"/>
                    <a:pt x="7806" y="2321"/>
                    <a:pt x="5275" y="4834"/>
                  </a:cubicBezTo>
                  <a:cubicBezTo>
                    <a:pt x="2743" y="7348"/>
                    <a:pt x="381" y="11151"/>
                    <a:pt x="43" y="14004"/>
                  </a:cubicBezTo>
                  <a:cubicBezTo>
                    <a:pt x="-294" y="16857"/>
                    <a:pt x="1393" y="18759"/>
                    <a:pt x="3756" y="19846"/>
                  </a:cubicBezTo>
                  <a:cubicBezTo>
                    <a:pt x="6118" y="20933"/>
                    <a:pt x="9156" y="21204"/>
                    <a:pt x="12193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085737" y="1860803"/>
              <a:ext cx="19007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21552" y="0"/>
                  </a:moveTo>
                  <a:cubicBezTo>
                    <a:pt x="18192" y="4418"/>
                    <a:pt x="14832" y="8836"/>
                    <a:pt x="12552" y="11782"/>
                  </a:cubicBezTo>
                  <a:cubicBezTo>
                    <a:pt x="10272" y="14727"/>
                    <a:pt x="9072" y="16200"/>
                    <a:pt x="7992" y="17264"/>
                  </a:cubicBezTo>
                  <a:cubicBezTo>
                    <a:pt x="6912" y="18327"/>
                    <a:pt x="5952" y="18982"/>
                    <a:pt x="4752" y="19473"/>
                  </a:cubicBezTo>
                  <a:cubicBezTo>
                    <a:pt x="3552" y="19964"/>
                    <a:pt x="2112" y="20291"/>
                    <a:pt x="1272" y="19964"/>
                  </a:cubicBezTo>
                  <a:cubicBezTo>
                    <a:pt x="432" y="19636"/>
                    <a:pt x="192" y="18655"/>
                    <a:pt x="72" y="17755"/>
                  </a:cubicBezTo>
                  <a:cubicBezTo>
                    <a:pt x="-48" y="16855"/>
                    <a:pt x="-48" y="16036"/>
                    <a:pt x="312" y="15300"/>
                  </a:cubicBezTo>
                  <a:cubicBezTo>
                    <a:pt x="672" y="14564"/>
                    <a:pt x="1392" y="13909"/>
                    <a:pt x="2352" y="13582"/>
                  </a:cubicBezTo>
                  <a:cubicBezTo>
                    <a:pt x="3312" y="13255"/>
                    <a:pt x="4512" y="13255"/>
                    <a:pt x="7512" y="14645"/>
                  </a:cubicBezTo>
                  <a:cubicBezTo>
                    <a:pt x="10512" y="16036"/>
                    <a:pt x="15312" y="18818"/>
                    <a:pt x="201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307561" y="1841753"/>
              <a:ext cx="9528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600" fill="norm" stroke="1" extrusionOk="0">
                  <a:moveTo>
                    <a:pt x="5400" y="0"/>
                  </a:moveTo>
                  <a:cubicBezTo>
                    <a:pt x="9900" y="1397"/>
                    <a:pt x="14400" y="2794"/>
                    <a:pt x="17325" y="5158"/>
                  </a:cubicBezTo>
                  <a:cubicBezTo>
                    <a:pt x="20250" y="7522"/>
                    <a:pt x="21600" y="10854"/>
                    <a:pt x="18450" y="13755"/>
                  </a:cubicBezTo>
                  <a:cubicBezTo>
                    <a:pt x="15300" y="16657"/>
                    <a:pt x="7650" y="191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669511" y="2089403"/>
              <a:ext cx="292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91" y="7200"/>
                    <a:pt x="11583" y="14400"/>
                    <a:pt x="15183" y="18000"/>
                  </a:cubicBezTo>
                  <a:cubicBezTo>
                    <a:pt x="18783" y="21600"/>
                    <a:pt x="20191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5241011" y="1924303"/>
              <a:ext cx="63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200"/>
                    <a:pt x="18720" y="6400"/>
                    <a:pt x="16200" y="9657"/>
                  </a:cubicBezTo>
                  <a:cubicBezTo>
                    <a:pt x="13680" y="12914"/>
                    <a:pt x="10080" y="16229"/>
                    <a:pt x="7200" y="18229"/>
                  </a:cubicBezTo>
                  <a:cubicBezTo>
                    <a:pt x="4320" y="20229"/>
                    <a:pt x="2160" y="209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291811" y="1892553"/>
              <a:ext cx="266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7169"/>
                    <a:pt x="1029" y="12738"/>
                    <a:pt x="4629" y="9138"/>
                  </a:cubicBezTo>
                  <a:cubicBezTo>
                    <a:pt x="8229" y="5538"/>
                    <a:pt x="14914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5291811" y="2064003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431511" y="2235453"/>
              <a:ext cx="88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2731"/>
                    <a:pt x="12343" y="5462"/>
                    <a:pt x="15943" y="9062"/>
                  </a:cubicBezTo>
                  <a:cubicBezTo>
                    <a:pt x="19543" y="12662"/>
                    <a:pt x="20571" y="171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418811" y="2255445"/>
              <a:ext cx="139701" cy="15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1600"/>
                  </a:moveTo>
                  <a:cubicBezTo>
                    <a:pt x="20291" y="736"/>
                    <a:pt x="18982" y="-128"/>
                    <a:pt x="17836" y="16"/>
                  </a:cubicBezTo>
                  <a:cubicBezTo>
                    <a:pt x="16691" y="160"/>
                    <a:pt x="15709" y="1312"/>
                    <a:pt x="12764" y="5056"/>
                  </a:cubicBezTo>
                  <a:cubicBezTo>
                    <a:pt x="9818" y="8800"/>
                    <a:pt x="4909" y="15136"/>
                    <a:pt x="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688422" y="2051303"/>
              <a:ext cx="12409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21105" y="960"/>
                  </a:moveTo>
                  <a:cubicBezTo>
                    <a:pt x="19665" y="480"/>
                    <a:pt x="18225" y="0"/>
                    <a:pt x="16605" y="0"/>
                  </a:cubicBezTo>
                  <a:cubicBezTo>
                    <a:pt x="14985" y="0"/>
                    <a:pt x="13185" y="480"/>
                    <a:pt x="10305" y="2480"/>
                  </a:cubicBezTo>
                  <a:cubicBezTo>
                    <a:pt x="7425" y="4480"/>
                    <a:pt x="3465" y="8000"/>
                    <a:pt x="1485" y="10800"/>
                  </a:cubicBezTo>
                  <a:cubicBezTo>
                    <a:pt x="-495" y="13600"/>
                    <a:pt x="-495" y="15680"/>
                    <a:pt x="1485" y="17360"/>
                  </a:cubicBezTo>
                  <a:cubicBezTo>
                    <a:pt x="3465" y="19040"/>
                    <a:pt x="7425" y="20320"/>
                    <a:pt x="113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884478" y="2070353"/>
              <a:ext cx="13123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55" y="3927"/>
                    <a:pt x="19510" y="7855"/>
                    <a:pt x="17419" y="11236"/>
                  </a:cubicBezTo>
                  <a:cubicBezTo>
                    <a:pt x="15329" y="14618"/>
                    <a:pt x="12194" y="17455"/>
                    <a:pt x="9755" y="18982"/>
                  </a:cubicBezTo>
                  <a:cubicBezTo>
                    <a:pt x="7316" y="20509"/>
                    <a:pt x="5574" y="20727"/>
                    <a:pt x="4181" y="20182"/>
                  </a:cubicBezTo>
                  <a:cubicBezTo>
                    <a:pt x="2787" y="19636"/>
                    <a:pt x="1742" y="18327"/>
                    <a:pt x="1045" y="16800"/>
                  </a:cubicBezTo>
                  <a:cubicBezTo>
                    <a:pt x="348" y="15273"/>
                    <a:pt x="0" y="13527"/>
                    <a:pt x="0" y="12109"/>
                  </a:cubicBezTo>
                  <a:cubicBezTo>
                    <a:pt x="0" y="10691"/>
                    <a:pt x="348" y="9600"/>
                    <a:pt x="1394" y="9273"/>
                  </a:cubicBezTo>
                  <a:cubicBezTo>
                    <a:pt x="2439" y="8945"/>
                    <a:pt x="4181" y="9382"/>
                    <a:pt x="7316" y="11564"/>
                  </a:cubicBezTo>
                  <a:cubicBezTo>
                    <a:pt x="10452" y="13745"/>
                    <a:pt x="14981" y="17673"/>
                    <a:pt x="195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6066511" y="2032253"/>
              <a:ext cx="109162" cy="26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22" fill="norm" stroke="1" extrusionOk="0">
                  <a:moveTo>
                    <a:pt x="9781" y="0"/>
                  </a:moveTo>
                  <a:cubicBezTo>
                    <a:pt x="13449" y="2700"/>
                    <a:pt x="17117" y="5400"/>
                    <a:pt x="19155" y="8353"/>
                  </a:cubicBezTo>
                  <a:cubicBezTo>
                    <a:pt x="21192" y="11306"/>
                    <a:pt x="21600" y="14512"/>
                    <a:pt x="20174" y="16791"/>
                  </a:cubicBezTo>
                  <a:cubicBezTo>
                    <a:pt x="18747" y="19069"/>
                    <a:pt x="15487" y="20419"/>
                    <a:pt x="11819" y="21009"/>
                  </a:cubicBezTo>
                  <a:cubicBezTo>
                    <a:pt x="8151" y="21600"/>
                    <a:pt x="4075" y="21431"/>
                    <a:pt x="0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343648" y="1752853"/>
              <a:ext cx="78464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0"/>
                  </a:moveTo>
                  <a:cubicBezTo>
                    <a:pt x="18797" y="1982"/>
                    <a:pt x="16524" y="3963"/>
                    <a:pt x="14534" y="6077"/>
                  </a:cubicBezTo>
                  <a:cubicBezTo>
                    <a:pt x="12545" y="8191"/>
                    <a:pt x="10839" y="10437"/>
                    <a:pt x="8282" y="12650"/>
                  </a:cubicBezTo>
                  <a:cubicBezTo>
                    <a:pt x="5724" y="14862"/>
                    <a:pt x="2313" y="17042"/>
                    <a:pt x="892" y="18528"/>
                  </a:cubicBezTo>
                  <a:cubicBezTo>
                    <a:pt x="-529" y="20015"/>
                    <a:pt x="39" y="20807"/>
                    <a:pt x="6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866611" y="2044953"/>
              <a:ext cx="29452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0" y="0"/>
                  </a:moveTo>
                  <a:cubicBezTo>
                    <a:pt x="4166" y="2700"/>
                    <a:pt x="8331" y="5400"/>
                    <a:pt x="11571" y="7200"/>
                  </a:cubicBezTo>
                  <a:cubicBezTo>
                    <a:pt x="14811" y="9000"/>
                    <a:pt x="17126" y="9900"/>
                    <a:pt x="18746" y="10650"/>
                  </a:cubicBezTo>
                  <a:cubicBezTo>
                    <a:pt x="20366" y="11400"/>
                    <a:pt x="21291" y="12000"/>
                    <a:pt x="21446" y="12600"/>
                  </a:cubicBezTo>
                  <a:cubicBezTo>
                    <a:pt x="21600" y="13200"/>
                    <a:pt x="20983" y="13800"/>
                    <a:pt x="19131" y="14850"/>
                  </a:cubicBezTo>
                  <a:cubicBezTo>
                    <a:pt x="17280" y="15900"/>
                    <a:pt x="14194" y="17400"/>
                    <a:pt x="11880" y="18600"/>
                  </a:cubicBezTo>
                  <a:cubicBezTo>
                    <a:pt x="9566" y="19800"/>
                    <a:pt x="8023" y="20700"/>
                    <a:pt x="6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7442815" y="2036143"/>
              <a:ext cx="223897" cy="29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1" fill="norm" stroke="1" extrusionOk="0">
                  <a:moveTo>
                    <a:pt x="18325" y="3420"/>
                  </a:moveTo>
                  <a:cubicBezTo>
                    <a:pt x="19334" y="2340"/>
                    <a:pt x="20344" y="1260"/>
                    <a:pt x="20243" y="642"/>
                  </a:cubicBezTo>
                  <a:cubicBezTo>
                    <a:pt x="20142" y="25"/>
                    <a:pt x="18931" y="-129"/>
                    <a:pt x="16811" y="102"/>
                  </a:cubicBezTo>
                  <a:cubicBezTo>
                    <a:pt x="14691" y="334"/>
                    <a:pt x="11663" y="951"/>
                    <a:pt x="9140" y="2340"/>
                  </a:cubicBezTo>
                  <a:cubicBezTo>
                    <a:pt x="6617" y="3728"/>
                    <a:pt x="4598" y="5888"/>
                    <a:pt x="3589" y="7354"/>
                  </a:cubicBezTo>
                  <a:cubicBezTo>
                    <a:pt x="2579" y="8820"/>
                    <a:pt x="2579" y="9591"/>
                    <a:pt x="3185" y="10208"/>
                  </a:cubicBezTo>
                  <a:cubicBezTo>
                    <a:pt x="3790" y="10825"/>
                    <a:pt x="5002" y="11288"/>
                    <a:pt x="6415" y="11674"/>
                  </a:cubicBezTo>
                  <a:cubicBezTo>
                    <a:pt x="7828" y="12060"/>
                    <a:pt x="9443" y="12368"/>
                    <a:pt x="9544" y="12754"/>
                  </a:cubicBezTo>
                  <a:cubicBezTo>
                    <a:pt x="9645" y="13140"/>
                    <a:pt x="8232" y="13602"/>
                    <a:pt x="6415" y="14297"/>
                  </a:cubicBezTo>
                  <a:cubicBezTo>
                    <a:pt x="4598" y="14991"/>
                    <a:pt x="2377" y="15917"/>
                    <a:pt x="1166" y="16765"/>
                  </a:cubicBezTo>
                  <a:cubicBezTo>
                    <a:pt x="-45" y="17614"/>
                    <a:pt x="-247" y="18385"/>
                    <a:pt x="258" y="19080"/>
                  </a:cubicBezTo>
                  <a:cubicBezTo>
                    <a:pt x="762" y="19774"/>
                    <a:pt x="1974" y="20391"/>
                    <a:pt x="5607" y="20777"/>
                  </a:cubicBezTo>
                  <a:cubicBezTo>
                    <a:pt x="9241" y="21162"/>
                    <a:pt x="15297" y="21317"/>
                    <a:pt x="21353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7781011" y="1848103"/>
              <a:ext cx="155629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5254" y="0"/>
                  </a:moveTo>
                  <a:cubicBezTo>
                    <a:pt x="9341" y="2427"/>
                    <a:pt x="13427" y="4854"/>
                    <a:pt x="16492" y="7483"/>
                  </a:cubicBezTo>
                  <a:cubicBezTo>
                    <a:pt x="19557" y="10112"/>
                    <a:pt x="21600" y="12944"/>
                    <a:pt x="21454" y="15128"/>
                  </a:cubicBezTo>
                  <a:cubicBezTo>
                    <a:pt x="21308" y="17312"/>
                    <a:pt x="18973" y="18849"/>
                    <a:pt x="15032" y="19820"/>
                  </a:cubicBezTo>
                  <a:cubicBezTo>
                    <a:pt x="11092" y="20791"/>
                    <a:pt x="5546" y="211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8553770" y="2044953"/>
              <a:ext cx="26864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8380" y="0"/>
                  </a:moveTo>
                  <a:cubicBezTo>
                    <a:pt x="17367" y="1516"/>
                    <a:pt x="16355" y="3032"/>
                    <a:pt x="13739" y="5021"/>
                  </a:cubicBezTo>
                  <a:cubicBezTo>
                    <a:pt x="11123" y="7011"/>
                    <a:pt x="6904" y="9474"/>
                    <a:pt x="4373" y="11084"/>
                  </a:cubicBezTo>
                  <a:cubicBezTo>
                    <a:pt x="1842" y="12695"/>
                    <a:pt x="998" y="13453"/>
                    <a:pt x="492" y="14305"/>
                  </a:cubicBezTo>
                  <a:cubicBezTo>
                    <a:pt x="-14" y="15158"/>
                    <a:pt x="-183" y="16105"/>
                    <a:pt x="239" y="16863"/>
                  </a:cubicBezTo>
                  <a:cubicBezTo>
                    <a:pt x="661" y="17621"/>
                    <a:pt x="1673" y="18189"/>
                    <a:pt x="4373" y="18663"/>
                  </a:cubicBezTo>
                  <a:cubicBezTo>
                    <a:pt x="7073" y="19137"/>
                    <a:pt x="11461" y="19516"/>
                    <a:pt x="14583" y="19989"/>
                  </a:cubicBezTo>
                  <a:cubicBezTo>
                    <a:pt x="17704" y="20463"/>
                    <a:pt x="19561" y="21032"/>
                    <a:pt x="214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8625561" y="2349753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4800"/>
                    <a:pt x="11859" y="9600"/>
                    <a:pt x="15459" y="13200"/>
                  </a:cubicBezTo>
                  <a:cubicBezTo>
                    <a:pt x="19059" y="16800"/>
                    <a:pt x="20329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9269595" y="1916062"/>
              <a:ext cx="283068" cy="46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51" fill="norm" stroke="1" extrusionOk="0">
                  <a:moveTo>
                    <a:pt x="2677" y="2714"/>
                  </a:moveTo>
                  <a:cubicBezTo>
                    <a:pt x="2517" y="2130"/>
                    <a:pt x="2357" y="1546"/>
                    <a:pt x="2597" y="1108"/>
                  </a:cubicBezTo>
                  <a:cubicBezTo>
                    <a:pt x="2837" y="670"/>
                    <a:pt x="3477" y="378"/>
                    <a:pt x="5237" y="184"/>
                  </a:cubicBezTo>
                  <a:cubicBezTo>
                    <a:pt x="6997" y="-11"/>
                    <a:pt x="9877" y="-108"/>
                    <a:pt x="12117" y="184"/>
                  </a:cubicBezTo>
                  <a:cubicBezTo>
                    <a:pt x="14357" y="476"/>
                    <a:pt x="15957" y="1157"/>
                    <a:pt x="16757" y="2373"/>
                  </a:cubicBezTo>
                  <a:cubicBezTo>
                    <a:pt x="17557" y="3589"/>
                    <a:pt x="17557" y="5341"/>
                    <a:pt x="15877" y="7481"/>
                  </a:cubicBezTo>
                  <a:cubicBezTo>
                    <a:pt x="14197" y="9622"/>
                    <a:pt x="10837" y="12151"/>
                    <a:pt x="7877" y="14243"/>
                  </a:cubicBezTo>
                  <a:cubicBezTo>
                    <a:pt x="4917" y="16335"/>
                    <a:pt x="2357" y="17989"/>
                    <a:pt x="1077" y="19060"/>
                  </a:cubicBezTo>
                  <a:cubicBezTo>
                    <a:pt x="-203" y="20130"/>
                    <a:pt x="-203" y="20616"/>
                    <a:pt x="357" y="20957"/>
                  </a:cubicBezTo>
                  <a:cubicBezTo>
                    <a:pt x="917" y="21297"/>
                    <a:pt x="2037" y="21492"/>
                    <a:pt x="5157" y="21443"/>
                  </a:cubicBezTo>
                  <a:cubicBezTo>
                    <a:pt x="8277" y="21395"/>
                    <a:pt x="13397" y="21103"/>
                    <a:pt x="16437" y="20908"/>
                  </a:cubicBezTo>
                  <a:cubicBezTo>
                    <a:pt x="19477" y="20714"/>
                    <a:pt x="20437" y="20616"/>
                    <a:pt x="21397" y="20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9697230" y="2138086"/>
              <a:ext cx="287232" cy="21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77" fill="norm" stroke="1" extrusionOk="0">
                  <a:moveTo>
                    <a:pt x="3421" y="6928"/>
                  </a:moveTo>
                  <a:cubicBezTo>
                    <a:pt x="5156" y="7132"/>
                    <a:pt x="6890" y="7336"/>
                    <a:pt x="8072" y="7030"/>
                  </a:cubicBezTo>
                  <a:cubicBezTo>
                    <a:pt x="9255" y="6725"/>
                    <a:pt x="9886" y="5909"/>
                    <a:pt x="10437" y="4992"/>
                  </a:cubicBezTo>
                  <a:cubicBezTo>
                    <a:pt x="10989" y="4075"/>
                    <a:pt x="11462" y="3057"/>
                    <a:pt x="11620" y="2038"/>
                  </a:cubicBezTo>
                  <a:cubicBezTo>
                    <a:pt x="11777" y="1019"/>
                    <a:pt x="11620" y="0"/>
                    <a:pt x="10201" y="0"/>
                  </a:cubicBezTo>
                  <a:cubicBezTo>
                    <a:pt x="8782" y="0"/>
                    <a:pt x="6102" y="1019"/>
                    <a:pt x="3973" y="3057"/>
                  </a:cubicBezTo>
                  <a:cubicBezTo>
                    <a:pt x="1845" y="5094"/>
                    <a:pt x="268" y="8151"/>
                    <a:pt x="31" y="11208"/>
                  </a:cubicBezTo>
                  <a:cubicBezTo>
                    <a:pt x="-205" y="14264"/>
                    <a:pt x="899" y="17321"/>
                    <a:pt x="3027" y="19155"/>
                  </a:cubicBezTo>
                  <a:cubicBezTo>
                    <a:pt x="5156" y="20989"/>
                    <a:pt x="8309" y="21600"/>
                    <a:pt x="11541" y="20887"/>
                  </a:cubicBezTo>
                  <a:cubicBezTo>
                    <a:pt x="14773" y="20174"/>
                    <a:pt x="18084" y="18136"/>
                    <a:pt x="21395" y="16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9800311" y="1835403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9998252" y="1646273"/>
              <a:ext cx="125910" cy="24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78" fill="norm" stroke="1" extrusionOk="0">
                  <a:moveTo>
                    <a:pt x="1943" y="4311"/>
                  </a:moveTo>
                  <a:cubicBezTo>
                    <a:pt x="1234" y="3388"/>
                    <a:pt x="526" y="2465"/>
                    <a:pt x="1234" y="1726"/>
                  </a:cubicBezTo>
                  <a:cubicBezTo>
                    <a:pt x="1943" y="988"/>
                    <a:pt x="4067" y="434"/>
                    <a:pt x="6546" y="157"/>
                  </a:cubicBezTo>
                  <a:cubicBezTo>
                    <a:pt x="9025" y="-120"/>
                    <a:pt x="11857" y="-120"/>
                    <a:pt x="13982" y="895"/>
                  </a:cubicBezTo>
                  <a:cubicBezTo>
                    <a:pt x="16107" y="1911"/>
                    <a:pt x="17523" y="3942"/>
                    <a:pt x="15221" y="7080"/>
                  </a:cubicBezTo>
                  <a:cubicBezTo>
                    <a:pt x="12920" y="10218"/>
                    <a:pt x="6900" y="14465"/>
                    <a:pt x="3536" y="17049"/>
                  </a:cubicBezTo>
                  <a:cubicBezTo>
                    <a:pt x="172" y="19634"/>
                    <a:pt x="-536" y="20557"/>
                    <a:pt x="349" y="21018"/>
                  </a:cubicBezTo>
                  <a:cubicBezTo>
                    <a:pt x="1234" y="21480"/>
                    <a:pt x="3713" y="21480"/>
                    <a:pt x="7431" y="21111"/>
                  </a:cubicBezTo>
                  <a:cubicBezTo>
                    <a:pt x="11149" y="20742"/>
                    <a:pt x="16107" y="20003"/>
                    <a:pt x="21064" y="19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0137802" y="1742553"/>
              <a:ext cx="102777" cy="13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29" fill="norm" stroke="1" extrusionOk="0">
                  <a:moveTo>
                    <a:pt x="6416" y="4538"/>
                  </a:moveTo>
                  <a:cubicBezTo>
                    <a:pt x="5094" y="8465"/>
                    <a:pt x="3771" y="12393"/>
                    <a:pt x="2669" y="15338"/>
                  </a:cubicBezTo>
                  <a:cubicBezTo>
                    <a:pt x="1567" y="18284"/>
                    <a:pt x="686" y="20247"/>
                    <a:pt x="245" y="20411"/>
                  </a:cubicBezTo>
                  <a:cubicBezTo>
                    <a:pt x="-196" y="20574"/>
                    <a:pt x="-196" y="18938"/>
                    <a:pt x="1567" y="15502"/>
                  </a:cubicBezTo>
                  <a:cubicBezTo>
                    <a:pt x="3331" y="12065"/>
                    <a:pt x="6857" y="6829"/>
                    <a:pt x="9722" y="3720"/>
                  </a:cubicBezTo>
                  <a:cubicBezTo>
                    <a:pt x="12588" y="611"/>
                    <a:pt x="14792" y="-371"/>
                    <a:pt x="16996" y="120"/>
                  </a:cubicBezTo>
                  <a:cubicBezTo>
                    <a:pt x="19200" y="611"/>
                    <a:pt x="21404" y="2574"/>
                    <a:pt x="21404" y="6338"/>
                  </a:cubicBezTo>
                  <a:cubicBezTo>
                    <a:pt x="21404" y="10102"/>
                    <a:pt x="19200" y="15665"/>
                    <a:pt x="16996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316107" y="1653077"/>
              <a:ext cx="131905" cy="21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73" fill="norm" stroke="1" extrusionOk="0">
                  <a:moveTo>
                    <a:pt x="16223" y="6171"/>
                  </a:moveTo>
                  <a:cubicBezTo>
                    <a:pt x="17252" y="5324"/>
                    <a:pt x="18280" y="4477"/>
                    <a:pt x="19309" y="3418"/>
                  </a:cubicBezTo>
                  <a:cubicBezTo>
                    <a:pt x="20337" y="2359"/>
                    <a:pt x="21366" y="1089"/>
                    <a:pt x="20337" y="453"/>
                  </a:cubicBezTo>
                  <a:cubicBezTo>
                    <a:pt x="19309" y="-182"/>
                    <a:pt x="16223" y="-182"/>
                    <a:pt x="13480" y="665"/>
                  </a:cubicBezTo>
                  <a:cubicBezTo>
                    <a:pt x="10737" y="1512"/>
                    <a:pt x="8337" y="3206"/>
                    <a:pt x="7137" y="5112"/>
                  </a:cubicBezTo>
                  <a:cubicBezTo>
                    <a:pt x="5937" y="7018"/>
                    <a:pt x="5937" y="9136"/>
                    <a:pt x="6623" y="10512"/>
                  </a:cubicBezTo>
                  <a:cubicBezTo>
                    <a:pt x="7309" y="11889"/>
                    <a:pt x="8680" y="12524"/>
                    <a:pt x="8680" y="13159"/>
                  </a:cubicBezTo>
                  <a:cubicBezTo>
                    <a:pt x="8680" y="13794"/>
                    <a:pt x="7309" y="14430"/>
                    <a:pt x="5595" y="15277"/>
                  </a:cubicBezTo>
                  <a:cubicBezTo>
                    <a:pt x="3880" y="16124"/>
                    <a:pt x="1823" y="17183"/>
                    <a:pt x="795" y="18242"/>
                  </a:cubicBezTo>
                  <a:cubicBezTo>
                    <a:pt x="-234" y="19300"/>
                    <a:pt x="-234" y="20359"/>
                    <a:pt x="623" y="20889"/>
                  </a:cubicBezTo>
                  <a:cubicBezTo>
                    <a:pt x="1480" y="21418"/>
                    <a:pt x="3195" y="21418"/>
                    <a:pt x="6795" y="20783"/>
                  </a:cubicBezTo>
                  <a:cubicBezTo>
                    <a:pt x="10395" y="20147"/>
                    <a:pt x="15880" y="18877"/>
                    <a:pt x="21366" y="17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0498811" y="1547209"/>
              <a:ext cx="107951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1271" y="609"/>
                  </a:moveTo>
                  <a:cubicBezTo>
                    <a:pt x="3388" y="82"/>
                    <a:pt x="5506" y="-445"/>
                    <a:pt x="6776" y="609"/>
                  </a:cubicBezTo>
                  <a:cubicBezTo>
                    <a:pt x="8047" y="1662"/>
                    <a:pt x="8471" y="4296"/>
                    <a:pt x="8047" y="6931"/>
                  </a:cubicBezTo>
                  <a:cubicBezTo>
                    <a:pt x="7624" y="9565"/>
                    <a:pt x="6353" y="12199"/>
                    <a:pt x="4447" y="14306"/>
                  </a:cubicBezTo>
                  <a:cubicBezTo>
                    <a:pt x="2541" y="16414"/>
                    <a:pt x="0" y="17994"/>
                    <a:pt x="0" y="18784"/>
                  </a:cubicBezTo>
                  <a:cubicBezTo>
                    <a:pt x="0" y="19575"/>
                    <a:pt x="2541" y="19575"/>
                    <a:pt x="6565" y="19838"/>
                  </a:cubicBezTo>
                  <a:cubicBezTo>
                    <a:pt x="10588" y="20101"/>
                    <a:pt x="16094" y="20628"/>
                    <a:pt x="21600" y="2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1063961" y="2070353"/>
              <a:ext cx="241301" cy="34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0"/>
                  </a:moveTo>
                  <a:cubicBezTo>
                    <a:pt x="758" y="2487"/>
                    <a:pt x="1516" y="4975"/>
                    <a:pt x="1989" y="8247"/>
                  </a:cubicBezTo>
                  <a:cubicBezTo>
                    <a:pt x="2463" y="11520"/>
                    <a:pt x="2653" y="15578"/>
                    <a:pt x="2842" y="18000"/>
                  </a:cubicBezTo>
                  <a:cubicBezTo>
                    <a:pt x="3032" y="20422"/>
                    <a:pt x="3221" y="21207"/>
                    <a:pt x="3695" y="21404"/>
                  </a:cubicBezTo>
                  <a:cubicBezTo>
                    <a:pt x="4168" y="21600"/>
                    <a:pt x="4926" y="21207"/>
                    <a:pt x="6632" y="19309"/>
                  </a:cubicBezTo>
                  <a:cubicBezTo>
                    <a:pt x="8337" y="17411"/>
                    <a:pt x="10989" y="14007"/>
                    <a:pt x="13168" y="10931"/>
                  </a:cubicBezTo>
                  <a:cubicBezTo>
                    <a:pt x="15347" y="7855"/>
                    <a:pt x="17053" y="5105"/>
                    <a:pt x="18284" y="3273"/>
                  </a:cubicBezTo>
                  <a:cubicBezTo>
                    <a:pt x="19516" y="1440"/>
                    <a:pt x="20274" y="524"/>
                    <a:pt x="20747" y="393"/>
                  </a:cubicBezTo>
                  <a:cubicBezTo>
                    <a:pt x="21221" y="262"/>
                    <a:pt x="21411" y="916"/>
                    <a:pt x="21600" y="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1006811" y="2254503"/>
              <a:ext cx="349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5" y="17280"/>
                    <a:pt x="7331" y="12960"/>
                    <a:pt x="10931" y="9360"/>
                  </a:cubicBezTo>
                  <a:cubicBezTo>
                    <a:pt x="14531" y="5760"/>
                    <a:pt x="1806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1518628" y="2230283"/>
              <a:ext cx="161385" cy="20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149" fill="norm" stroke="1" extrusionOk="0">
                  <a:moveTo>
                    <a:pt x="18953" y="2548"/>
                  </a:moveTo>
                  <a:cubicBezTo>
                    <a:pt x="20033" y="1657"/>
                    <a:pt x="21113" y="767"/>
                    <a:pt x="20303" y="321"/>
                  </a:cubicBezTo>
                  <a:cubicBezTo>
                    <a:pt x="19493" y="-124"/>
                    <a:pt x="16793" y="-124"/>
                    <a:pt x="13958" y="433"/>
                  </a:cubicBezTo>
                  <a:cubicBezTo>
                    <a:pt x="11123" y="989"/>
                    <a:pt x="8153" y="2103"/>
                    <a:pt x="6398" y="3662"/>
                  </a:cubicBezTo>
                  <a:cubicBezTo>
                    <a:pt x="4643" y="5220"/>
                    <a:pt x="4103" y="7224"/>
                    <a:pt x="4508" y="8561"/>
                  </a:cubicBezTo>
                  <a:cubicBezTo>
                    <a:pt x="4913" y="9897"/>
                    <a:pt x="6263" y="10565"/>
                    <a:pt x="7613" y="11010"/>
                  </a:cubicBezTo>
                  <a:cubicBezTo>
                    <a:pt x="8963" y="11455"/>
                    <a:pt x="10313" y="11678"/>
                    <a:pt x="10178" y="12012"/>
                  </a:cubicBezTo>
                  <a:cubicBezTo>
                    <a:pt x="10043" y="12346"/>
                    <a:pt x="8423" y="12791"/>
                    <a:pt x="6668" y="13125"/>
                  </a:cubicBezTo>
                  <a:cubicBezTo>
                    <a:pt x="4913" y="13460"/>
                    <a:pt x="3023" y="13682"/>
                    <a:pt x="1673" y="14239"/>
                  </a:cubicBezTo>
                  <a:cubicBezTo>
                    <a:pt x="323" y="14796"/>
                    <a:pt x="-487" y="15686"/>
                    <a:pt x="323" y="17022"/>
                  </a:cubicBezTo>
                  <a:cubicBezTo>
                    <a:pt x="1133" y="18358"/>
                    <a:pt x="3563" y="20140"/>
                    <a:pt x="7208" y="20808"/>
                  </a:cubicBezTo>
                  <a:cubicBezTo>
                    <a:pt x="10853" y="21476"/>
                    <a:pt x="15713" y="21031"/>
                    <a:pt x="20573" y="20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1749761" y="2254503"/>
              <a:ext cx="1211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3352" y="0"/>
                  </a:moveTo>
                  <a:cubicBezTo>
                    <a:pt x="8938" y="3375"/>
                    <a:pt x="14524" y="6750"/>
                    <a:pt x="17690" y="9000"/>
                  </a:cubicBezTo>
                  <a:cubicBezTo>
                    <a:pt x="20855" y="11250"/>
                    <a:pt x="21600" y="12375"/>
                    <a:pt x="21228" y="13275"/>
                  </a:cubicBezTo>
                  <a:cubicBezTo>
                    <a:pt x="20855" y="14175"/>
                    <a:pt x="19366" y="14850"/>
                    <a:pt x="15641" y="16200"/>
                  </a:cubicBezTo>
                  <a:cubicBezTo>
                    <a:pt x="11917" y="17550"/>
                    <a:pt x="5959" y="195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1916953" y="2292603"/>
              <a:ext cx="114922" cy="16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221" fill="norm" stroke="1" extrusionOk="0">
                  <a:moveTo>
                    <a:pt x="13268" y="5815"/>
                  </a:moveTo>
                  <a:cubicBezTo>
                    <a:pt x="11373" y="5538"/>
                    <a:pt x="9479" y="5262"/>
                    <a:pt x="7205" y="6785"/>
                  </a:cubicBezTo>
                  <a:cubicBezTo>
                    <a:pt x="4931" y="8308"/>
                    <a:pt x="2279" y="11631"/>
                    <a:pt x="952" y="14123"/>
                  </a:cubicBezTo>
                  <a:cubicBezTo>
                    <a:pt x="-374" y="16615"/>
                    <a:pt x="-374" y="18277"/>
                    <a:pt x="1331" y="19523"/>
                  </a:cubicBezTo>
                  <a:cubicBezTo>
                    <a:pt x="3037" y="20769"/>
                    <a:pt x="6447" y="21600"/>
                    <a:pt x="10615" y="21046"/>
                  </a:cubicBezTo>
                  <a:cubicBezTo>
                    <a:pt x="14784" y="20492"/>
                    <a:pt x="19710" y="18554"/>
                    <a:pt x="20468" y="14815"/>
                  </a:cubicBezTo>
                  <a:cubicBezTo>
                    <a:pt x="21226" y="11077"/>
                    <a:pt x="17815" y="5538"/>
                    <a:pt x="144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097578" y="2762503"/>
              <a:ext cx="899584" cy="15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407" y="0"/>
                  </a:moveTo>
                  <a:cubicBezTo>
                    <a:pt x="203" y="888"/>
                    <a:pt x="0" y="1775"/>
                    <a:pt x="0" y="2959"/>
                  </a:cubicBezTo>
                  <a:cubicBezTo>
                    <a:pt x="0" y="4142"/>
                    <a:pt x="203" y="5622"/>
                    <a:pt x="839" y="7101"/>
                  </a:cubicBezTo>
                  <a:cubicBezTo>
                    <a:pt x="1474" y="8581"/>
                    <a:pt x="2541" y="10060"/>
                    <a:pt x="3812" y="9764"/>
                  </a:cubicBezTo>
                  <a:cubicBezTo>
                    <a:pt x="5082" y="9468"/>
                    <a:pt x="6556" y="7397"/>
                    <a:pt x="7496" y="6214"/>
                  </a:cubicBezTo>
                  <a:cubicBezTo>
                    <a:pt x="8437" y="5030"/>
                    <a:pt x="8843" y="4734"/>
                    <a:pt x="9072" y="5474"/>
                  </a:cubicBezTo>
                  <a:cubicBezTo>
                    <a:pt x="9301" y="6214"/>
                    <a:pt x="9352" y="7989"/>
                    <a:pt x="9453" y="10652"/>
                  </a:cubicBezTo>
                  <a:cubicBezTo>
                    <a:pt x="9555" y="13315"/>
                    <a:pt x="9707" y="16866"/>
                    <a:pt x="10139" y="18937"/>
                  </a:cubicBezTo>
                  <a:cubicBezTo>
                    <a:pt x="10571" y="21008"/>
                    <a:pt x="11283" y="21600"/>
                    <a:pt x="12325" y="20268"/>
                  </a:cubicBezTo>
                  <a:cubicBezTo>
                    <a:pt x="13367" y="18937"/>
                    <a:pt x="14739" y="15682"/>
                    <a:pt x="16187" y="13611"/>
                  </a:cubicBezTo>
                  <a:cubicBezTo>
                    <a:pt x="17636" y="11540"/>
                    <a:pt x="19160" y="10652"/>
                    <a:pt x="20075" y="10060"/>
                  </a:cubicBezTo>
                  <a:cubicBezTo>
                    <a:pt x="20990" y="9468"/>
                    <a:pt x="21295" y="9173"/>
                    <a:pt x="21600" y="8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9294603" y="3199682"/>
              <a:ext cx="334259" cy="31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35" fill="norm" stroke="1" extrusionOk="0">
                  <a:moveTo>
                    <a:pt x="2706" y="6114"/>
                  </a:moveTo>
                  <a:cubicBezTo>
                    <a:pt x="1755" y="5682"/>
                    <a:pt x="804" y="5250"/>
                    <a:pt x="328" y="4674"/>
                  </a:cubicBezTo>
                  <a:cubicBezTo>
                    <a:pt x="-147" y="4098"/>
                    <a:pt x="-147" y="3378"/>
                    <a:pt x="600" y="2514"/>
                  </a:cubicBezTo>
                  <a:cubicBezTo>
                    <a:pt x="1347" y="1650"/>
                    <a:pt x="2842" y="642"/>
                    <a:pt x="4811" y="210"/>
                  </a:cubicBezTo>
                  <a:cubicBezTo>
                    <a:pt x="6781" y="-222"/>
                    <a:pt x="9227" y="-78"/>
                    <a:pt x="10585" y="1506"/>
                  </a:cubicBezTo>
                  <a:cubicBezTo>
                    <a:pt x="11944" y="3090"/>
                    <a:pt x="12215" y="6114"/>
                    <a:pt x="10993" y="9354"/>
                  </a:cubicBezTo>
                  <a:cubicBezTo>
                    <a:pt x="9770" y="12594"/>
                    <a:pt x="7053" y="16050"/>
                    <a:pt x="5151" y="18138"/>
                  </a:cubicBezTo>
                  <a:cubicBezTo>
                    <a:pt x="3249" y="20226"/>
                    <a:pt x="2162" y="20946"/>
                    <a:pt x="2027" y="21162"/>
                  </a:cubicBezTo>
                  <a:cubicBezTo>
                    <a:pt x="1891" y="21378"/>
                    <a:pt x="2706" y="21090"/>
                    <a:pt x="5083" y="20658"/>
                  </a:cubicBezTo>
                  <a:cubicBezTo>
                    <a:pt x="7461" y="20226"/>
                    <a:pt x="11400" y="19650"/>
                    <a:pt x="14389" y="19506"/>
                  </a:cubicBezTo>
                  <a:cubicBezTo>
                    <a:pt x="17378" y="19362"/>
                    <a:pt x="19415" y="19650"/>
                    <a:pt x="21453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9127211" y="3676903"/>
              <a:ext cx="609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8277"/>
                    <a:pt x="5400" y="14954"/>
                    <a:pt x="7837" y="12185"/>
                  </a:cubicBezTo>
                  <a:cubicBezTo>
                    <a:pt x="10275" y="9415"/>
                    <a:pt x="12450" y="7200"/>
                    <a:pt x="14700" y="5262"/>
                  </a:cubicBezTo>
                  <a:cubicBezTo>
                    <a:pt x="16950" y="3323"/>
                    <a:pt x="19275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9135471" y="4142157"/>
              <a:ext cx="404491" cy="24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153" fill="norm" stroke="1" extrusionOk="0">
                  <a:moveTo>
                    <a:pt x="2249" y="7605"/>
                  </a:moveTo>
                  <a:cubicBezTo>
                    <a:pt x="4376" y="7420"/>
                    <a:pt x="6502" y="7236"/>
                    <a:pt x="8181" y="6497"/>
                  </a:cubicBezTo>
                  <a:cubicBezTo>
                    <a:pt x="9860" y="5759"/>
                    <a:pt x="11091" y="4466"/>
                    <a:pt x="11874" y="3451"/>
                  </a:cubicBezTo>
                  <a:cubicBezTo>
                    <a:pt x="12657" y="2436"/>
                    <a:pt x="12993" y="1697"/>
                    <a:pt x="12937" y="1051"/>
                  </a:cubicBezTo>
                  <a:cubicBezTo>
                    <a:pt x="12881" y="405"/>
                    <a:pt x="12434" y="-149"/>
                    <a:pt x="11259" y="36"/>
                  </a:cubicBezTo>
                  <a:cubicBezTo>
                    <a:pt x="10083" y="220"/>
                    <a:pt x="8181" y="1143"/>
                    <a:pt x="6222" y="3082"/>
                  </a:cubicBezTo>
                  <a:cubicBezTo>
                    <a:pt x="4264" y="5020"/>
                    <a:pt x="2249" y="7974"/>
                    <a:pt x="1130" y="10559"/>
                  </a:cubicBezTo>
                  <a:cubicBezTo>
                    <a:pt x="11" y="13143"/>
                    <a:pt x="-213" y="15359"/>
                    <a:pt x="179" y="17205"/>
                  </a:cubicBezTo>
                  <a:cubicBezTo>
                    <a:pt x="570" y="19051"/>
                    <a:pt x="1578" y="20528"/>
                    <a:pt x="3816" y="20989"/>
                  </a:cubicBezTo>
                  <a:cubicBezTo>
                    <a:pt x="6054" y="21451"/>
                    <a:pt x="9524" y="20897"/>
                    <a:pt x="12657" y="19789"/>
                  </a:cubicBezTo>
                  <a:cubicBezTo>
                    <a:pt x="15791" y="18682"/>
                    <a:pt x="18589" y="17020"/>
                    <a:pt x="21387" y="15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395626" y="3817886"/>
              <a:ext cx="157036" cy="19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9" fill="norm" stroke="1" extrusionOk="0">
                  <a:moveTo>
                    <a:pt x="1495" y="2646"/>
                  </a:moveTo>
                  <a:cubicBezTo>
                    <a:pt x="2359" y="1717"/>
                    <a:pt x="3223" y="788"/>
                    <a:pt x="4663" y="324"/>
                  </a:cubicBezTo>
                  <a:cubicBezTo>
                    <a:pt x="6103" y="-141"/>
                    <a:pt x="8119" y="-141"/>
                    <a:pt x="10135" y="556"/>
                  </a:cubicBezTo>
                  <a:cubicBezTo>
                    <a:pt x="12151" y="1253"/>
                    <a:pt x="14167" y="2646"/>
                    <a:pt x="14023" y="4969"/>
                  </a:cubicBezTo>
                  <a:cubicBezTo>
                    <a:pt x="13879" y="7291"/>
                    <a:pt x="11575" y="10543"/>
                    <a:pt x="9127" y="12865"/>
                  </a:cubicBezTo>
                  <a:cubicBezTo>
                    <a:pt x="6679" y="15188"/>
                    <a:pt x="4087" y="16582"/>
                    <a:pt x="2359" y="17859"/>
                  </a:cubicBezTo>
                  <a:cubicBezTo>
                    <a:pt x="631" y="19136"/>
                    <a:pt x="-233" y="20298"/>
                    <a:pt x="55" y="20878"/>
                  </a:cubicBezTo>
                  <a:cubicBezTo>
                    <a:pt x="343" y="21459"/>
                    <a:pt x="1783" y="21459"/>
                    <a:pt x="5527" y="21111"/>
                  </a:cubicBezTo>
                  <a:cubicBezTo>
                    <a:pt x="9271" y="20762"/>
                    <a:pt x="15319" y="20065"/>
                    <a:pt x="21367" y="19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9578703" y="3901548"/>
              <a:ext cx="120009" cy="12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23" fill="norm" stroke="1" extrusionOk="0">
                  <a:moveTo>
                    <a:pt x="2159" y="10393"/>
                  </a:moveTo>
                  <a:cubicBezTo>
                    <a:pt x="1401" y="12193"/>
                    <a:pt x="643" y="13993"/>
                    <a:pt x="264" y="16153"/>
                  </a:cubicBezTo>
                  <a:cubicBezTo>
                    <a:pt x="-115" y="18313"/>
                    <a:pt x="-115" y="20833"/>
                    <a:pt x="453" y="21013"/>
                  </a:cubicBezTo>
                  <a:cubicBezTo>
                    <a:pt x="1022" y="21193"/>
                    <a:pt x="2159" y="19033"/>
                    <a:pt x="3106" y="15973"/>
                  </a:cubicBezTo>
                  <a:cubicBezTo>
                    <a:pt x="4053" y="12913"/>
                    <a:pt x="4811" y="8953"/>
                    <a:pt x="6706" y="5893"/>
                  </a:cubicBezTo>
                  <a:cubicBezTo>
                    <a:pt x="8601" y="2833"/>
                    <a:pt x="11632" y="673"/>
                    <a:pt x="13906" y="133"/>
                  </a:cubicBezTo>
                  <a:cubicBezTo>
                    <a:pt x="16180" y="-407"/>
                    <a:pt x="17696" y="673"/>
                    <a:pt x="18832" y="3913"/>
                  </a:cubicBezTo>
                  <a:cubicBezTo>
                    <a:pt x="19969" y="7153"/>
                    <a:pt x="20727" y="12553"/>
                    <a:pt x="21485" y="17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9776615" y="3830246"/>
              <a:ext cx="125297" cy="17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87" fill="norm" stroke="1" extrusionOk="0">
                  <a:moveTo>
                    <a:pt x="21310" y="2174"/>
                  </a:moveTo>
                  <a:cubicBezTo>
                    <a:pt x="20230" y="1158"/>
                    <a:pt x="19150" y="141"/>
                    <a:pt x="17710" y="14"/>
                  </a:cubicBezTo>
                  <a:cubicBezTo>
                    <a:pt x="16270" y="-113"/>
                    <a:pt x="14470" y="649"/>
                    <a:pt x="12670" y="1539"/>
                  </a:cubicBezTo>
                  <a:cubicBezTo>
                    <a:pt x="10870" y="2428"/>
                    <a:pt x="9070" y="3445"/>
                    <a:pt x="7450" y="4461"/>
                  </a:cubicBezTo>
                  <a:cubicBezTo>
                    <a:pt x="5830" y="5478"/>
                    <a:pt x="4390" y="6494"/>
                    <a:pt x="4210" y="7511"/>
                  </a:cubicBezTo>
                  <a:cubicBezTo>
                    <a:pt x="4030" y="8527"/>
                    <a:pt x="5110" y="9543"/>
                    <a:pt x="6550" y="10052"/>
                  </a:cubicBezTo>
                  <a:cubicBezTo>
                    <a:pt x="7990" y="10560"/>
                    <a:pt x="9790" y="10560"/>
                    <a:pt x="9790" y="10941"/>
                  </a:cubicBezTo>
                  <a:cubicBezTo>
                    <a:pt x="9790" y="11322"/>
                    <a:pt x="7990" y="12085"/>
                    <a:pt x="6370" y="12847"/>
                  </a:cubicBezTo>
                  <a:cubicBezTo>
                    <a:pt x="4750" y="13609"/>
                    <a:pt x="3310" y="14372"/>
                    <a:pt x="2050" y="15642"/>
                  </a:cubicBezTo>
                  <a:cubicBezTo>
                    <a:pt x="790" y="16913"/>
                    <a:pt x="-290" y="18692"/>
                    <a:pt x="70" y="19835"/>
                  </a:cubicBezTo>
                  <a:cubicBezTo>
                    <a:pt x="430" y="20979"/>
                    <a:pt x="2230" y="21487"/>
                    <a:pt x="5290" y="21487"/>
                  </a:cubicBezTo>
                  <a:cubicBezTo>
                    <a:pt x="8350" y="21487"/>
                    <a:pt x="12670" y="20979"/>
                    <a:pt x="16990" y="20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9914611" y="3706103"/>
              <a:ext cx="152401" cy="9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6483"/>
                  </a:moveTo>
                  <a:cubicBezTo>
                    <a:pt x="900" y="4519"/>
                    <a:pt x="1800" y="2555"/>
                    <a:pt x="3000" y="1328"/>
                  </a:cubicBezTo>
                  <a:cubicBezTo>
                    <a:pt x="4200" y="101"/>
                    <a:pt x="5700" y="-390"/>
                    <a:pt x="6900" y="346"/>
                  </a:cubicBezTo>
                  <a:cubicBezTo>
                    <a:pt x="8100" y="1083"/>
                    <a:pt x="9000" y="3046"/>
                    <a:pt x="9150" y="5992"/>
                  </a:cubicBezTo>
                  <a:cubicBezTo>
                    <a:pt x="9300" y="8937"/>
                    <a:pt x="8700" y="12865"/>
                    <a:pt x="7650" y="15565"/>
                  </a:cubicBezTo>
                  <a:cubicBezTo>
                    <a:pt x="6600" y="18265"/>
                    <a:pt x="5100" y="19737"/>
                    <a:pt x="5100" y="20474"/>
                  </a:cubicBezTo>
                  <a:cubicBezTo>
                    <a:pt x="5100" y="21210"/>
                    <a:pt x="6600" y="21210"/>
                    <a:pt x="9600" y="20965"/>
                  </a:cubicBezTo>
                  <a:cubicBezTo>
                    <a:pt x="12600" y="20719"/>
                    <a:pt x="17100" y="20228"/>
                    <a:pt x="21600" y="19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434311" y="1600453"/>
              <a:ext cx="76201" cy="220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53"/>
                    <a:pt x="6000" y="705"/>
                    <a:pt x="7200" y="1162"/>
                  </a:cubicBezTo>
                  <a:cubicBezTo>
                    <a:pt x="8400" y="1618"/>
                    <a:pt x="7800" y="2179"/>
                    <a:pt x="6900" y="2843"/>
                  </a:cubicBezTo>
                  <a:cubicBezTo>
                    <a:pt x="6000" y="3507"/>
                    <a:pt x="4800" y="4274"/>
                    <a:pt x="4200" y="5084"/>
                  </a:cubicBezTo>
                  <a:cubicBezTo>
                    <a:pt x="3600" y="5893"/>
                    <a:pt x="3600" y="6744"/>
                    <a:pt x="3300" y="7522"/>
                  </a:cubicBezTo>
                  <a:cubicBezTo>
                    <a:pt x="3000" y="8300"/>
                    <a:pt x="2400" y="9005"/>
                    <a:pt x="2400" y="9763"/>
                  </a:cubicBezTo>
                  <a:cubicBezTo>
                    <a:pt x="2400" y="10520"/>
                    <a:pt x="3000" y="11329"/>
                    <a:pt x="3900" y="12097"/>
                  </a:cubicBezTo>
                  <a:cubicBezTo>
                    <a:pt x="4800" y="12865"/>
                    <a:pt x="6000" y="13591"/>
                    <a:pt x="7200" y="14359"/>
                  </a:cubicBezTo>
                  <a:cubicBezTo>
                    <a:pt x="8400" y="15126"/>
                    <a:pt x="9600" y="15935"/>
                    <a:pt x="11100" y="16620"/>
                  </a:cubicBezTo>
                  <a:cubicBezTo>
                    <a:pt x="12600" y="17305"/>
                    <a:pt x="14400" y="17865"/>
                    <a:pt x="16200" y="18508"/>
                  </a:cubicBezTo>
                  <a:cubicBezTo>
                    <a:pt x="18000" y="19152"/>
                    <a:pt x="19800" y="19878"/>
                    <a:pt x="20700" y="20407"/>
                  </a:cubicBezTo>
                  <a:cubicBezTo>
                    <a:pt x="21600" y="20936"/>
                    <a:pt x="21600" y="212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491961" y="1708403"/>
              <a:ext cx="184151" cy="229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52" y="539"/>
                    <a:pt x="21103" y="1077"/>
                    <a:pt x="20359" y="1685"/>
                  </a:cubicBezTo>
                  <a:cubicBezTo>
                    <a:pt x="19614" y="2294"/>
                    <a:pt x="18372" y="2972"/>
                    <a:pt x="17628" y="3690"/>
                  </a:cubicBezTo>
                  <a:cubicBezTo>
                    <a:pt x="16883" y="4408"/>
                    <a:pt x="16634" y="5166"/>
                    <a:pt x="16510" y="5963"/>
                  </a:cubicBezTo>
                  <a:cubicBezTo>
                    <a:pt x="16386" y="6761"/>
                    <a:pt x="16386" y="7599"/>
                    <a:pt x="16138" y="8337"/>
                  </a:cubicBezTo>
                  <a:cubicBezTo>
                    <a:pt x="15890" y="9075"/>
                    <a:pt x="15393" y="9713"/>
                    <a:pt x="15145" y="10421"/>
                  </a:cubicBezTo>
                  <a:cubicBezTo>
                    <a:pt x="14897" y="11129"/>
                    <a:pt x="14897" y="11907"/>
                    <a:pt x="14152" y="12665"/>
                  </a:cubicBezTo>
                  <a:cubicBezTo>
                    <a:pt x="13407" y="13423"/>
                    <a:pt x="11917" y="14161"/>
                    <a:pt x="10552" y="14829"/>
                  </a:cubicBezTo>
                  <a:cubicBezTo>
                    <a:pt x="9186" y="15497"/>
                    <a:pt x="7945" y="16095"/>
                    <a:pt x="6455" y="16734"/>
                  </a:cubicBezTo>
                  <a:cubicBezTo>
                    <a:pt x="4966" y="17372"/>
                    <a:pt x="3228" y="18050"/>
                    <a:pt x="2359" y="18708"/>
                  </a:cubicBezTo>
                  <a:cubicBezTo>
                    <a:pt x="1490" y="19366"/>
                    <a:pt x="1490" y="20004"/>
                    <a:pt x="1241" y="20483"/>
                  </a:cubicBezTo>
                  <a:cubicBezTo>
                    <a:pt x="993" y="20962"/>
                    <a:pt x="497" y="212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8717027" y="2957104"/>
              <a:ext cx="1682888" cy="164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83" fill="norm" stroke="1" extrusionOk="0">
                  <a:moveTo>
                    <a:pt x="14303" y="2607"/>
                  </a:moveTo>
                  <a:cubicBezTo>
                    <a:pt x="14100" y="2219"/>
                    <a:pt x="13896" y="1831"/>
                    <a:pt x="13679" y="1519"/>
                  </a:cubicBezTo>
                  <a:cubicBezTo>
                    <a:pt x="13462" y="1207"/>
                    <a:pt x="13231" y="972"/>
                    <a:pt x="12912" y="778"/>
                  </a:cubicBezTo>
                  <a:cubicBezTo>
                    <a:pt x="12593" y="584"/>
                    <a:pt x="12186" y="431"/>
                    <a:pt x="11758" y="307"/>
                  </a:cubicBezTo>
                  <a:cubicBezTo>
                    <a:pt x="11330" y="182"/>
                    <a:pt x="10882" y="85"/>
                    <a:pt x="10387" y="36"/>
                  </a:cubicBezTo>
                  <a:cubicBezTo>
                    <a:pt x="9891" y="-12"/>
                    <a:pt x="9348" y="-12"/>
                    <a:pt x="8832" y="36"/>
                  </a:cubicBezTo>
                  <a:cubicBezTo>
                    <a:pt x="8316" y="85"/>
                    <a:pt x="7828" y="182"/>
                    <a:pt x="7366" y="314"/>
                  </a:cubicBezTo>
                  <a:cubicBezTo>
                    <a:pt x="6904" y="445"/>
                    <a:pt x="6470" y="611"/>
                    <a:pt x="6042" y="812"/>
                  </a:cubicBezTo>
                  <a:cubicBezTo>
                    <a:pt x="5615" y="1013"/>
                    <a:pt x="5194" y="1249"/>
                    <a:pt x="4766" y="1533"/>
                  </a:cubicBezTo>
                  <a:cubicBezTo>
                    <a:pt x="4338" y="1817"/>
                    <a:pt x="3904" y="2149"/>
                    <a:pt x="3517" y="2503"/>
                  </a:cubicBezTo>
                  <a:cubicBezTo>
                    <a:pt x="3130" y="2856"/>
                    <a:pt x="2791" y="3230"/>
                    <a:pt x="2478" y="3625"/>
                  </a:cubicBezTo>
                  <a:cubicBezTo>
                    <a:pt x="2166" y="4020"/>
                    <a:pt x="1881" y="4435"/>
                    <a:pt x="1644" y="4872"/>
                  </a:cubicBezTo>
                  <a:cubicBezTo>
                    <a:pt x="1406" y="5308"/>
                    <a:pt x="1216" y="5766"/>
                    <a:pt x="1053" y="6250"/>
                  </a:cubicBezTo>
                  <a:cubicBezTo>
                    <a:pt x="890" y="6735"/>
                    <a:pt x="754" y="7248"/>
                    <a:pt x="625" y="7781"/>
                  </a:cubicBezTo>
                  <a:cubicBezTo>
                    <a:pt x="496" y="8315"/>
                    <a:pt x="374" y="8869"/>
                    <a:pt x="279" y="9423"/>
                  </a:cubicBezTo>
                  <a:cubicBezTo>
                    <a:pt x="184" y="9977"/>
                    <a:pt x="116" y="10532"/>
                    <a:pt x="69" y="11072"/>
                  </a:cubicBezTo>
                  <a:cubicBezTo>
                    <a:pt x="21" y="11612"/>
                    <a:pt x="-6" y="12139"/>
                    <a:pt x="1" y="12665"/>
                  </a:cubicBezTo>
                  <a:cubicBezTo>
                    <a:pt x="8" y="13192"/>
                    <a:pt x="48" y="13718"/>
                    <a:pt x="109" y="14231"/>
                  </a:cubicBezTo>
                  <a:cubicBezTo>
                    <a:pt x="170" y="14744"/>
                    <a:pt x="252" y="15242"/>
                    <a:pt x="354" y="15734"/>
                  </a:cubicBezTo>
                  <a:cubicBezTo>
                    <a:pt x="456" y="16226"/>
                    <a:pt x="578" y="16711"/>
                    <a:pt x="734" y="17161"/>
                  </a:cubicBezTo>
                  <a:cubicBezTo>
                    <a:pt x="890" y="17612"/>
                    <a:pt x="1080" y="18027"/>
                    <a:pt x="1331" y="18394"/>
                  </a:cubicBezTo>
                  <a:cubicBezTo>
                    <a:pt x="1582" y="18762"/>
                    <a:pt x="1895" y="19080"/>
                    <a:pt x="2254" y="19364"/>
                  </a:cubicBezTo>
                  <a:cubicBezTo>
                    <a:pt x="2614" y="19648"/>
                    <a:pt x="3022" y="19898"/>
                    <a:pt x="3456" y="20126"/>
                  </a:cubicBezTo>
                  <a:cubicBezTo>
                    <a:pt x="3890" y="20355"/>
                    <a:pt x="4352" y="20563"/>
                    <a:pt x="4827" y="20736"/>
                  </a:cubicBezTo>
                  <a:cubicBezTo>
                    <a:pt x="5302" y="20909"/>
                    <a:pt x="5791" y="21048"/>
                    <a:pt x="6300" y="21172"/>
                  </a:cubicBezTo>
                  <a:cubicBezTo>
                    <a:pt x="6809" y="21297"/>
                    <a:pt x="7339" y="21408"/>
                    <a:pt x="7889" y="21477"/>
                  </a:cubicBezTo>
                  <a:cubicBezTo>
                    <a:pt x="8439" y="21546"/>
                    <a:pt x="9009" y="21574"/>
                    <a:pt x="9538" y="21581"/>
                  </a:cubicBezTo>
                  <a:cubicBezTo>
                    <a:pt x="10068" y="21588"/>
                    <a:pt x="10556" y="21574"/>
                    <a:pt x="11045" y="21533"/>
                  </a:cubicBezTo>
                  <a:cubicBezTo>
                    <a:pt x="11534" y="21491"/>
                    <a:pt x="12023" y="21422"/>
                    <a:pt x="12511" y="21332"/>
                  </a:cubicBezTo>
                  <a:cubicBezTo>
                    <a:pt x="13000" y="21242"/>
                    <a:pt x="13489" y="21131"/>
                    <a:pt x="13964" y="20999"/>
                  </a:cubicBezTo>
                  <a:cubicBezTo>
                    <a:pt x="14439" y="20868"/>
                    <a:pt x="14901" y="20715"/>
                    <a:pt x="15349" y="20542"/>
                  </a:cubicBezTo>
                  <a:cubicBezTo>
                    <a:pt x="15797" y="20369"/>
                    <a:pt x="16231" y="20175"/>
                    <a:pt x="16707" y="19939"/>
                  </a:cubicBezTo>
                  <a:cubicBezTo>
                    <a:pt x="17182" y="19704"/>
                    <a:pt x="17698" y="19427"/>
                    <a:pt x="18159" y="19115"/>
                  </a:cubicBezTo>
                  <a:cubicBezTo>
                    <a:pt x="18621" y="18803"/>
                    <a:pt x="19028" y="18457"/>
                    <a:pt x="19395" y="18090"/>
                  </a:cubicBezTo>
                  <a:cubicBezTo>
                    <a:pt x="19761" y="17722"/>
                    <a:pt x="20087" y="17335"/>
                    <a:pt x="20365" y="16905"/>
                  </a:cubicBezTo>
                  <a:cubicBezTo>
                    <a:pt x="20644" y="16475"/>
                    <a:pt x="20874" y="16004"/>
                    <a:pt x="21058" y="15513"/>
                  </a:cubicBezTo>
                  <a:cubicBezTo>
                    <a:pt x="21241" y="15021"/>
                    <a:pt x="21377" y="14508"/>
                    <a:pt x="21465" y="14002"/>
                  </a:cubicBezTo>
                  <a:cubicBezTo>
                    <a:pt x="21553" y="13497"/>
                    <a:pt x="21594" y="12998"/>
                    <a:pt x="21587" y="12499"/>
                  </a:cubicBezTo>
                  <a:cubicBezTo>
                    <a:pt x="21580" y="12000"/>
                    <a:pt x="21526" y="11502"/>
                    <a:pt x="21431" y="11017"/>
                  </a:cubicBezTo>
                  <a:cubicBezTo>
                    <a:pt x="21336" y="10532"/>
                    <a:pt x="21200" y="10061"/>
                    <a:pt x="21051" y="9590"/>
                  </a:cubicBezTo>
                  <a:cubicBezTo>
                    <a:pt x="20902" y="9118"/>
                    <a:pt x="20739" y="8647"/>
                    <a:pt x="20549" y="8190"/>
                  </a:cubicBezTo>
                  <a:cubicBezTo>
                    <a:pt x="20359" y="7733"/>
                    <a:pt x="20141" y="7290"/>
                    <a:pt x="19897" y="6812"/>
                  </a:cubicBezTo>
                  <a:cubicBezTo>
                    <a:pt x="19653" y="6334"/>
                    <a:pt x="19381" y="5821"/>
                    <a:pt x="19110" y="5343"/>
                  </a:cubicBezTo>
                  <a:cubicBezTo>
                    <a:pt x="18838" y="4865"/>
                    <a:pt x="18566" y="4422"/>
                    <a:pt x="18261" y="4034"/>
                  </a:cubicBezTo>
                  <a:cubicBezTo>
                    <a:pt x="17956" y="3646"/>
                    <a:pt x="17616" y="3313"/>
                    <a:pt x="17229" y="2995"/>
                  </a:cubicBezTo>
                  <a:cubicBezTo>
                    <a:pt x="16842" y="2676"/>
                    <a:pt x="16408" y="2371"/>
                    <a:pt x="15933" y="2136"/>
                  </a:cubicBezTo>
                  <a:cubicBezTo>
                    <a:pt x="15457" y="1900"/>
                    <a:pt x="14942" y="1734"/>
                    <a:pt x="14426" y="1595"/>
                  </a:cubicBezTo>
                  <a:cubicBezTo>
                    <a:pt x="13910" y="1457"/>
                    <a:pt x="13394" y="1346"/>
                    <a:pt x="12953" y="1277"/>
                  </a:cubicBezTo>
                  <a:cubicBezTo>
                    <a:pt x="12511" y="1207"/>
                    <a:pt x="12145" y="1180"/>
                    <a:pt x="11778" y="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4" name="Drawing"/>
          <p:cNvGrpSpPr/>
          <p:nvPr/>
        </p:nvGrpSpPr>
        <p:grpSpPr>
          <a:xfrm>
            <a:off x="298449" y="2419350"/>
            <a:ext cx="11894586" cy="4643431"/>
            <a:chOff x="0" y="0"/>
            <a:chExt cx="11894584" cy="4643430"/>
          </a:xfrm>
        </p:grpSpPr>
        <p:sp>
          <p:nvSpPr>
            <p:cNvPr id="1126" name="Line"/>
            <p:cNvSpPr/>
            <p:nvPr/>
          </p:nvSpPr>
          <p:spPr>
            <a:xfrm>
              <a:off x="966656" y="238518"/>
              <a:ext cx="220794" cy="27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958" fill="norm" stroke="1" extrusionOk="0">
                  <a:moveTo>
                    <a:pt x="2305" y="6060"/>
                  </a:moveTo>
                  <a:cubicBezTo>
                    <a:pt x="2101" y="6872"/>
                    <a:pt x="1898" y="7684"/>
                    <a:pt x="2305" y="8334"/>
                  </a:cubicBezTo>
                  <a:cubicBezTo>
                    <a:pt x="2713" y="8984"/>
                    <a:pt x="3731" y="9471"/>
                    <a:pt x="5464" y="9552"/>
                  </a:cubicBezTo>
                  <a:cubicBezTo>
                    <a:pt x="7196" y="9633"/>
                    <a:pt x="9641" y="9308"/>
                    <a:pt x="11475" y="8334"/>
                  </a:cubicBezTo>
                  <a:cubicBezTo>
                    <a:pt x="13309" y="7359"/>
                    <a:pt x="14531" y="5735"/>
                    <a:pt x="15143" y="4274"/>
                  </a:cubicBezTo>
                  <a:cubicBezTo>
                    <a:pt x="15754" y="2812"/>
                    <a:pt x="15754" y="1513"/>
                    <a:pt x="14735" y="701"/>
                  </a:cubicBezTo>
                  <a:cubicBezTo>
                    <a:pt x="13716" y="-111"/>
                    <a:pt x="11679" y="-436"/>
                    <a:pt x="9131" y="944"/>
                  </a:cubicBezTo>
                  <a:cubicBezTo>
                    <a:pt x="6584" y="2325"/>
                    <a:pt x="3528" y="5411"/>
                    <a:pt x="1796" y="8496"/>
                  </a:cubicBezTo>
                  <a:cubicBezTo>
                    <a:pt x="64" y="11582"/>
                    <a:pt x="-344" y="14668"/>
                    <a:pt x="267" y="16941"/>
                  </a:cubicBezTo>
                  <a:cubicBezTo>
                    <a:pt x="879" y="19215"/>
                    <a:pt x="2509" y="20677"/>
                    <a:pt x="6177" y="20920"/>
                  </a:cubicBezTo>
                  <a:cubicBezTo>
                    <a:pt x="9845" y="21164"/>
                    <a:pt x="15550" y="20190"/>
                    <a:pt x="21256" y="19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340355" y="163924"/>
              <a:ext cx="111244" cy="28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0593" fill="norm" stroke="1" extrusionOk="0">
                  <a:moveTo>
                    <a:pt x="5797" y="4162"/>
                  </a:moveTo>
                  <a:cubicBezTo>
                    <a:pt x="3833" y="6881"/>
                    <a:pt x="1870" y="9600"/>
                    <a:pt x="888" y="13225"/>
                  </a:cubicBezTo>
                  <a:cubicBezTo>
                    <a:pt x="-94" y="16851"/>
                    <a:pt x="-94" y="21382"/>
                    <a:pt x="102" y="20476"/>
                  </a:cubicBezTo>
                  <a:cubicBezTo>
                    <a:pt x="299" y="19569"/>
                    <a:pt x="691" y="13225"/>
                    <a:pt x="1477" y="8920"/>
                  </a:cubicBezTo>
                  <a:cubicBezTo>
                    <a:pt x="2262" y="4616"/>
                    <a:pt x="3441" y="2350"/>
                    <a:pt x="5011" y="1141"/>
                  </a:cubicBezTo>
                  <a:cubicBezTo>
                    <a:pt x="6582" y="-67"/>
                    <a:pt x="8546" y="-218"/>
                    <a:pt x="11099" y="235"/>
                  </a:cubicBezTo>
                  <a:cubicBezTo>
                    <a:pt x="13651" y="688"/>
                    <a:pt x="16793" y="1746"/>
                    <a:pt x="18757" y="3332"/>
                  </a:cubicBezTo>
                  <a:cubicBezTo>
                    <a:pt x="20721" y="4918"/>
                    <a:pt x="21506" y="7032"/>
                    <a:pt x="19346" y="9072"/>
                  </a:cubicBezTo>
                  <a:cubicBezTo>
                    <a:pt x="17186" y="11111"/>
                    <a:pt x="12081" y="13074"/>
                    <a:pt x="8742" y="13981"/>
                  </a:cubicBezTo>
                  <a:cubicBezTo>
                    <a:pt x="5404" y="14887"/>
                    <a:pt x="3833" y="14736"/>
                    <a:pt x="2262" y="14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565456" y="155087"/>
              <a:ext cx="180068" cy="25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77" fill="norm" stroke="1" extrusionOk="0">
                  <a:moveTo>
                    <a:pt x="355" y="7153"/>
                  </a:moveTo>
                  <a:cubicBezTo>
                    <a:pt x="104" y="12948"/>
                    <a:pt x="-147" y="18743"/>
                    <a:pt x="104" y="18831"/>
                  </a:cubicBezTo>
                  <a:cubicBezTo>
                    <a:pt x="355" y="18918"/>
                    <a:pt x="1109" y="13299"/>
                    <a:pt x="1611" y="9523"/>
                  </a:cubicBezTo>
                  <a:cubicBezTo>
                    <a:pt x="2113" y="5748"/>
                    <a:pt x="2365" y="3816"/>
                    <a:pt x="2741" y="2323"/>
                  </a:cubicBezTo>
                  <a:cubicBezTo>
                    <a:pt x="3118" y="831"/>
                    <a:pt x="3620" y="-223"/>
                    <a:pt x="4123" y="40"/>
                  </a:cubicBezTo>
                  <a:cubicBezTo>
                    <a:pt x="4625" y="304"/>
                    <a:pt x="5127" y="1884"/>
                    <a:pt x="5630" y="3728"/>
                  </a:cubicBezTo>
                  <a:cubicBezTo>
                    <a:pt x="6132" y="5572"/>
                    <a:pt x="6634" y="7679"/>
                    <a:pt x="7137" y="9172"/>
                  </a:cubicBezTo>
                  <a:cubicBezTo>
                    <a:pt x="7639" y="10665"/>
                    <a:pt x="8141" y="11543"/>
                    <a:pt x="9020" y="11982"/>
                  </a:cubicBezTo>
                  <a:cubicBezTo>
                    <a:pt x="9900" y="12421"/>
                    <a:pt x="11155" y="12421"/>
                    <a:pt x="12788" y="11104"/>
                  </a:cubicBezTo>
                  <a:cubicBezTo>
                    <a:pt x="14420" y="9787"/>
                    <a:pt x="16430" y="7153"/>
                    <a:pt x="17937" y="5309"/>
                  </a:cubicBezTo>
                  <a:cubicBezTo>
                    <a:pt x="19444" y="3465"/>
                    <a:pt x="20448" y="2411"/>
                    <a:pt x="20951" y="2499"/>
                  </a:cubicBezTo>
                  <a:cubicBezTo>
                    <a:pt x="21453" y="2587"/>
                    <a:pt x="21453" y="3816"/>
                    <a:pt x="21202" y="7153"/>
                  </a:cubicBezTo>
                  <a:cubicBezTo>
                    <a:pt x="20951" y="10489"/>
                    <a:pt x="20448" y="15933"/>
                    <a:pt x="19946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822813" y="165100"/>
              <a:ext cx="31387" cy="27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9" fill="norm" stroke="1" extrusionOk="0">
                  <a:moveTo>
                    <a:pt x="21353" y="0"/>
                  </a:moveTo>
                  <a:cubicBezTo>
                    <a:pt x="15593" y="4418"/>
                    <a:pt x="9833" y="8836"/>
                    <a:pt x="6233" y="11945"/>
                  </a:cubicBezTo>
                  <a:cubicBezTo>
                    <a:pt x="2633" y="15055"/>
                    <a:pt x="1193" y="16855"/>
                    <a:pt x="473" y="18491"/>
                  </a:cubicBezTo>
                  <a:cubicBezTo>
                    <a:pt x="-247" y="20127"/>
                    <a:pt x="-247" y="21600"/>
                    <a:pt x="1193" y="21436"/>
                  </a:cubicBezTo>
                  <a:cubicBezTo>
                    <a:pt x="2633" y="21273"/>
                    <a:pt x="5513" y="19473"/>
                    <a:pt x="8393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828800" y="14605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939" y="3600"/>
                  </a:cubicBezTo>
                  <a:cubicBezTo>
                    <a:pt x="1878" y="0"/>
                    <a:pt x="3757" y="0"/>
                    <a:pt x="7357" y="0"/>
                  </a:cubicBezTo>
                  <a:cubicBezTo>
                    <a:pt x="10957" y="0"/>
                    <a:pt x="1627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847850" y="273050"/>
              <a:ext cx="1270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0800"/>
                    <a:pt x="10800" y="21600"/>
                    <a:pt x="14400" y="21600"/>
                  </a:cubicBezTo>
                  <a:cubicBezTo>
                    <a:pt x="18000" y="21600"/>
                    <a:pt x="198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352549" y="387350"/>
              <a:ext cx="980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950"/>
                    <a:pt x="21600" y="9900"/>
                    <a:pt x="19440" y="13500"/>
                  </a:cubicBezTo>
                  <a:cubicBezTo>
                    <a:pt x="17280" y="17100"/>
                    <a:pt x="8640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895600" y="217488"/>
              <a:ext cx="161711" cy="63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09" fill="norm" stroke="1" extrusionOk="0">
                  <a:moveTo>
                    <a:pt x="0" y="6404"/>
                  </a:moveTo>
                  <a:cubicBezTo>
                    <a:pt x="554" y="8557"/>
                    <a:pt x="1108" y="10710"/>
                    <a:pt x="1662" y="12935"/>
                  </a:cubicBezTo>
                  <a:cubicBezTo>
                    <a:pt x="2215" y="15159"/>
                    <a:pt x="2769" y="17456"/>
                    <a:pt x="3046" y="18963"/>
                  </a:cubicBezTo>
                  <a:cubicBezTo>
                    <a:pt x="3323" y="20470"/>
                    <a:pt x="3323" y="21187"/>
                    <a:pt x="3185" y="21367"/>
                  </a:cubicBezTo>
                  <a:cubicBezTo>
                    <a:pt x="3046" y="21546"/>
                    <a:pt x="2769" y="21187"/>
                    <a:pt x="2492" y="19537"/>
                  </a:cubicBezTo>
                  <a:cubicBezTo>
                    <a:pt x="2215" y="17886"/>
                    <a:pt x="1938" y="14944"/>
                    <a:pt x="1800" y="12289"/>
                  </a:cubicBezTo>
                  <a:cubicBezTo>
                    <a:pt x="1662" y="9634"/>
                    <a:pt x="1662" y="7266"/>
                    <a:pt x="2492" y="5400"/>
                  </a:cubicBezTo>
                  <a:cubicBezTo>
                    <a:pt x="3323" y="3534"/>
                    <a:pt x="4985" y="2171"/>
                    <a:pt x="6369" y="1345"/>
                  </a:cubicBezTo>
                  <a:cubicBezTo>
                    <a:pt x="7754" y="520"/>
                    <a:pt x="8862" y="233"/>
                    <a:pt x="10108" y="90"/>
                  </a:cubicBezTo>
                  <a:cubicBezTo>
                    <a:pt x="11354" y="-54"/>
                    <a:pt x="12738" y="-54"/>
                    <a:pt x="14400" y="305"/>
                  </a:cubicBezTo>
                  <a:cubicBezTo>
                    <a:pt x="16062" y="664"/>
                    <a:pt x="18000" y="1381"/>
                    <a:pt x="19385" y="2386"/>
                  </a:cubicBezTo>
                  <a:cubicBezTo>
                    <a:pt x="20769" y="3391"/>
                    <a:pt x="21600" y="4682"/>
                    <a:pt x="20908" y="5795"/>
                  </a:cubicBezTo>
                  <a:cubicBezTo>
                    <a:pt x="20215" y="6907"/>
                    <a:pt x="18000" y="7840"/>
                    <a:pt x="14954" y="8306"/>
                  </a:cubicBezTo>
                  <a:cubicBezTo>
                    <a:pt x="11908" y="8773"/>
                    <a:pt x="8031" y="8773"/>
                    <a:pt x="5400" y="8773"/>
                  </a:cubicBezTo>
                  <a:cubicBezTo>
                    <a:pt x="2769" y="8773"/>
                    <a:pt x="1385" y="8773"/>
                    <a:pt x="1246" y="8880"/>
                  </a:cubicBezTo>
                  <a:cubicBezTo>
                    <a:pt x="1108" y="8988"/>
                    <a:pt x="2215" y="9203"/>
                    <a:pt x="3323" y="9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073400" y="463550"/>
              <a:ext cx="1270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00"/>
                    <a:pt x="4320" y="600"/>
                    <a:pt x="7920" y="4200"/>
                  </a:cubicBezTo>
                  <a:cubicBezTo>
                    <a:pt x="11520" y="7800"/>
                    <a:pt x="16560" y="14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073400" y="457200"/>
              <a:ext cx="1206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100"/>
                    <a:pt x="14021" y="4200"/>
                    <a:pt x="10421" y="7800"/>
                  </a:cubicBezTo>
                  <a:cubicBezTo>
                    <a:pt x="6821" y="11400"/>
                    <a:pt x="3411" y="16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038227" y="28487"/>
              <a:ext cx="149474" cy="15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62" fill="norm" stroke="1" extrusionOk="0">
                  <a:moveTo>
                    <a:pt x="6880" y="462"/>
                  </a:moveTo>
                  <a:cubicBezTo>
                    <a:pt x="5055" y="6462"/>
                    <a:pt x="3229" y="12462"/>
                    <a:pt x="2013" y="16212"/>
                  </a:cubicBezTo>
                  <a:cubicBezTo>
                    <a:pt x="796" y="19962"/>
                    <a:pt x="187" y="21462"/>
                    <a:pt x="35" y="21462"/>
                  </a:cubicBezTo>
                  <a:cubicBezTo>
                    <a:pt x="-117" y="21462"/>
                    <a:pt x="187" y="19962"/>
                    <a:pt x="1556" y="16662"/>
                  </a:cubicBezTo>
                  <a:cubicBezTo>
                    <a:pt x="2925" y="13362"/>
                    <a:pt x="5359" y="8262"/>
                    <a:pt x="7337" y="4962"/>
                  </a:cubicBezTo>
                  <a:cubicBezTo>
                    <a:pt x="9314" y="1662"/>
                    <a:pt x="10835" y="162"/>
                    <a:pt x="12052" y="12"/>
                  </a:cubicBezTo>
                  <a:cubicBezTo>
                    <a:pt x="13269" y="-138"/>
                    <a:pt x="14182" y="1062"/>
                    <a:pt x="15398" y="4512"/>
                  </a:cubicBezTo>
                  <a:cubicBezTo>
                    <a:pt x="16615" y="7962"/>
                    <a:pt x="18137" y="13662"/>
                    <a:pt x="19201" y="16812"/>
                  </a:cubicBezTo>
                  <a:cubicBezTo>
                    <a:pt x="20266" y="19962"/>
                    <a:pt x="20875" y="20562"/>
                    <a:pt x="21483" y="21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320520" y="228447"/>
              <a:ext cx="121180" cy="25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136" fill="norm" stroke="1" extrusionOk="0">
                  <a:moveTo>
                    <a:pt x="21321" y="3148"/>
                  </a:moveTo>
                  <a:cubicBezTo>
                    <a:pt x="19459" y="2103"/>
                    <a:pt x="17597" y="1058"/>
                    <a:pt x="15735" y="448"/>
                  </a:cubicBezTo>
                  <a:cubicBezTo>
                    <a:pt x="13873" y="-162"/>
                    <a:pt x="12011" y="-336"/>
                    <a:pt x="9590" y="1145"/>
                  </a:cubicBezTo>
                  <a:cubicBezTo>
                    <a:pt x="7169" y="2625"/>
                    <a:pt x="4190" y="5761"/>
                    <a:pt x="2328" y="9070"/>
                  </a:cubicBezTo>
                  <a:cubicBezTo>
                    <a:pt x="466" y="12380"/>
                    <a:pt x="-279" y="15864"/>
                    <a:pt x="93" y="17954"/>
                  </a:cubicBezTo>
                  <a:cubicBezTo>
                    <a:pt x="466" y="20045"/>
                    <a:pt x="1955" y="20741"/>
                    <a:pt x="4562" y="21003"/>
                  </a:cubicBezTo>
                  <a:cubicBezTo>
                    <a:pt x="7169" y="21264"/>
                    <a:pt x="10893" y="21090"/>
                    <a:pt x="14618" y="20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484930" y="273050"/>
              <a:ext cx="15362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6149" y="0"/>
                  </a:moveTo>
                  <a:cubicBezTo>
                    <a:pt x="14965" y="5280"/>
                    <a:pt x="13782" y="10560"/>
                    <a:pt x="12007" y="14160"/>
                  </a:cubicBezTo>
                  <a:cubicBezTo>
                    <a:pt x="10231" y="17760"/>
                    <a:pt x="7864" y="19680"/>
                    <a:pt x="5941" y="20520"/>
                  </a:cubicBezTo>
                  <a:cubicBezTo>
                    <a:pt x="4017" y="21360"/>
                    <a:pt x="2538" y="21120"/>
                    <a:pt x="1502" y="19080"/>
                  </a:cubicBezTo>
                  <a:cubicBezTo>
                    <a:pt x="467" y="17040"/>
                    <a:pt x="-125" y="13200"/>
                    <a:pt x="23" y="10560"/>
                  </a:cubicBezTo>
                  <a:cubicBezTo>
                    <a:pt x="171" y="7920"/>
                    <a:pt x="1059" y="6480"/>
                    <a:pt x="3278" y="6600"/>
                  </a:cubicBezTo>
                  <a:cubicBezTo>
                    <a:pt x="5497" y="6720"/>
                    <a:pt x="9048" y="8400"/>
                    <a:pt x="12302" y="11160"/>
                  </a:cubicBezTo>
                  <a:cubicBezTo>
                    <a:pt x="15557" y="13920"/>
                    <a:pt x="18516" y="17760"/>
                    <a:pt x="214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689350" y="215900"/>
              <a:ext cx="89817" cy="2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408" fill="norm" stroke="1" extrusionOk="0">
                  <a:moveTo>
                    <a:pt x="5891" y="0"/>
                  </a:moveTo>
                  <a:cubicBezTo>
                    <a:pt x="10800" y="2777"/>
                    <a:pt x="15709" y="5554"/>
                    <a:pt x="18409" y="8177"/>
                  </a:cubicBezTo>
                  <a:cubicBezTo>
                    <a:pt x="21109" y="10800"/>
                    <a:pt x="21600" y="13269"/>
                    <a:pt x="19636" y="15506"/>
                  </a:cubicBezTo>
                  <a:cubicBezTo>
                    <a:pt x="17673" y="17743"/>
                    <a:pt x="13255" y="19749"/>
                    <a:pt x="9573" y="20674"/>
                  </a:cubicBezTo>
                  <a:cubicBezTo>
                    <a:pt x="5891" y="21600"/>
                    <a:pt x="2945" y="21446"/>
                    <a:pt x="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962400" y="323850"/>
              <a:ext cx="133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3968750" y="41275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889499" y="82550"/>
              <a:ext cx="254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800"/>
                    <a:pt x="3600" y="9600"/>
                    <a:pt x="7200" y="13200"/>
                  </a:cubicBezTo>
                  <a:cubicBezTo>
                    <a:pt x="10800" y="16800"/>
                    <a:pt x="162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775199" y="501650"/>
              <a:ext cx="228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889416" y="668993"/>
              <a:ext cx="139784" cy="26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37" fill="norm" stroke="1" extrusionOk="0">
                  <a:moveTo>
                    <a:pt x="1947" y="2389"/>
                  </a:moveTo>
                  <a:cubicBezTo>
                    <a:pt x="1624" y="8047"/>
                    <a:pt x="1302" y="13704"/>
                    <a:pt x="1141" y="17047"/>
                  </a:cubicBezTo>
                  <a:cubicBezTo>
                    <a:pt x="980" y="20389"/>
                    <a:pt x="980" y="21418"/>
                    <a:pt x="657" y="21332"/>
                  </a:cubicBezTo>
                  <a:cubicBezTo>
                    <a:pt x="335" y="21247"/>
                    <a:pt x="-310" y="20047"/>
                    <a:pt x="174" y="16961"/>
                  </a:cubicBezTo>
                  <a:cubicBezTo>
                    <a:pt x="657" y="13875"/>
                    <a:pt x="2269" y="8904"/>
                    <a:pt x="4203" y="5732"/>
                  </a:cubicBezTo>
                  <a:cubicBezTo>
                    <a:pt x="6138" y="2561"/>
                    <a:pt x="8394" y="1189"/>
                    <a:pt x="10490" y="504"/>
                  </a:cubicBezTo>
                  <a:cubicBezTo>
                    <a:pt x="12586" y="-182"/>
                    <a:pt x="14520" y="-182"/>
                    <a:pt x="16293" y="589"/>
                  </a:cubicBezTo>
                  <a:cubicBezTo>
                    <a:pt x="18066" y="1361"/>
                    <a:pt x="19678" y="2904"/>
                    <a:pt x="20484" y="5218"/>
                  </a:cubicBezTo>
                  <a:cubicBezTo>
                    <a:pt x="21290" y="7532"/>
                    <a:pt x="21290" y="10618"/>
                    <a:pt x="21290" y="12847"/>
                  </a:cubicBezTo>
                  <a:cubicBezTo>
                    <a:pt x="21290" y="15075"/>
                    <a:pt x="21290" y="16447"/>
                    <a:pt x="21290" y="17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413289" y="184150"/>
              <a:ext cx="339811" cy="4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49" fill="norm" stroke="1" extrusionOk="0">
                  <a:moveTo>
                    <a:pt x="21538" y="0"/>
                  </a:moveTo>
                  <a:cubicBezTo>
                    <a:pt x="18184" y="1670"/>
                    <a:pt x="14830" y="3340"/>
                    <a:pt x="11945" y="4899"/>
                  </a:cubicBezTo>
                  <a:cubicBezTo>
                    <a:pt x="9061" y="6458"/>
                    <a:pt x="6646" y="7905"/>
                    <a:pt x="5237" y="8852"/>
                  </a:cubicBezTo>
                  <a:cubicBezTo>
                    <a:pt x="3829" y="9798"/>
                    <a:pt x="3426" y="10243"/>
                    <a:pt x="3225" y="10744"/>
                  </a:cubicBezTo>
                  <a:cubicBezTo>
                    <a:pt x="3024" y="11245"/>
                    <a:pt x="3024" y="11802"/>
                    <a:pt x="3426" y="12192"/>
                  </a:cubicBezTo>
                  <a:cubicBezTo>
                    <a:pt x="3829" y="12581"/>
                    <a:pt x="4634" y="12804"/>
                    <a:pt x="6244" y="12971"/>
                  </a:cubicBezTo>
                  <a:cubicBezTo>
                    <a:pt x="7854" y="13138"/>
                    <a:pt x="10268" y="13249"/>
                    <a:pt x="11945" y="13361"/>
                  </a:cubicBezTo>
                  <a:cubicBezTo>
                    <a:pt x="13622" y="13472"/>
                    <a:pt x="14562" y="13584"/>
                    <a:pt x="14763" y="13862"/>
                  </a:cubicBezTo>
                  <a:cubicBezTo>
                    <a:pt x="14964" y="14140"/>
                    <a:pt x="14427" y="14586"/>
                    <a:pt x="12080" y="15532"/>
                  </a:cubicBezTo>
                  <a:cubicBezTo>
                    <a:pt x="9732" y="16478"/>
                    <a:pt x="5573" y="17926"/>
                    <a:pt x="3158" y="18816"/>
                  </a:cubicBezTo>
                  <a:cubicBezTo>
                    <a:pt x="743" y="19707"/>
                    <a:pt x="72" y="20041"/>
                    <a:pt x="5" y="20487"/>
                  </a:cubicBezTo>
                  <a:cubicBezTo>
                    <a:pt x="-62" y="20932"/>
                    <a:pt x="475" y="21489"/>
                    <a:pt x="2890" y="21544"/>
                  </a:cubicBezTo>
                  <a:cubicBezTo>
                    <a:pt x="5304" y="21600"/>
                    <a:pt x="9598" y="21155"/>
                    <a:pt x="12885" y="20821"/>
                  </a:cubicBezTo>
                  <a:cubicBezTo>
                    <a:pt x="16172" y="20487"/>
                    <a:pt x="18452" y="20264"/>
                    <a:pt x="20733" y="20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467349" y="8255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499099" y="71120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594349" y="787400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570717" y="882650"/>
              <a:ext cx="80784" cy="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19966" fill="norm" stroke="1" extrusionOk="0">
                  <a:moveTo>
                    <a:pt x="4409" y="0"/>
                  </a:moveTo>
                  <a:cubicBezTo>
                    <a:pt x="1709" y="8308"/>
                    <a:pt x="-991" y="16615"/>
                    <a:pt x="359" y="19108"/>
                  </a:cubicBezTo>
                  <a:cubicBezTo>
                    <a:pt x="1709" y="21600"/>
                    <a:pt x="7109" y="18277"/>
                    <a:pt x="11159" y="14123"/>
                  </a:cubicBezTo>
                  <a:cubicBezTo>
                    <a:pt x="15209" y="9969"/>
                    <a:pt x="17909" y="4985"/>
                    <a:pt x="206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5778499" y="74930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5493175" y="0"/>
              <a:ext cx="139275" cy="14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53" fill="norm" stroke="1" extrusionOk="0">
                  <a:moveTo>
                    <a:pt x="916" y="7406"/>
                  </a:moveTo>
                  <a:cubicBezTo>
                    <a:pt x="589" y="10491"/>
                    <a:pt x="261" y="13577"/>
                    <a:pt x="98" y="16354"/>
                  </a:cubicBezTo>
                  <a:cubicBezTo>
                    <a:pt x="-66" y="19131"/>
                    <a:pt x="-66" y="21600"/>
                    <a:pt x="425" y="21446"/>
                  </a:cubicBezTo>
                  <a:cubicBezTo>
                    <a:pt x="916" y="21291"/>
                    <a:pt x="1898" y="18514"/>
                    <a:pt x="3207" y="14811"/>
                  </a:cubicBezTo>
                  <a:cubicBezTo>
                    <a:pt x="4516" y="11109"/>
                    <a:pt x="6152" y="6480"/>
                    <a:pt x="7625" y="3703"/>
                  </a:cubicBezTo>
                  <a:cubicBezTo>
                    <a:pt x="9098" y="926"/>
                    <a:pt x="10407" y="0"/>
                    <a:pt x="11716" y="0"/>
                  </a:cubicBezTo>
                  <a:cubicBezTo>
                    <a:pt x="13025" y="0"/>
                    <a:pt x="14334" y="926"/>
                    <a:pt x="15807" y="3857"/>
                  </a:cubicBezTo>
                  <a:cubicBezTo>
                    <a:pt x="17279" y="6789"/>
                    <a:pt x="18916" y="11726"/>
                    <a:pt x="19898" y="14966"/>
                  </a:cubicBezTo>
                  <a:cubicBezTo>
                    <a:pt x="20879" y="18206"/>
                    <a:pt x="21207" y="19749"/>
                    <a:pt x="21534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045199" y="203200"/>
              <a:ext cx="15695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040"/>
                    <a:pt x="21600" y="10080"/>
                    <a:pt x="18900" y="13680"/>
                  </a:cubicBezTo>
                  <a:cubicBezTo>
                    <a:pt x="16200" y="17280"/>
                    <a:pt x="8100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956299" y="224366"/>
              <a:ext cx="2413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0800"/>
                    <a:pt x="12505" y="0"/>
                    <a:pt x="16105" y="0"/>
                  </a:cubicBezTo>
                  <a:cubicBezTo>
                    <a:pt x="19705" y="0"/>
                    <a:pt x="2065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5924549" y="52705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6303573" y="207777"/>
              <a:ext cx="173428" cy="31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35" fill="norm" stroke="1" extrusionOk="0">
                  <a:moveTo>
                    <a:pt x="20821" y="1824"/>
                  </a:moveTo>
                  <a:cubicBezTo>
                    <a:pt x="20313" y="1114"/>
                    <a:pt x="19805" y="403"/>
                    <a:pt x="18915" y="119"/>
                  </a:cubicBezTo>
                  <a:cubicBezTo>
                    <a:pt x="18026" y="-165"/>
                    <a:pt x="16755" y="-23"/>
                    <a:pt x="13833" y="1469"/>
                  </a:cubicBezTo>
                  <a:cubicBezTo>
                    <a:pt x="10910" y="2961"/>
                    <a:pt x="6336" y="5803"/>
                    <a:pt x="3414" y="8432"/>
                  </a:cubicBezTo>
                  <a:cubicBezTo>
                    <a:pt x="492" y="11061"/>
                    <a:pt x="-779" y="13477"/>
                    <a:pt x="492" y="15538"/>
                  </a:cubicBezTo>
                  <a:cubicBezTo>
                    <a:pt x="1762" y="17598"/>
                    <a:pt x="5574" y="19303"/>
                    <a:pt x="8623" y="20227"/>
                  </a:cubicBezTo>
                  <a:cubicBezTo>
                    <a:pt x="11673" y="21151"/>
                    <a:pt x="13960" y="21293"/>
                    <a:pt x="16247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6559549" y="228600"/>
              <a:ext cx="1206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856"/>
                    <a:pt x="10611" y="9712"/>
                    <a:pt x="14211" y="13312"/>
                  </a:cubicBezTo>
                  <a:cubicBezTo>
                    <a:pt x="17811" y="16912"/>
                    <a:pt x="19705" y="192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6601178" y="226155"/>
              <a:ext cx="117122" cy="2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64" fill="norm" stroke="1" extrusionOk="0">
                  <a:moveTo>
                    <a:pt x="21343" y="186"/>
                  </a:moveTo>
                  <a:cubicBezTo>
                    <a:pt x="19414" y="25"/>
                    <a:pt x="17486" y="-136"/>
                    <a:pt x="16329" y="186"/>
                  </a:cubicBezTo>
                  <a:cubicBezTo>
                    <a:pt x="15172" y="509"/>
                    <a:pt x="14786" y="1315"/>
                    <a:pt x="12279" y="4136"/>
                  </a:cubicBezTo>
                  <a:cubicBezTo>
                    <a:pt x="9772" y="6957"/>
                    <a:pt x="5143" y="11792"/>
                    <a:pt x="2636" y="14694"/>
                  </a:cubicBezTo>
                  <a:cubicBezTo>
                    <a:pt x="129" y="17595"/>
                    <a:pt x="-257" y="18563"/>
                    <a:pt x="129" y="19368"/>
                  </a:cubicBezTo>
                  <a:cubicBezTo>
                    <a:pt x="514" y="20174"/>
                    <a:pt x="1672" y="20819"/>
                    <a:pt x="2829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6800849" y="4064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6775449" y="283379"/>
              <a:ext cx="94072" cy="6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599" fill="norm" stroke="1" extrusionOk="0">
                  <a:moveTo>
                    <a:pt x="17280" y="756"/>
                  </a:moveTo>
                  <a:cubicBezTo>
                    <a:pt x="14880" y="1431"/>
                    <a:pt x="12480" y="2106"/>
                    <a:pt x="11040" y="5481"/>
                  </a:cubicBezTo>
                  <a:cubicBezTo>
                    <a:pt x="9600" y="8856"/>
                    <a:pt x="9120" y="14931"/>
                    <a:pt x="10080" y="17969"/>
                  </a:cubicBezTo>
                  <a:cubicBezTo>
                    <a:pt x="11040" y="21006"/>
                    <a:pt x="13440" y="21006"/>
                    <a:pt x="15600" y="19994"/>
                  </a:cubicBezTo>
                  <a:cubicBezTo>
                    <a:pt x="17760" y="18981"/>
                    <a:pt x="19680" y="16956"/>
                    <a:pt x="20640" y="14256"/>
                  </a:cubicBezTo>
                  <a:cubicBezTo>
                    <a:pt x="21600" y="11556"/>
                    <a:pt x="21600" y="8181"/>
                    <a:pt x="20400" y="5818"/>
                  </a:cubicBezTo>
                  <a:cubicBezTo>
                    <a:pt x="19200" y="3456"/>
                    <a:pt x="16800" y="2106"/>
                    <a:pt x="14160" y="1093"/>
                  </a:cubicBezTo>
                  <a:cubicBezTo>
                    <a:pt x="11520" y="81"/>
                    <a:pt x="8640" y="-594"/>
                    <a:pt x="6240" y="756"/>
                  </a:cubicBezTo>
                  <a:cubicBezTo>
                    <a:pt x="3840" y="2106"/>
                    <a:pt x="1920" y="5481"/>
                    <a:pt x="0" y="8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7099299" y="35560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7137127" y="444500"/>
              <a:ext cx="178073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320" y="0"/>
                  </a:moveTo>
                  <a:cubicBezTo>
                    <a:pt x="1050" y="5760"/>
                    <a:pt x="-221" y="11520"/>
                    <a:pt x="33" y="15120"/>
                  </a:cubicBezTo>
                  <a:cubicBezTo>
                    <a:pt x="287" y="18720"/>
                    <a:pt x="2066" y="20160"/>
                    <a:pt x="5878" y="20880"/>
                  </a:cubicBezTo>
                  <a:cubicBezTo>
                    <a:pt x="9690" y="21600"/>
                    <a:pt x="15534" y="21600"/>
                    <a:pt x="213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7436748" y="247650"/>
              <a:ext cx="183253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20750" y="0"/>
                  </a:moveTo>
                  <a:cubicBezTo>
                    <a:pt x="18019" y="5349"/>
                    <a:pt x="15288" y="10697"/>
                    <a:pt x="12681" y="14091"/>
                  </a:cubicBezTo>
                  <a:cubicBezTo>
                    <a:pt x="10074" y="17486"/>
                    <a:pt x="7592" y="18926"/>
                    <a:pt x="5729" y="19440"/>
                  </a:cubicBezTo>
                  <a:cubicBezTo>
                    <a:pt x="3867" y="19954"/>
                    <a:pt x="2626" y="19543"/>
                    <a:pt x="1757" y="18823"/>
                  </a:cubicBezTo>
                  <a:cubicBezTo>
                    <a:pt x="888" y="18103"/>
                    <a:pt x="392" y="17074"/>
                    <a:pt x="143" y="16046"/>
                  </a:cubicBezTo>
                  <a:cubicBezTo>
                    <a:pt x="-105" y="15017"/>
                    <a:pt x="-105" y="13989"/>
                    <a:pt x="764" y="13371"/>
                  </a:cubicBezTo>
                  <a:cubicBezTo>
                    <a:pt x="1633" y="12754"/>
                    <a:pt x="3371" y="12549"/>
                    <a:pt x="6102" y="13474"/>
                  </a:cubicBezTo>
                  <a:cubicBezTo>
                    <a:pt x="8833" y="14400"/>
                    <a:pt x="12557" y="16457"/>
                    <a:pt x="15288" y="18000"/>
                  </a:cubicBezTo>
                  <a:cubicBezTo>
                    <a:pt x="18019" y="19543"/>
                    <a:pt x="19757" y="20571"/>
                    <a:pt x="214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7632699" y="117886"/>
              <a:ext cx="136163" cy="50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48" fill="norm" stroke="1" extrusionOk="0">
                  <a:moveTo>
                    <a:pt x="13957" y="1738"/>
                  </a:moveTo>
                  <a:cubicBezTo>
                    <a:pt x="14289" y="1018"/>
                    <a:pt x="14622" y="298"/>
                    <a:pt x="15452" y="73"/>
                  </a:cubicBezTo>
                  <a:cubicBezTo>
                    <a:pt x="16283" y="-152"/>
                    <a:pt x="17612" y="118"/>
                    <a:pt x="18775" y="1288"/>
                  </a:cubicBezTo>
                  <a:cubicBezTo>
                    <a:pt x="19938" y="2458"/>
                    <a:pt x="20935" y="4528"/>
                    <a:pt x="21268" y="7138"/>
                  </a:cubicBezTo>
                  <a:cubicBezTo>
                    <a:pt x="21600" y="9748"/>
                    <a:pt x="21268" y="12898"/>
                    <a:pt x="18942" y="15283"/>
                  </a:cubicBezTo>
                  <a:cubicBezTo>
                    <a:pt x="16615" y="17668"/>
                    <a:pt x="12295" y="19288"/>
                    <a:pt x="8806" y="20188"/>
                  </a:cubicBezTo>
                  <a:cubicBezTo>
                    <a:pt x="5317" y="21088"/>
                    <a:pt x="2658" y="21268"/>
                    <a:pt x="0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194050" y="1581150"/>
              <a:ext cx="209550" cy="263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0"/>
                  </a:moveTo>
                  <a:cubicBezTo>
                    <a:pt x="1091" y="347"/>
                    <a:pt x="2182" y="693"/>
                    <a:pt x="3055" y="1170"/>
                  </a:cubicBezTo>
                  <a:cubicBezTo>
                    <a:pt x="3927" y="1647"/>
                    <a:pt x="4582" y="2254"/>
                    <a:pt x="5345" y="2843"/>
                  </a:cubicBezTo>
                  <a:cubicBezTo>
                    <a:pt x="6109" y="3432"/>
                    <a:pt x="6982" y="4004"/>
                    <a:pt x="8073" y="4603"/>
                  </a:cubicBezTo>
                  <a:cubicBezTo>
                    <a:pt x="9164" y="5201"/>
                    <a:pt x="10473" y="5825"/>
                    <a:pt x="11345" y="6423"/>
                  </a:cubicBezTo>
                  <a:cubicBezTo>
                    <a:pt x="12218" y="7021"/>
                    <a:pt x="12655" y="7593"/>
                    <a:pt x="13200" y="8191"/>
                  </a:cubicBezTo>
                  <a:cubicBezTo>
                    <a:pt x="13745" y="8789"/>
                    <a:pt x="14400" y="9413"/>
                    <a:pt x="15164" y="10020"/>
                  </a:cubicBezTo>
                  <a:cubicBezTo>
                    <a:pt x="15927" y="10627"/>
                    <a:pt x="16800" y="11216"/>
                    <a:pt x="17564" y="11805"/>
                  </a:cubicBezTo>
                  <a:cubicBezTo>
                    <a:pt x="18327" y="12395"/>
                    <a:pt x="18982" y="12984"/>
                    <a:pt x="19418" y="13626"/>
                  </a:cubicBezTo>
                  <a:cubicBezTo>
                    <a:pt x="19855" y="14267"/>
                    <a:pt x="20073" y="14961"/>
                    <a:pt x="19964" y="15602"/>
                  </a:cubicBezTo>
                  <a:cubicBezTo>
                    <a:pt x="19855" y="16243"/>
                    <a:pt x="19418" y="16833"/>
                    <a:pt x="19091" y="17431"/>
                  </a:cubicBezTo>
                  <a:cubicBezTo>
                    <a:pt x="18764" y="18029"/>
                    <a:pt x="18545" y="18636"/>
                    <a:pt x="18436" y="19303"/>
                  </a:cubicBezTo>
                  <a:cubicBezTo>
                    <a:pt x="18327" y="19970"/>
                    <a:pt x="18327" y="20699"/>
                    <a:pt x="18327" y="21106"/>
                  </a:cubicBezTo>
                  <a:cubicBezTo>
                    <a:pt x="18327" y="21513"/>
                    <a:pt x="18327" y="21600"/>
                    <a:pt x="18655" y="21591"/>
                  </a:cubicBezTo>
                  <a:cubicBezTo>
                    <a:pt x="18982" y="21583"/>
                    <a:pt x="19636" y="21479"/>
                    <a:pt x="20182" y="21401"/>
                  </a:cubicBezTo>
                  <a:cubicBezTo>
                    <a:pt x="20727" y="21323"/>
                    <a:pt x="21164" y="21271"/>
                    <a:pt x="21600" y="2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120180" y="3822964"/>
              <a:ext cx="6341320" cy="12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55" fill="norm" stroke="1" extrusionOk="0">
                  <a:moveTo>
                    <a:pt x="35" y="21555"/>
                  </a:moveTo>
                  <a:cubicBezTo>
                    <a:pt x="14" y="20115"/>
                    <a:pt x="-8" y="18675"/>
                    <a:pt x="3" y="17955"/>
                  </a:cubicBezTo>
                  <a:cubicBezTo>
                    <a:pt x="14" y="17235"/>
                    <a:pt x="57" y="17235"/>
                    <a:pt x="179" y="16155"/>
                  </a:cubicBezTo>
                  <a:cubicBezTo>
                    <a:pt x="302" y="15075"/>
                    <a:pt x="504" y="12915"/>
                    <a:pt x="742" y="11115"/>
                  </a:cubicBezTo>
                  <a:cubicBezTo>
                    <a:pt x="979" y="9315"/>
                    <a:pt x="1253" y="7875"/>
                    <a:pt x="1509" y="6795"/>
                  </a:cubicBezTo>
                  <a:cubicBezTo>
                    <a:pt x="1765" y="5715"/>
                    <a:pt x="2003" y="4995"/>
                    <a:pt x="2269" y="4275"/>
                  </a:cubicBezTo>
                  <a:cubicBezTo>
                    <a:pt x="2536" y="3555"/>
                    <a:pt x="2832" y="2835"/>
                    <a:pt x="3131" y="2295"/>
                  </a:cubicBezTo>
                  <a:cubicBezTo>
                    <a:pt x="3430" y="1755"/>
                    <a:pt x="3733" y="1395"/>
                    <a:pt x="4006" y="1035"/>
                  </a:cubicBezTo>
                  <a:cubicBezTo>
                    <a:pt x="4280" y="675"/>
                    <a:pt x="4525" y="315"/>
                    <a:pt x="4781" y="135"/>
                  </a:cubicBezTo>
                  <a:cubicBezTo>
                    <a:pt x="5037" y="-45"/>
                    <a:pt x="5304" y="-45"/>
                    <a:pt x="5570" y="135"/>
                  </a:cubicBezTo>
                  <a:cubicBezTo>
                    <a:pt x="5837" y="315"/>
                    <a:pt x="6104" y="675"/>
                    <a:pt x="6388" y="1035"/>
                  </a:cubicBezTo>
                  <a:cubicBezTo>
                    <a:pt x="6673" y="1395"/>
                    <a:pt x="6976" y="1755"/>
                    <a:pt x="7232" y="1935"/>
                  </a:cubicBezTo>
                  <a:cubicBezTo>
                    <a:pt x="7487" y="2115"/>
                    <a:pt x="7697" y="2115"/>
                    <a:pt x="7916" y="2295"/>
                  </a:cubicBezTo>
                  <a:cubicBezTo>
                    <a:pt x="8136" y="2475"/>
                    <a:pt x="8367" y="2835"/>
                    <a:pt x="8594" y="3015"/>
                  </a:cubicBezTo>
                  <a:cubicBezTo>
                    <a:pt x="8821" y="3195"/>
                    <a:pt x="9044" y="3195"/>
                    <a:pt x="9275" y="3195"/>
                  </a:cubicBezTo>
                  <a:cubicBezTo>
                    <a:pt x="9506" y="3195"/>
                    <a:pt x="9743" y="3195"/>
                    <a:pt x="9996" y="3195"/>
                  </a:cubicBezTo>
                  <a:cubicBezTo>
                    <a:pt x="10248" y="3195"/>
                    <a:pt x="10515" y="3195"/>
                    <a:pt x="10770" y="3195"/>
                  </a:cubicBezTo>
                  <a:cubicBezTo>
                    <a:pt x="11026" y="3195"/>
                    <a:pt x="11271" y="3195"/>
                    <a:pt x="11534" y="3195"/>
                  </a:cubicBezTo>
                  <a:cubicBezTo>
                    <a:pt x="11797" y="3195"/>
                    <a:pt x="12078" y="3195"/>
                    <a:pt x="12352" y="3195"/>
                  </a:cubicBezTo>
                  <a:cubicBezTo>
                    <a:pt x="12626" y="3195"/>
                    <a:pt x="12893" y="3195"/>
                    <a:pt x="13167" y="3195"/>
                  </a:cubicBezTo>
                  <a:cubicBezTo>
                    <a:pt x="13441" y="3195"/>
                    <a:pt x="13722" y="3195"/>
                    <a:pt x="14003" y="3195"/>
                  </a:cubicBezTo>
                  <a:cubicBezTo>
                    <a:pt x="14284" y="3195"/>
                    <a:pt x="14565" y="3195"/>
                    <a:pt x="14850" y="3195"/>
                  </a:cubicBezTo>
                  <a:cubicBezTo>
                    <a:pt x="15134" y="3195"/>
                    <a:pt x="15423" y="3195"/>
                    <a:pt x="15707" y="3195"/>
                  </a:cubicBezTo>
                  <a:cubicBezTo>
                    <a:pt x="15992" y="3195"/>
                    <a:pt x="16273" y="3195"/>
                    <a:pt x="16554" y="3375"/>
                  </a:cubicBezTo>
                  <a:cubicBezTo>
                    <a:pt x="16835" y="3555"/>
                    <a:pt x="17116" y="3915"/>
                    <a:pt x="17387" y="4275"/>
                  </a:cubicBezTo>
                  <a:cubicBezTo>
                    <a:pt x="17657" y="4635"/>
                    <a:pt x="17916" y="4995"/>
                    <a:pt x="18223" y="5535"/>
                  </a:cubicBezTo>
                  <a:cubicBezTo>
                    <a:pt x="18529" y="6075"/>
                    <a:pt x="18882" y="6795"/>
                    <a:pt x="19210" y="7335"/>
                  </a:cubicBezTo>
                  <a:cubicBezTo>
                    <a:pt x="19538" y="7875"/>
                    <a:pt x="19841" y="8235"/>
                    <a:pt x="20176" y="8415"/>
                  </a:cubicBezTo>
                  <a:cubicBezTo>
                    <a:pt x="20511" y="8595"/>
                    <a:pt x="20878" y="8595"/>
                    <a:pt x="21120" y="8415"/>
                  </a:cubicBezTo>
                  <a:cubicBezTo>
                    <a:pt x="21361" y="8235"/>
                    <a:pt x="21477" y="7875"/>
                    <a:pt x="21592" y="7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0" y="1618166"/>
              <a:ext cx="129492" cy="35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96" fill="norm" stroke="1" extrusionOk="0">
                  <a:moveTo>
                    <a:pt x="0" y="7009"/>
                  </a:moveTo>
                  <a:cubicBezTo>
                    <a:pt x="1371" y="10480"/>
                    <a:pt x="2743" y="13952"/>
                    <a:pt x="3600" y="16009"/>
                  </a:cubicBezTo>
                  <a:cubicBezTo>
                    <a:pt x="4457" y="18066"/>
                    <a:pt x="4800" y="18709"/>
                    <a:pt x="5486" y="19480"/>
                  </a:cubicBezTo>
                  <a:cubicBezTo>
                    <a:pt x="6171" y="20252"/>
                    <a:pt x="7200" y="21152"/>
                    <a:pt x="7543" y="21280"/>
                  </a:cubicBezTo>
                  <a:cubicBezTo>
                    <a:pt x="7886" y="21409"/>
                    <a:pt x="7543" y="20766"/>
                    <a:pt x="6171" y="18259"/>
                  </a:cubicBezTo>
                  <a:cubicBezTo>
                    <a:pt x="4800" y="15752"/>
                    <a:pt x="2400" y="11380"/>
                    <a:pt x="1371" y="8295"/>
                  </a:cubicBezTo>
                  <a:cubicBezTo>
                    <a:pt x="343" y="5209"/>
                    <a:pt x="686" y="3409"/>
                    <a:pt x="1371" y="2252"/>
                  </a:cubicBezTo>
                  <a:cubicBezTo>
                    <a:pt x="2057" y="1095"/>
                    <a:pt x="3086" y="580"/>
                    <a:pt x="4629" y="259"/>
                  </a:cubicBezTo>
                  <a:cubicBezTo>
                    <a:pt x="6171" y="-62"/>
                    <a:pt x="8229" y="-191"/>
                    <a:pt x="10800" y="516"/>
                  </a:cubicBezTo>
                  <a:cubicBezTo>
                    <a:pt x="13371" y="1223"/>
                    <a:pt x="16457" y="2766"/>
                    <a:pt x="18514" y="5273"/>
                  </a:cubicBezTo>
                  <a:cubicBezTo>
                    <a:pt x="20571" y="7780"/>
                    <a:pt x="21600" y="11252"/>
                    <a:pt x="20571" y="14016"/>
                  </a:cubicBezTo>
                  <a:cubicBezTo>
                    <a:pt x="19543" y="16780"/>
                    <a:pt x="16457" y="18838"/>
                    <a:pt x="14057" y="19995"/>
                  </a:cubicBezTo>
                  <a:cubicBezTo>
                    <a:pt x="11657" y="21152"/>
                    <a:pt x="9943" y="21409"/>
                    <a:pt x="9429" y="21216"/>
                  </a:cubicBezTo>
                  <a:cubicBezTo>
                    <a:pt x="8914" y="21023"/>
                    <a:pt x="9600" y="20380"/>
                    <a:pt x="10286" y="19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28599" y="1752600"/>
              <a:ext cx="825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53999" y="1797050"/>
              <a:ext cx="127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85458" y="1497468"/>
              <a:ext cx="147942" cy="45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53" fill="norm" stroke="1" extrusionOk="0">
                  <a:moveTo>
                    <a:pt x="9398" y="2779"/>
                  </a:moveTo>
                  <a:cubicBezTo>
                    <a:pt x="8790" y="2274"/>
                    <a:pt x="8181" y="1770"/>
                    <a:pt x="7117" y="1215"/>
                  </a:cubicBezTo>
                  <a:cubicBezTo>
                    <a:pt x="6052" y="660"/>
                    <a:pt x="4531" y="54"/>
                    <a:pt x="3314" y="3"/>
                  </a:cubicBezTo>
                  <a:cubicBezTo>
                    <a:pt x="2097" y="-47"/>
                    <a:pt x="1184" y="458"/>
                    <a:pt x="576" y="1265"/>
                  </a:cubicBezTo>
                  <a:cubicBezTo>
                    <a:pt x="-33" y="2073"/>
                    <a:pt x="-337" y="3183"/>
                    <a:pt x="576" y="4142"/>
                  </a:cubicBezTo>
                  <a:cubicBezTo>
                    <a:pt x="1488" y="5101"/>
                    <a:pt x="3618" y="5908"/>
                    <a:pt x="5443" y="6867"/>
                  </a:cubicBezTo>
                  <a:cubicBezTo>
                    <a:pt x="7269" y="7826"/>
                    <a:pt x="8790" y="8936"/>
                    <a:pt x="9246" y="10753"/>
                  </a:cubicBezTo>
                  <a:cubicBezTo>
                    <a:pt x="9702" y="12570"/>
                    <a:pt x="9094" y="15093"/>
                    <a:pt x="9398" y="16809"/>
                  </a:cubicBezTo>
                  <a:cubicBezTo>
                    <a:pt x="9702" y="18525"/>
                    <a:pt x="10919" y="19433"/>
                    <a:pt x="13049" y="20089"/>
                  </a:cubicBezTo>
                  <a:cubicBezTo>
                    <a:pt x="15178" y="20746"/>
                    <a:pt x="18221" y="21149"/>
                    <a:pt x="21263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89094" y="1595222"/>
              <a:ext cx="106151" cy="20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0" h="21009" fill="norm" stroke="1" extrusionOk="0">
                  <a:moveTo>
                    <a:pt x="11075" y="2502"/>
                  </a:moveTo>
                  <a:cubicBezTo>
                    <a:pt x="7475" y="4486"/>
                    <a:pt x="3875" y="6469"/>
                    <a:pt x="1875" y="9335"/>
                  </a:cubicBezTo>
                  <a:cubicBezTo>
                    <a:pt x="-125" y="12200"/>
                    <a:pt x="-525" y="15947"/>
                    <a:pt x="675" y="18261"/>
                  </a:cubicBezTo>
                  <a:cubicBezTo>
                    <a:pt x="1875" y="20575"/>
                    <a:pt x="4675" y="21457"/>
                    <a:pt x="8675" y="20796"/>
                  </a:cubicBezTo>
                  <a:cubicBezTo>
                    <a:pt x="12675" y="20135"/>
                    <a:pt x="17875" y="17930"/>
                    <a:pt x="19475" y="14624"/>
                  </a:cubicBezTo>
                  <a:cubicBezTo>
                    <a:pt x="21075" y="11318"/>
                    <a:pt x="19075" y="6910"/>
                    <a:pt x="17275" y="4265"/>
                  </a:cubicBezTo>
                  <a:cubicBezTo>
                    <a:pt x="15475" y="1620"/>
                    <a:pt x="13875" y="739"/>
                    <a:pt x="12075" y="298"/>
                  </a:cubicBezTo>
                  <a:cubicBezTo>
                    <a:pt x="10275" y="-143"/>
                    <a:pt x="8275" y="-143"/>
                    <a:pt x="7675" y="628"/>
                  </a:cubicBezTo>
                  <a:cubicBezTo>
                    <a:pt x="7075" y="1400"/>
                    <a:pt x="7875" y="2943"/>
                    <a:pt x="8675" y="4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819149" y="16700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819149" y="1448808"/>
              <a:ext cx="152038" cy="33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35" fill="norm" stroke="1" extrusionOk="0">
                  <a:moveTo>
                    <a:pt x="0" y="5233"/>
                  </a:moveTo>
                  <a:cubicBezTo>
                    <a:pt x="600" y="3875"/>
                    <a:pt x="1200" y="2516"/>
                    <a:pt x="3000" y="1633"/>
                  </a:cubicBezTo>
                  <a:cubicBezTo>
                    <a:pt x="4800" y="750"/>
                    <a:pt x="7800" y="343"/>
                    <a:pt x="10050" y="139"/>
                  </a:cubicBezTo>
                  <a:cubicBezTo>
                    <a:pt x="12300" y="-65"/>
                    <a:pt x="13800" y="-65"/>
                    <a:pt x="14850" y="275"/>
                  </a:cubicBezTo>
                  <a:cubicBezTo>
                    <a:pt x="15900" y="614"/>
                    <a:pt x="16500" y="1293"/>
                    <a:pt x="17250" y="3467"/>
                  </a:cubicBezTo>
                  <a:cubicBezTo>
                    <a:pt x="18000" y="5641"/>
                    <a:pt x="18900" y="9309"/>
                    <a:pt x="19650" y="12026"/>
                  </a:cubicBezTo>
                  <a:cubicBezTo>
                    <a:pt x="20400" y="14743"/>
                    <a:pt x="21000" y="16509"/>
                    <a:pt x="21300" y="17935"/>
                  </a:cubicBezTo>
                  <a:cubicBezTo>
                    <a:pt x="21600" y="19361"/>
                    <a:pt x="21600" y="20448"/>
                    <a:pt x="21450" y="20992"/>
                  </a:cubicBezTo>
                  <a:cubicBezTo>
                    <a:pt x="21300" y="21535"/>
                    <a:pt x="21000" y="21535"/>
                    <a:pt x="2070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837840" y="1631950"/>
              <a:ext cx="12736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8420" y="21600"/>
                  </a:moveTo>
                  <a:cubicBezTo>
                    <a:pt x="5285" y="19059"/>
                    <a:pt x="2149" y="16518"/>
                    <a:pt x="756" y="14188"/>
                  </a:cubicBezTo>
                  <a:cubicBezTo>
                    <a:pt x="-638" y="11859"/>
                    <a:pt x="-290" y="9741"/>
                    <a:pt x="3368" y="7412"/>
                  </a:cubicBezTo>
                  <a:cubicBezTo>
                    <a:pt x="7027" y="5082"/>
                    <a:pt x="13994" y="2541"/>
                    <a:pt x="209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073149" y="1619250"/>
              <a:ext cx="381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242155" y="1469712"/>
              <a:ext cx="108033" cy="17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0722" fill="norm" stroke="1" extrusionOk="0">
                  <a:moveTo>
                    <a:pt x="13662" y="3427"/>
                  </a:moveTo>
                  <a:cubicBezTo>
                    <a:pt x="12062" y="2674"/>
                    <a:pt x="10462" y="1920"/>
                    <a:pt x="8662" y="1544"/>
                  </a:cubicBezTo>
                  <a:cubicBezTo>
                    <a:pt x="6862" y="1167"/>
                    <a:pt x="4862" y="1167"/>
                    <a:pt x="3062" y="3176"/>
                  </a:cubicBezTo>
                  <a:cubicBezTo>
                    <a:pt x="1262" y="5186"/>
                    <a:pt x="-338" y="9204"/>
                    <a:pt x="62" y="12595"/>
                  </a:cubicBezTo>
                  <a:cubicBezTo>
                    <a:pt x="462" y="15986"/>
                    <a:pt x="2862" y="18748"/>
                    <a:pt x="6062" y="20004"/>
                  </a:cubicBezTo>
                  <a:cubicBezTo>
                    <a:pt x="9262" y="21260"/>
                    <a:pt x="13262" y="21009"/>
                    <a:pt x="16262" y="18120"/>
                  </a:cubicBezTo>
                  <a:cubicBezTo>
                    <a:pt x="19262" y="15232"/>
                    <a:pt x="21262" y="9707"/>
                    <a:pt x="20062" y="6065"/>
                  </a:cubicBezTo>
                  <a:cubicBezTo>
                    <a:pt x="18862" y="2423"/>
                    <a:pt x="14462" y="665"/>
                    <a:pt x="11462" y="162"/>
                  </a:cubicBezTo>
                  <a:cubicBezTo>
                    <a:pt x="8462" y="-340"/>
                    <a:pt x="6862" y="413"/>
                    <a:pt x="5262" y="1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403349" y="15367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451705" y="1348087"/>
              <a:ext cx="237395" cy="13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85" fill="norm" stroke="1" extrusionOk="0">
                  <a:moveTo>
                    <a:pt x="220" y="4617"/>
                  </a:moveTo>
                  <a:cubicBezTo>
                    <a:pt x="29" y="2981"/>
                    <a:pt x="-162" y="1344"/>
                    <a:pt x="220" y="526"/>
                  </a:cubicBezTo>
                  <a:cubicBezTo>
                    <a:pt x="603" y="-292"/>
                    <a:pt x="1558" y="-292"/>
                    <a:pt x="2801" y="1508"/>
                  </a:cubicBezTo>
                  <a:cubicBezTo>
                    <a:pt x="4043" y="3308"/>
                    <a:pt x="5573" y="6908"/>
                    <a:pt x="6337" y="9690"/>
                  </a:cubicBezTo>
                  <a:cubicBezTo>
                    <a:pt x="7102" y="12472"/>
                    <a:pt x="7102" y="14435"/>
                    <a:pt x="7006" y="16235"/>
                  </a:cubicBezTo>
                  <a:cubicBezTo>
                    <a:pt x="6911" y="18035"/>
                    <a:pt x="6719" y="19672"/>
                    <a:pt x="7197" y="20490"/>
                  </a:cubicBezTo>
                  <a:cubicBezTo>
                    <a:pt x="7675" y="21308"/>
                    <a:pt x="8822" y="21308"/>
                    <a:pt x="11307" y="20981"/>
                  </a:cubicBezTo>
                  <a:cubicBezTo>
                    <a:pt x="13792" y="20653"/>
                    <a:pt x="17615" y="19999"/>
                    <a:pt x="21438" y="19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670049" y="1473200"/>
              <a:ext cx="825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3600"/>
                    <a:pt x="18277" y="7200"/>
                    <a:pt x="14677" y="10800"/>
                  </a:cubicBezTo>
                  <a:cubicBezTo>
                    <a:pt x="11077" y="14400"/>
                    <a:pt x="5538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845542" y="1295400"/>
              <a:ext cx="103908" cy="15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939" fill="norm" stroke="1" extrusionOk="0">
                  <a:moveTo>
                    <a:pt x="17319" y="1683"/>
                  </a:moveTo>
                  <a:cubicBezTo>
                    <a:pt x="15591" y="842"/>
                    <a:pt x="13863" y="0"/>
                    <a:pt x="11919" y="0"/>
                  </a:cubicBezTo>
                  <a:cubicBezTo>
                    <a:pt x="9975" y="0"/>
                    <a:pt x="7815" y="842"/>
                    <a:pt x="5655" y="3506"/>
                  </a:cubicBezTo>
                  <a:cubicBezTo>
                    <a:pt x="3495" y="6171"/>
                    <a:pt x="1335" y="10660"/>
                    <a:pt x="471" y="13605"/>
                  </a:cubicBezTo>
                  <a:cubicBezTo>
                    <a:pt x="-393" y="16551"/>
                    <a:pt x="39" y="17953"/>
                    <a:pt x="903" y="19216"/>
                  </a:cubicBezTo>
                  <a:cubicBezTo>
                    <a:pt x="1767" y="20478"/>
                    <a:pt x="3063" y="21600"/>
                    <a:pt x="6519" y="20478"/>
                  </a:cubicBezTo>
                  <a:cubicBezTo>
                    <a:pt x="9975" y="19356"/>
                    <a:pt x="15591" y="15990"/>
                    <a:pt x="18399" y="13325"/>
                  </a:cubicBezTo>
                  <a:cubicBezTo>
                    <a:pt x="21207" y="10660"/>
                    <a:pt x="21207" y="8696"/>
                    <a:pt x="21207" y="7013"/>
                  </a:cubicBezTo>
                  <a:cubicBezTo>
                    <a:pt x="21207" y="5330"/>
                    <a:pt x="21207" y="3927"/>
                    <a:pt x="20127" y="2945"/>
                  </a:cubicBezTo>
                  <a:cubicBezTo>
                    <a:pt x="19047" y="1964"/>
                    <a:pt x="16887" y="1403"/>
                    <a:pt x="15591" y="1262"/>
                  </a:cubicBezTo>
                  <a:cubicBezTo>
                    <a:pt x="14295" y="1122"/>
                    <a:pt x="13863" y="1403"/>
                    <a:pt x="13431" y="1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2038350" y="135890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139950" y="1250950"/>
              <a:ext cx="190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59"/>
                    <a:pt x="4800" y="11917"/>
                    <a:pt x="8400" y="15517"/>
                  </a:cubicBezTo>
                  <a:cubicBezTo>
                    <a:pt x="12000" y="19117"/>
                    <a:pt x="16800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915515" y="4052005"/>
              <a:ext cx="86726" cy="11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0849" fill="norm" stroke="1" extrusionOk="0">
                  <a:moveTo>
                    <a:pt x="20168" y="993"/>
                  </a:moveTo>
                  <a:cubicBezTo>
                    <a:pt x="17657" y="248"/>
                    <a:pt x="15145" y="-497"/>
                    <a:pt x="11880" y="434"/>
                  </a:cubicBezTo>
                  <a:cubicBezTo>
                    <a:pt x="8615" y="1365"/>
                    <a:pt x="4596" y="3972"/>
                    <a:pt x="2336" y="7137"/>
                  </a:cubicBezTo>
                  <a:cubicBezTo>
                    <a:pt x="75" y="10303"/>
                    <a:pt x="-427" y="14027"/>
                    <a:pt x="326" y="16448"/>
                  </a:cubicBezTo>
                  <a:cubicBezTo>
                    <a:pt x="1080" y="18869"/>
                    <a:pt x="3089" y="19986"/>
                    <a:pt x="5350" y="20544"/>
                  </a:cubicBezTo>
                  <a:cubicBezTo>
                    <a:pt x="7610" y="21103"/>
                    <a:pt x="10122" y="21103"/>
                    <a:pt x="13136" y="18682"/>
                  </a:cubicBezTo>
                  <a:cubicBezTo>
                    <a:pt x="16150" y="16262"/>
                    <a:pt x="19666" y="11420"/>
                    <a:pt x="20420" y="8441"/>
                  </a:cubicBezTo>
                  <a:cubicBezTo>
                    <a:pt x="21173" y="5462"/>
                    <a:pt x="19164" y="4344"/>
                    <a:pt x="17154" y="322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076700" y="41338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166608" y="4025900"/>
              <a:ext cx="30742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2090"/>
                    <a:pt x="6514" y="4181"/>
                    <a:pt x="2914" y="7316"/>
                  </a:cubicBezTo>
                  <a:cubicBezTo>
                    <a:pt x="-686" y="10452"/>
                    <a:pt x="-686" y="14632"/>
                    <a:pt x="1474" y="17187"/>
                  </a:cubicBezTo>
                  <a:cubicBezTo>
                    <a:pt x="3634" y="19742"/>
                    <a:pt x="7954" y="20671"/>
                    <a:pt x="12274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768364" y="4040716"/>
              <a:ext cx="133836" cy="13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775" fill="norm" stroke="1" extrusionOk="0">
                  <a:moveTo>
                    <a:pt x="21340" y="7415"/>
                  </a:moveTo>
                  <a:cubicBezTo>
                    <a:pt x="21002" y="4836"/>
                    <a:pt x="20665" y="2257"/>
                    <a:pt x="19484" y="968"/>
                  </a:cubicBezTo>
                  <a:cubicBezTo>
                    <a:pt x="18302" y="-322"/>
                    <a:pt x="16277" y="-322"/>
                    <a:pt x="13409" y="968"/>
                  </a:cubicBezTo>
                  <a:cubicBezTo>
                    <a:pt x="10540" y="2257"/>
                    <a:pt x="6828" y="4836"/>
                    <a:pt x="4296" y="7899"/>
                  </a:cubicBezTo>
                  <a:cubicBezTo>
                    <a:pt x="1765" y="10962"/>
                    <a:pt x="415" y="14508"/>
                    <a:pt x="78" y="17087"/>
                  </a:cubicBezTo>
                  <a:cubicBezTo>
                    <a:pt x="-260" y="19666"/>
                    <a:pt x="415" y="21278"/>
                    <a:pt x="3959" y="20633"/>
                  </a:cubicBezTo>
                  <a:cubicBezTo>
                    <a:pt x="7503" y="19988"/>
                    <a:pt x="13915" y="17087"/>
                    <a:pt x="16784" y="13863"/>
                  </a:cubicBezTo>
                  <a:cubicBezTo>
                    <a:pt x="19653" y="10639"/>
                    <a:pt x="18977" y="7093"/>
                    <a:pt x="17965" y="4836"/>
                  </a:cubicBezTo>
                  <a:cubicBezTo>
                    <a:pt x="16952" y="2579"/>
                    <a:pt x="15603" y="1612"/>
                    <a:pt x="14928" y="1129"/>
                  </a:cubicBezTo>
                  <a:cubicBezTo>
                    <a:pt x="14252" y="645"/>
                    <a:pt x="14252" y="645"/>
                    <a:pt x="14252" y="64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984749" y="41148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048249" y="4029880"/>
              <a:ext cx="228601" cy="19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8010"/>
                  </a:moveTo>
                  <a:cubicBezTo>
                    <a:pt x="1400" y="5428"/>
                    <a:pt x="2800" y="2845"/>
                    <a:pt x="4500" y="1436"/>
                  </a:cubicBezTo>
                  <a:cubicBezTo>
                    <a:pt x="6200" y="28"/>
                    <a:pt x="8200" y="-207"/>
                    <a:pt x="9700" y="145"/>
                  </a:cubicBezTo>
                  <a:cubicBezTo>
                    <a:pt x="11200" y="497"/>
                    <a:pt x="12200" y="1436"/>
                    <a:pt x="11500" y="4254"/>
                  </a:cubicBezTo>
                  <a:cubicBezTo>
                    <a:pt x="10800" y="7071"/>
                    <a:pt x="8400" y="11767"/>
                    <a:pt x="6700" y="14936"/>
                  </a:cubicBezTo>
                  <a:cubicBezTo>
                    <a:pt x="5000" y="18106"/>
                    <a:pt x="4000" y="19750"/>
                    <a:pt x="4100" y="20571"/>
                  </a:cubicBezTo>
                  <a:cubicBezTo>
                    <a:pt x="4200" y="21393"/>
                    <a:pt x="5400" y="21393"/>
                    <a:pt x="8500" y="21276"/>
                  </a:cubicBezTo>
                  <a:cubicBezTo>
                    <a:pt x="11600" y="21158"/>
                    <a:pt x="16600" y="20923"/>
                    <a:pt x="21600" y="2068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642562" y="4076700"/>
              <a:ext cx="145588" cy="20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168" fill="norm" stroke="1" extrusionOk="0">
                  <a:moveTo>
                    <a:pt x="20925" y="3340"/>
                  </a:moveTo>
                  <a:cubicBezTo>
                    <a:pt x="20012" y="2449"/>
                    <a:pt x="19100" y="1559"/>
                    <a:pt x="16970" y="1113"/>
                  </a:cubicBezTo>
                  <a:cubicBezTo>
                    <a:pt x="14840" y="668"/>
                    <a:pt x="11494" y="668"/>
                    <a:pt x="8148" y="3229"/>
                  </a:cubicBezTo>
                  <a:cubicBezTo>
                    <a:pt x="4801" y="5790"/>
                    <a:pt x="1455" y="10911"/>
                    <a:pt x="390" y="14474"/>
                  </a:cubicBezTo>
                  <a:cubicBezTo>
                    <a:pt x="-675" y="18037"/>
                    <a:pt x="542" y="20041"/>
                    <a:pt x="2824" y="20821"/>
                  </a:cubicBezTo>
                  <a:cubicBezTo>
                    <a:pt x="5105" y="21600"/>
                    <a:pt x="8452" y="21155"/>
                    <a:pt x="11190" y="18594"/>
                  </a:cubicBezTo>
                  <a:cubicBezTo>
                    <a:pt x="13928" y="16033"/>
                    <a:pt x="16057" y="11357"/>
                    <a:pt x="16210" y="7905"/>
                  </a:cubicBezTo>
                  <a:cubicBezTo>
                    <a:pt x="16362" y="4454"/>
                    <a:pt x="14536" y="2227"/>
                    <a:pt x="12711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6864349" y="42037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6908749" y="4021073"/>
              <a:ext cx="176716" cy="30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92" fill="norm" stroke="1" extrusionOk="0">
                  <a:moveTo>
                    <a:pt x="760" y="6192"/>
                  </a:moveTo>
                  <a:cubicBezTo>
                    <a:pt x="257" y="5292"/>
                    <a:pt x="-245" y="4392"/>
                    <a:pt x="132" y="3642"/>
                  </a:cubicBezTo>
                  <a:cubicBezTo>
                    <a:pt x="508" y="2892"/>
                    <a:pt x="1764" y="2292"/>
                    <a:pt x="4653" y="1692"/>
                  </a:cubicBezTo>
                  <a:cubicBezTo>
                    <a:pt x="7541" y="1092"/>
                    <a:pt x="12062" y="492"/>
                    <a:pt x="14950" y="192"/>
                  </a:cubicBezTo>
                  <a:cubicBezTo>
                    <a:pt x="17839" y="-108"/>
                    <a:pt x="19095" y="-108"/>
                    <a:pt x="19974" y="567"/>
                  </a:cubicBezTo>
                  <a:cubicBezTo>
                    <a:pt x="20853" y="1242"/>
                    <a:pt x="21355" y="2592"/>
                    <a:pt x="20602" y="5517"/>
                  </a:cubicBezTo>
                  <a:cubicBezTo>
                    <a:pt x="19848" y="8442"/>
                    <a:pt x="17839" y="12942"/>
                    <a:pt x="16960" y="15867"/>
                  </a:cubicBezTo>
                  <a:cubicBezTo>
                    <a:pt x="16081" y="18792"/>
                    <a:pt x="16332" y="20142"/>
                    <a:pt x="16583" y="2149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969040" y="4171950"/>
              <a:ext cx="23186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070" y="21600"/>
                  </a:moveTo>
                  <a:cubicBezTo>
                    <a:pt x="1088" y="19543"/>
                    <a:pt x="106" y="17486"/>
                    <a:pt x="8" y="14914"/>
                  </a:cubicBezTo>
                  <a:cubicBezTo>
                    <a:pt x="-90" y="12343"/>
                    <a:pt x="695" y="9257"/>
                    <a:pt x="4426" y="6686"/>
                  </a:cubicBezTo>
                  <a:cubicBezTo>
                    <a:pt x="8157" y="4114"/>
                    <a:pt x="14834" y="2057"/>
                    <a:pt x="2151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305050" y="1428750"/>
              <a:ext cx="444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86"/>
                    <a:pt x="11314" y="1371"/>
                    <a:pt x="7714" y="4971"/>
                  </a:cubicBezTo>
                  <a:cubicBezTo>
                    <a:pt x="4114" y="8571"/>
                    <a:pt x="2057" y="15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429499" y="1221543"/>
              <a:ext cx="81268" cy="15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096" fill="norm" stroke="1" extrusionOk="0">
                  <a:moveTo>
                    <a:pt x="13611" y="1372"/>
                  </a:moveTo>
                  <a:cubicBezTo>
                    <a:pt x="10911" y="1372"/>
                    <a:pt x="8211" y="1372"/>
                    <a:pt x="5781" y="2634"/>
                  </a:cubicBezTo>
                  <a:cubicBezTo>
                    <a:pt x="3351" y="3897"/>
                    <a:pt x="1191" y="6421"/>
                    <a:pt x="381" y="9367"/>
                  </a:cubicBezTo>
                  <a:cubicBezTo>
                    <a:pt x="-429" y="12312"/>
                    <a:pt x="111" y="15679"/>
                    <a:pt x="1461" y="17783"/>
                  </a:cubicBezTo>
                  <a:cubicBezTo>
                    <a:pt x="2811" y="19886"/>
                    <a:pt x="4971" y="20728"/>
                    <a:pt x="7401" y="21008"/>
                  </a:cubicBezTo>
                  <a:cubicBezTo>
                    <a:pt x="9831" y="21289"/>
                    <a:pt x="12531" y="21008"/>
                    <a:pt x="14961" y="18344"/>
                  </a:cubicBezTo>
                  <a:cubicBezTo>
                    <a:pt x="17391" y="15679"/>
                    <a:pt x="19551" y="10629"/>
                    <a:pt x="20361" y="7403"/>
                  </a:cubicBezTo>
                  <a:cubicBezTo>
                    <a:pt x="21171" y="4177"/>
                    <a:pt x="20631" y="2775"/>
                    <a:pt x="19011" y="1653"/>
                  </a:cubicBezTo>
                  <a:cubicBezTo>
                    <a:pt x="17391" y="531"/>
                    <a:pt x="14691" y="-311"/>
                    <a:pt x="13611" y="110"/>
                  </a:cubicBezTo>
                  <a:cubicBezTo>
                    <a:pt x="12531" y="531"/>
                    <a:pt x="13071" y="2214"/>
                    <a:pt x="13611" y="389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601383" y="1250950"/>
              <a:ext cx="21167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6457"/>
                    <a:pt x="0" y="11314"/>
                    <a:pt x="0" y="7714"/>
                  </a:cubicBezTo>
                  <a:cubicBezTo>
                    <a:pt x="0" y="4114"/>
                    <a:pt x="108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642541" y="1093746"/>
              <a:ext cx="253059" cy="19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92" fill="norm" stroke="1" extrusionOk="0">
                  <a:moveTo>
                    <a:pt x="1000" y="5347"/>
                  </a:moveTo>
                  <a:cubicBezTo>
                    <a:pt x="460" y="4198"/>
                    <a:pt x="-80" y="3049"/>
                    <a:pt x="10" y="2130"/>
                  </a:cubicBezTo>
                  <a:cubicBezTo>
                    <a:pt x="100" y="1211"/>
                    <a:pt x="820" y="521"/>
                    <a:pt x="1900" y="177"/>
                  </a:cubicBezTo>
                  <a:cubicBezTo>
                    <a:pt x="2980" y="-168"/>
                    <a:pt x="4420" y="-168"/>
                    <a:pt x="5680" y="1670"/>
                  </a:cubicBezTo>
                  <a:cubicBezTo>
                    <a:pt x="6940" y="3509"/>
                    <a:pt x="8020" y="7185"/>
                    <a:pt x="8110" y="10287"/>
                  </a:cubicBezTo>
                  <a:cubicBezTo>
                    <a:pt x="8200" y="13389"/>
                    <a:pt x="7300" y="15917"/>
                    <a:pt x="6580" y="17755"/>
                  </a:cubicBezTo>
                  <a:cubicBezTo>
                    <a:pt x="5860" y="19594"/>
                    <a:pt x="5320" y="20743"/>
                    <a:pt x="5500" y="21087"/>
                  </a:cubicBezTo>
                  <a:cubicBezTo>
                    <a:pt x="5680" y="21432"/>
                    <a:pt x="6580" y="20972"/>
                    <a:pt x="9370" y="19019"/>
                  </a:cubicBezTo>
                  <a:cubicBezTo>
                    <a:pt x="12160" y="17066"/>
                    <a:pt x="16840" y="13619"/>
                    <a:pt x="21520" y="1017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838450" y="960665"/>
              <a:ext cx="162984" cy="44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434"/>
                  </a:moveTo>
                  <a:cubicBezTo>
                    <a:pt x="281" y="927"/>
                    <a:pt x="561" y="420"/>
                    <a:pt x="1543" y="167"/>
                  </a:cubicBezTo>
                  <a:cubicBezTo>
                    <a:pt x="2525" y="-87"/>
                    <a:pt x="4208" y="-87"/>
                    <a:pt x="5891" y="420"/>
                  </a:cubicBezTo>
                  <a:cubicBezTo>
                    <a:pt x="7574" y="927"/>
                    <a:pt x="9257" y="1941"/>
                    <a:pt x="10099" y="3006"/>
                  </a:cubicBezTo>
                  <a:cubicBezTo>
                    <a:pt x="10940" y="4071"/>
                    <a:pt x="10940" y="5186"/>
                    <a:pt x="10239" y="6251"/>
                  </a:cubicBezTo>
                  <a:cubicBezTo>
                    <a:pt x="9538" y="7316"/>
                    <a:pt x="8135" y="8330"/>
                    <a:pt x="7574" y="9090"/>
                  </a:cubicBezTo>
                  <a:cubicBezTo>
                    <a:pt x="7013" y="9851"/>
                    <a:pt x="7294" y="10358"/>
                    <a:pt x="9117" y="10916"/>
                  </a:cubicBezTo>
                  <a:cubicBezTo>
                    <a:pt x="10940" y="11474"/>
                    <a:pt x="14306" y="12082"/>
                    <a:pt x="16971" y="12741"/>
                  </a:cubicBezTo>
                  <a:cubicBezTo>
                    <a:pt x="19636" y="13400"/>
                    <a:pt x="21600" y="14110"/>
                    <a:pt x="21600" y="15327"/>
                  </a:cubicBezTo>
                  <a:cubicBezTo>
                    <a:pt x="21600" y="16544"/>
                    <a:pt x="19636" y="18268"/>
                    <a:pt x="17532" y="19383"/>
                  </a:cubicBezTo>
                  <a:cubicBezTo>
                    <a:pt x="15429" y="20499"/>
                    <a:pt x="13184" y="21006"/>
                    <a:pt x="10940" y="2151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378200" y="3318112"/>
              <a:ext cx="704850" cy="55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1686" y="21304"/>
                    <a:pt x="3373" y="21141"/>
                    <a:pt x="5286" y="20854"/>
                  </a:cubicBezTo>
                  <a:cubicBezTo>
                    <a:pt x="7200" y="20568"/>
                    <a:pt x="9341" y="20159"/>
                    <a:pt x="11416" y="19832"/>
                  </a:cubicBezTo>
                  <a:cubicBezTo>
                    <a:pt x="13492" y="19504"/>
                    <a:pt x="15503" y="19259"/>
                    <a:pt x="16897" y="19095"/>
                  </a:cubicBezTo>
                  <a:cubicBezTo>
                    <a:pt x="18292" y="18932"/>
                    <a:pt x="19070" y="18850"/>
                    <a:pt x="19589" y="18686"/>
                  </a:cubicBezTo>
                  <a:cubicBezTo>
                    <a:pt x="20108" y="18523"/>
                    <a:pt x="20368" y="18277"/>
                    <a:pt x="20465" y="17704"/>
                  </a:cubicBezTo>
                  <a:cubicBezTo>
                    <a:pt x="20562" y="17132"/>
                    <a:pt x="20497" y="16232"/>
                    <a:pt x="20270" y="14759"/>
                  </a:cubicBezTo>
                  <a:cubicBezTo>
                    <a:pt x="20043" y="13286"/>
                    <a:pt x="19654" y="11241"/>
                    <a:pt x="19362" y="9236"/>
                  </a:cubicBezTo>
                  <a:cubicBezTo>
                    <a:pt x="19070" y="7232"/>
                    <a:pt x="18876" y="5268"/>
                    <a:pt x="18778" y="3877"/>
                  </a:cubicBezTo>
                  <a:cubicBezTo>
                    <a:pt x="18681" y="2486"/>
                    <a:pt x="18681" y="1668"/>
                    <a:pt x="18714" y="1013"/>
                  </a:cubicBezTo>
                  <a:cubicBezTo>
                    <a:pt x="18746" y="359"/>
                    <a:pt x="18811" y="-132"/>
                    <a:pt x="18908" y="32"/>
                  </a:cubicBezTo>
                  <a:cubicBezTo>
                    <a:pt x="19005" y="195"/>
                    <a:pt x="19135" y="1013"/>
                    <a:pt x="19395" y="2691"/>
                  </a:cubicBezTo>
                  <a:cubicBezTo>
                    <a:pt x="19654" y="4368"/>
                    <a:pt x="20043" y="6904"/>
                    <a:pt x="20335" y="9277"/>
                  </a:cubicBezTo>
                  <a:cubicBezTo>
                    <a:pt x="20627" y="11650"/>
                    <a:pt x="20822" y="13859"/>
                    <a:pt x="21016" y="15209"/>
                  </a:cubicBezTo>
                  <a:cubicBezTo>
                    <a:pt x="21211" y="16559"/>
                    <a:pt x="21405" y="17050"/>
                    <a:pt x="21600" y="1754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4013200" y="2804583"/>
              <a:ext cx="995067" cy="102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0" y="21064"/>
                  </a:moveTo>
                  <a:cubicBezTo>
                    <a:pt x="459" y="20931"/>
                    <a:pt x="917" y="20797"/>
                    <a:pt x="2018" y="20685"/>
                  </a:cubicBezTo>
                  <a:cubicBezTo>
                    <a:pt x="3118" y="20574"/>
                    <a:pt x="4861" y="20484"/>
                    <a:pt x="6627" y="20440"/>
                  </a:cubicBezTo>
                  <a:cubicBezTo>
                    <a:pt x="8392" y="20395"/>
                    <a:pt x="10181" y="20395"/>
                    <a:pt x="11855" y="20350"/>
                  </a:cubicBezTo>
                  <a:cubicBezTo>
                    <a:pt x="13529" y="20306"/>
                    <a:pt x="15088" y="20217"/>
                    <a:pt x="16555" y="20172"/>
                  </a:cubicBezTo>
                  <a:cubicBezTo>
                    <a:pt x="18023" y="20127"/>
                    <a:pt x="19399" y="20127"/>
                    <a:pt x="20270" y="20150"/>
                  </a:cubicBezTo>
                  <a:cubicBezTo>
                    <a:pt x="21141" y="20172"/>
                    <a:pt x="21508" y="20217"/>
                    <a:pt x="21554" y="20217"/>
                  </a:cubicBezTo>
                  <a:cubicBezTo>
                    <a:pt x="21600" y="20217"/>
                    <a:pt x="21325" y="20172"/>
                    <a:pt x="21073" y="20127"/>
                  </a:cubicBezTo>
                  <a:cubicBezTo>
                    <a:pt x="20820" y="20083"/>
                    <a:pt x="20591" y="20038"/>
                    <a:pt x="20362" y="20016"/>
                  </a:cubicBezTo>
                  <a:cubicBezTo>
                    <a:pt x="20132" y="19993"/>
                    <a:pt x="19903" y="19993"/>
                    <a:pt x="19789" y="19837"/>
                  </a:cubicBezTo>
                  <a:cubicBezTo>
                    <a:pt x="19674" y="19681"/>
                    <a:pt x="19674" y="19369"/>
                    <a:pt x="19559" y="18387"/>
                  </a:cubicBezTo>
                  <a:cubicBezTo>
                    <a:pt x="19445" y="17405"/>
                    <a:pt x="19215" y="15754"/>
                    <a:pt x="19032" y="14058"/>
                  </a:cubicBezTo>
                  <a:cubicBezTo>
                    <a:pt x="18848" y="12362"/>
                    <a:pt x="18711" y="10621"/>
                    <a:pt x="18642" y="8859"/>
                  </a:cubicBezTo>
                  <a:cubicBezTo>
                    <a:pt x="18573" y="7096"/>
                    <a:pt x="18573" y="5311"/>
                    <a:pt x="18550" y="3905"/>
                  </a:cubicBezTo>
                  <a:cubicBezTo>
                    <a:pt x="18527" y="2499"/>
                    <a:pt x="18482" y="1473"/>
                    <a:pt x="18436" y="848"/>
                  </a:cubicBezTo>
                  <a:cubicBezTo>
                    <a:pt x="18390" y="223"/>
                    <a:pt x="18344" y="0"/>
                    <a:pt x="18321" y="0"/>
                  </a:cubicBezTo>
                  <a:cubicBezTo>
                    <a:pt x="18298" y="0"/>
                    <a:pt x="18298" y="223"/>
                    <a:pt x="18413" y="937"/>
                  </a:cubicBezTo>
                  <a:cubicBezTo>
                    <a:pt x="18527" y="1651"/>
                    <a:pt x="18757" y="2856"/>
                    <a:pt x="18986" y="4106"/>
                  </a:cubicBezTo>
                  <a:cubicBezTo>
                    <a:pt x="19215" y="5355"/>
                    <a:pt x="19445" y="6650"/>
                    <a:pt x="19628" y="8033"/>
                  </a:cubicBezTo>
                  <a:cubicBezTo>
                    <a:pt x="19811" y="9417"/>
                    <a:pt x="19949" y="10889"/>
                    <a:pt x="20087" y="12451"/>
                  </a:cubicBezTo>
                  <a:cubicBezTo>
                    <a:pt x="20224" y="14013"/>
                    <a:pt x="20362" y="15664"/>
                    <a:pt x="20476" y="17204"/>
                  </a:cubicBezTo>
                  <a:cubicBezTo>
                    <a:pt x="20591" y="18744"/>
                    <a:pt x="20683" y="20172"/>
                    <a:pt x="20775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5048249" y="3142120"/>
              <a:ext cx="3397251" cy="66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686" y="21568"/>
                  </a:moveTo>
                  <a:cubicBezTo>
                    <a:pt x="646" y="21295"/>
                    <a:pt x="606" y="21021"/>
                    <a:pt x="518" y="20816"/>
                  </a:cubicBezTo>
                  <a:cubicBezTo>
                    <a:pt x="431" y="20611"/>
                    <a:pt x="296" y="20474"/>
                    <a:pt x="188" y="20338"/>
                  </a:cubicBezTo>
                  <a:cubicBezTo>
                    <a:pt x="81" y="20201"/>
                    <a:pt x="0" y="20064"/>
                    <a:pt x="0" y="19927"/>
                  </a:cubicBezTo>
                  <a:cubicBezTo>
                    <a:pt x="0" y="19791"/>
                    <a:pt x="81" y="19654"/>
                    <a:pt x="377" y="19552"/>
                  </a:cubicBezTo>
                  <a:cubicBezTo>
                    <a:pt x="673" y="19449"/>
                    <a:pt x="1184" y="19381"/>
                    <a:pt x="1696" y="19415"/>
                  </a:cubicBezTo>
                  <a:cubicBezTo>
                    <a:pt x="2207" y="19449"/>
                    <a:pt x="2719" y="19586"/>
                    <a:pt x="3243" y="19688"/>
                  </a:cubicBezTo>
                  <a:cubicBezTo>
                    <a:pt x="3768" y="19791"/>
                    <a:pt x="4307" y="19859"/>
                    <a:pt x="4825" y="19927"/>
                  </a:cubicBezTo>
                  <a:cubicBezTo>
                    <a:pt x="5343" y="19996"/>
                    <a:pt x="5841" y="20064"/>
                    <a:pt x="6319" y="20133"/>
                  </a:cubicBezTo>
                  <a:cubicBezTo>
                    <a:pt x="6796" y="20201"/>
                    <a:pt x="7254" y="20269"/>
                    <a:pt x="7711" y="20372"/>
                  </a:cubicBezTo>
                  <a:cubicBezTo>
                    <a:pt x="8169" y="20474"/>
                    <a:pt x="8627" y="20611"/>
                    <a:pt x="9064" y="20679"/>
                  </a:cubicBezTo>
                  <a:cubicBezTo>
                    <a:pt x="9501" y="20748"/>
                    <a:pt x="9919" y="20748"/>
                    <a:pt x="10161" y="20748"/>
                  </a:cubicBezTo>
                  <a:cubicBezTo>
                    <a:pt x="10403" y="20748"/>
                    <a:pt x="10470" y="20748"/>
                    <a:pt x="10544" y="20782"/>
                  </a:cubicBezTo>
                  <a:cubicBezTo>
                    <a:pt x="10618" y="20816"/>
                    <a:pt x="10699" y="20884"/>
                    <a:pt x="10739" y="20748"/>
                  </a:cubicBezTo>
                  <a:cubicBezTo>
                    <a:pt x="10780" y="20611"/>
                    <a:pt x="10780" y="20269"/>
                    <a:pt x="10773" y="18765"/>
                  </a:cubicBezTo>
                  <a:cubicBezTo>
                    <a:pt x="10766" y="17262"/>
                    <a:pt x="10753" y="14596"/>
                    <a:pt x="10739" y="12033"/>
                  </a:cubicBezTo>
                  <a:cubicBezTo>
                    <a:pt x="10726" y="9469"/>
                    <a:pt x="10713" y="7009"/>
                    <a:pt x="10706" y="5163"/>
                  </a:cubicBezTo>
                  <a:cubicBezTo>
                    <a:pt x="10699" y="3317"/>
                    <a:pt x="10699" y="2087"/>
                    <a:pt x="10699" y="1267"/>
                  </a:cubicBezTo>
                  <a:cubicBezTo>
                    <a:pt x="10699" y="446"/>
                    <a:pt x="10699" y="36"/>
                    <a:pt x="10692" y="2"/>
                  </a:cubicBezTo>
                  <a:cubicBezTo>
                    <a:pt x="10686" y="-32"/>
                    <a:pt x="10672" y="310"/>
                    <a:pt x="10679" y="1369"/>
                  </a:cubicBezTo>
                  <a:cubicBezTo>
                    <a:pt x="10686" y="2429"/>
                    <a:pt x="10713" y="4206"/>
                    <a:pt x="10739" y="6222"/>
                  </a:cubicBezTo>
                  <a:cubicBezTo>
                    <a:pt x="10766" y="8239"/>
                    <a:pt x="10793" y="10495"/>
                    <a:pt x="10820" y="12682"/>
                  </a:cubicBezTo>
                  <a:cubicBezTo>
                    <a:pt x="10847" y="14869"/>
                    <a:pt x="10874" y="16988"/>
                    <a:pt x="10887" y="18219"/>
                  </a:cubicBezTo>
                  <a:cubicBezTo>
                    <a:pt x="10901" y="19449"/>
                    <a:pt x="10901" y="19791"/>
                    <a:pt x="10894" y="20133"/>
                  </a:cubicBezTo>
                  <a:cubicBezTo>
                    <a:pt x="10887" y="20474"/>
                    <a:pt x="10874" y="20816"/>
                    <a:pt x="10881" y="20816"/>
                  </a:cubicBezTo>
                  <a:cubicBezTo>
                    <a:pt x="10887" y="20816"/>
                    <a:pt x="10914" y="20474"/>
                    <a:pt x="11096" y="20167"/>
                  </a:cubicBezTo>
                  <a:cubicBezTo>
                    <a:pt x="11278" y="19859"/>
                    <a:pt x="11614" y="19586"/>
                    <a:pt x="12038" y="19312"/>
                  </a:cubicBezTo>
                  <a:cubicBezTo>
                    <a:pt x="12462" y="19039"/>
                    <a:pt x="12973" y="18765"/>
                    <a:pt x="13458" y="18629"/>
                  </a:cubicBezTo>
                  <a:cubicBezTo>
                    <a:pt x="13942" y="18492"/>
                    <a:pt x="14400" y="18492"/>
                    <a:pt x="14851" y="18595"/>
                  </a:cubicBezTo>
                  <a:cubicBezTo>
                    <a:pt x="15302" y="18697"/>
                    <a:pt x="15746" y="18902"/>
                    <a:pt x="16230" y="19107"/>
                  </a:cubicBezTo>
                  <a:cubicBezTo>
                    <a:pt x="16715" y="19312"/>
                    <a:pt x="17240" y="19517"/>
                    <a:pt x="17731" y="19688"/>
                  </a:cubicBezTo>
                  <a:cubicBezTo>
                    <a:pt x="18222" y="19859"/>
                    <a:pt x="18680" y="19996"/>
                    <a:pt x="19184" y="20167"/>
                  </a:cubicBezTo>
                  <a:cubicBezTo>
                    <a:pt x="19689" y="20338"/>
                    <a:pt x="20241" y="20543"/>
                    <a:pt x="20651" y="20645"/>
                  </a:cubicBezTo>
                  <a:cubicBezTo>
                    <a:pt x="21062" y="20748"/>
                    <a:pt x="21331" y="20748"/>
                    <a:pt x="21600" y="2074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966199" y="1155700"/>
              <a:ext cx="82551" cy="43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0"/>
                  </a:moveTo>
                  <a:cubicBezTo>
                    <a:pt x="2769" y="3824"/>
                    <a:pt x="5538" y="7648"/>
                    <a:pt x="7477" y="10955"/>
                  </a:cubicBezTo>
                  <a:cubicBezTo>
                    <a:pt x="9415" y="14262"/>
                    <a:pt x="10523" y="17053"/>
                    <a:pt x="11908" y="18810"/>
                  </a:cubicBezTo>
                  <a:cubicBezTo>
                    <a:pt x="13292" y="20567"/>
                    <a:pt x="14954" y="21290"/>
                    <a:pt x="16615" y="21445"/>
                  </a:cubicBezTo>
                  <a:cubicBezTo>
                    <a:pt x="18277" y="21600"/>
                    <a:pt x="19938" y="21187"/>
                    <a:pt x="21600" y="207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970542" y="1193800"/>
              <a:ext cx="230608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0215" y="0"/>
                  </a:moveTo>
                  <a:cubicBezTo>
                    <a:pt x="19233" y="144"/>
                    <a:pt x="18251" y="288"/>
                    <a:pt x="16975" y="1224"/>
                  </a:cubicBezTo>
                  <a:cubicBezTo>
                    <a:pt x="15698" y="2160"/>
                    <a:pt x="14128" y="3888"/>
                    <a:pt x="11673" y="5544"/>
                  </a:cubicBezTo>
                  <a:cubicBezTo>
                    <a:pt x="9218" y="7200"/>
                    <a:pt x="5880" y="8784"/>
                    <a:pt x="3818" y="9792"/>
                  </a:cubicBezTo>
                  <a:cubicBezTo>
                    <a:pt x="1757" y="10800"/>
                    <a:pt x="971" y="11232"/>
                    <a:pt x="480" y="11808"/>
                  </a:cubicBezTo>
                  <a:cubicBezTo>
                    <a:pt x="-11" y="12384"/>
                    <a:pt x="-207" y="13104"/>
                    <a:pt x="284" y="13680"/>
                  </a:cubicBezTo>
                  <a:cubicBezTo>
                    <a:pt x="775" y="14256"/>
                    <a:pt x="1953" y="14688"/>
                    <a:pt x="4506" y="15840"/>
                  </a:cubicBezTo>
                  <a:cubicBezTo>
                    <a:pt x="7058" y="16992"/>
                    <a:pt x="10986" y="18864"/>
                    <a:pt x="14029" y="19944"/>
                  </a:cubicBezTo>
                  <a:cubicBezTo>
                    <a:pt x="17073" y="21024"/>
                    <a:pt x="19233" y="21312"/>
                    <a:pt x="2139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9235762" y="1331383"/>
              <a:ext cx="149538" cy="15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61" fill="norm" stroke="1" extrusionOk="0">
                  <a:moveTo>
                    <a:pt x="1394" y="9792"/>
                  </a:moveTo>
                  <a:cubicBezTo>
                    <a:pt x="494" y="10944"/>
                    <a:pt x="-406" y="12096"/>
                    <a:pt x="194" y="12816"/>
                  </a:cubicBezTo>
                  <a:cubicBezTo>
                    <a:pt x="794" y="13536"/>
                    <a:pt x="2894" y="13824"/>
                    <a:pt x="4844" y="13248"/>
                  </a:cubicBezTo>
                  <a:cubicBezTo>
                    <a:pt x="6794" y="12672"/>
                    <a:pt x="8594" y="11232"/>
                    <a:pt x="9794" y="9360"/>
                  </a:cubicBezTo>
                  <a:cubicBezTo>
                    <a:pt x="10994" y="7488"/>
                    <a:pt x="11594" y="5184"/>
                    <a:pt x="11594" y="3312"/>
                  </a:cubicBezTo>
                  <a:cubicBezTo>
                    <a:pt x="11594" y="1440"/>
                    <a:pt x="10994" y="0"/>
                    <a:pt x="9194" y="0"/>
                  </a:cubicBezTo>
                  <a:cubicBezTo>
                    <a:pt x="7394" y="0"/>
                    <a:pt x="4394" y="1440"/>
                    <a:pt x="2594" y="4464"/>
                  </a:cubicBezTo>
                  <a:cubicBezTo>
                    <a:pt x="794" y="7488"/>
                    <a:pt x="194" y="12096"/>
                    <a:pt x="944" y="15408"/>
                  </a:cubicBezTo>
                  <a:cubicBezTo>
                    <a:pt x="1694" y="18720"/>
                    <a:pt x="3794" y="20736"/>
                    <a:pt x="7394" y="21168"/>
                  </a:cubicBezTo>
                  <a:cubicBezTo>
                    <a:pt x="10994" y="21600"/>
                    <a:pt x="16094" y="20448"/>
                    <a:pt x="21194" y="19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404349" y="1263650"/>
              <a:ext cx="133351" cy="23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6480"/>
                  </a:moveTo>
                  <a:cubicBezTo>
                    <a:pt x="1029" y="5695"/>
                    <a:pt x="2057" y="4909"/>
                    <a:pt x="3429" y="4909"/>
                  </a:cubicBezTo>
                  <a:cubicBezTo>
                    <a:pt x="4800" y="4909"/>
                    <a:pt x="6514" y="5695"/>
                    <a:pt x="8229" y="8149"/>
                  </a:cubicBezTo>
                  <a:cubicBezTo>
                    <a:pt x="9943" y="10604"/>
                    <a:pt x="11657" y="14727"/>
                    <a:pt x="12171" y="17280"/>
                  </a:cubicBezTo>
                  <a:cubicBezTo>
                    <a:pt x="12686" y="19833"/>
                    <a:pt x="12000" y="20815"/>
                    <a:pt x="10800" y="21207"/>
                  </a:cubicBezTo>
                  <a:cubicBezTo>
                    <a:pt x="9600" y="21600"/>
                    <a:pt x="7886" y="21404"/>
                    <a:pt x="7029" y="19735"/>
                  </a:cubicBezTo>
                  <a:cubicBezTo>
                    <a:pt x="6171" y="18065"/>
                    <a:pt x="6171" y="14924"/>
                    <a:pt x="8743" y="11389"/>
                  </a:cubicBezTo>
                  <a:cubicBezTo>
                    <a:pt x="11314" y="7855"/>
                    <a:pt x="16457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9569449" y="1279438"/>
              <a:ext cx="82551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715"/>
                  </a:moveTo>
                  <a:cubicBezTo>
                    <a:pt x="554" y="6717"/>
                    <a:pt x="1108" y="11719"/>
                    <a:pt x="1938" y="11719"/>
                  </a:cubicBezTo>
                  <a:cubicBezTo>
                    <a:pt x="2769" y="11719"/>
                    <a:pt x="3877" y="6717"/>
                    <a:pt x="5538" y="3761"/>
                  </a:cubicBezTo>
                  <a:cubicBezTo>
                    <a:pt x="7200" y="805"/>
                    <a:pt x="9415" y="-104"/>
                    <a:pt x="11354" y="10"/>
                  </a:cubicBezTo>
                  <a:cubicBezTo>
                    <a:pt x="13292" y="123"/>
                    <a:pt x="14954" y="1260"/>
                    <a:pt x="16062" y="4443"/>
                  </a:cubicBezTo>
                  <a:cubicBezTo>
                    <a:pt x="17169" y="7627"/>
                    <a:pt x="17723" y="12856"/>
                    <a:pt x="18554" y="16039"/>
                  </a:cubicBezTo>
                  <a:cubicBezTo>
                    <a:pt x="19385" y="19222"/>
                    <a:pt x="20492" y="20359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9701918" y="1096568"/>
              <a:ext cx="209638" cy="38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76" fill="norm" stroke="1" extrusionOk="0">
                  <a:moveTo>
                    <a:pt x="2655" y="13770"/>
                  </a:moveTo>
                  <a:cubicBezTo>
                    <a:pt x="3724" y="13770"/>
                    <a:pt x="4794" y="13770"/>
                    <a:pt x="5756" y="13595"/>
                  </a:cubicBezTo>
                  <a:cubicBezTo>
                    <a:pt x="6718" y="13420"/>
                    <a:pt x="7574" y="13070"/>
                    <a:pt x="8002" y="12602"/>
                  </a:cubicBezTo>
                  <a:cubicBezTo>
                    <a:pt x="8429" y="12135"/>
                    <a:pt x="8429" y="11552"/>
                    <a:pt x="7895" y="11260"/>
                  </a:cubicBezTo>
                  <a:cubicBezTo>
                    <a:pt x="7360" y="10968"/>
                    <a:pt x="6291" y="10968"/>
                    <a:pt x="4901" y="11493"/>
                  </a:cubicBezTo>
                  <a:cubicBezTo>
                    <a:pt x="3511" y="12019"/>
                    <a:pt x="1800" y="13070"/>
                    <a:pt x="837" y="14354"/>
                  </a:cubicBezTo>
                  <a:cubicBezTo>
                    <a:pt x="-125" y="15638"/>
                    <a:pt x="-339" y="17156"/>
                    <a:pt x="623" y="18148"/>
                  </a:cubicBezTo>
                  <a:cubicBezTo>
                    <a:pt x="1586" y="19141"/>
                    <a:pt x="3724" y="19608"/>
                    <a:pt x="6184" y="19199"/>
                  </a:cubicBezTo>
                  <a:cubicBezTo>
                    <a:pt x="8643" y="18791"/>
                    <a:pt x="11423" y="17506"/>
                    <a:pt x="13776" y="15113"/>
                  </a:cubicBezTo>
                  <a:cubicBezTo>
                    <a:pt x="16128" y="12719"/>
                    <a:pt x="18053" y="9217"/>
                    <a:pt x="19229" y="6765"/>
                  </a:cubicBezTo>
                  <a:cubicBezTo>
                    <a:pt x="20406" y="4313"/>
                    <a:pt x="20833" y="2912"/>
                    <a:pt x="21047" y="1919"/>
                  </a:cubicBezTo>
                  <a:cubicBezTo>
                    <a:pt x="21261" y="927"/>
                    <a:pt x="21261" y="343"/>
                    <a:pt x="20726" y="110"/>
                  </a:cubicBezTo>
                  <a:cubicBezTo>
                    <a:pt x="20192" y="-124"/>
                    <a:pt x="19122" y="-7"/>
                    <a:pt x="18267" y="693"/>
                  </a:cubicBezTo>
                  <a:cubicBezTo>
                    <a:pt x="17411" y="1394"/>
                    <a:pt x="16770" y="2678"/>
                    <a:pt x="16556" y="5422"/>
                  </a:cubicBezTo>
                  <a:cubicBezTo>
                    <a:pt x="16342" y="8166"/>
                    <a:pt x="16556" y="12369"/>
                    <a:pt x="17091" y="15288"/>
                  </a:cubicBezTo>
                  <a:cubicBezTo>
                    <a:pt x="17625" y="18207"/>
                    <a:pt x="18481" y="19841"/>
                    <a:pt x="19336" y="21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0290356" y="1008430"/>
              <a:ext cx="158322" cy="43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64" fill="norm" stroke="1" extrusionOk="0">
                  <a:moveTo>
                    <a:pt x="397" y="4150"/>
                  </a:moveTo>
                  <a:cubicBezTo>
                    <a:pt x="117" y="7401"/>
                    <a:pt x="-164" y="10651"/>
                    <a:pt x="117" y="13377"/>
                  </a:cubicBezTo>
                  <a:cubicBezTo>
                    <a:pt x="397" y="16104"/>
                    <a:pt x="1239" y="18306"/>
                    <a:pt x="1940" y="19669"/>
                  </a:cubicBezTo>
                  <a:cubicBezTo>
                    <a:pt x="2641" y="21032"/>
                    <a:pt x="3202" y="21556"/>
                    <a:pt x="3623" y="21451"/>
                  </a:cubicBezTo>
                  <a:cubicBezTo>
                    <a:pt x="4044" y="21346"/>
                    <a:pt x="4324" y="20612"/>
                    <a:pt x="4044" y="18201"/>
                  </a:cubicBezTo>
                  <a:cubicBezTo>
                    <a:pt x="3763" y="15789"/>
                    <a:pt x="2922" y="11700"/>
                    <a:pt x="2361" y="8711"/>
                  </a:cubicBezTo>
                  <a:cubicBezTo>
                    <a:pt x="1800" y="5723"/>
                    <a:pt x="1519" y="3836"/>
                    <a:pt x="1659" y="2630"/>
                  </a:cubicBezTo>
                  <a:cubicBezTo>
                    <a:pt x="1800" y="1424"/>
                    <a:pt x="2361" y="900"/>
                    <a:pt x="3342" y="533"/>
                  </a:cubicBezTo>
                  <a:cubicBezTo>
                    <a:pt x="4324" y="166"/>
                    <a:pt x="5727" y="-44"/>
                    <a:pt x="7691" y="8"/>
                  </a:cubicBezTo>
                  <a:cubicBezTo>
                    <a:pt x="9654" y="61"/>
                    <a:pt x="12179" y="375"/>
                    <a:pt x="14844" y="2001"/>
                  </a:cubicBezTo>
                  <a:cubicBezTo>
                    <a:pt x="17509" y="3626"/>
                    <a:pt x="20314" y="6562"/>
                    <a:pt x="20875" y="9183"/>
                  </a:cubicBezTo>
                  <a:cubicBezTo>
                    <a:pt x="21436" y="11805"/>
                    <a:pt x="19753" y="14111"/>
                    <a:pt x="16948" y="15841"/>
                  </a:cubicBezTo>
                  <a:cubicBezTo>
                    <a:pt x="14142" y="17572"/>
                    <a:pt x="10215" y="18725"/>
                    <a:pt x="7270" y="19354"/>
                  </a:cubicBezTo>
                  <a:cubicBezTo>
                    <a:pt x="4324" y="19983"/>
                    <a:pt x="2361" y="20088"/>
                    <a:pt x="1239" y="19826"/>
                  </a:cubicBezTo>
                  <a:cubicBezTo>
                    <a:pt x="117" y="19564"/>
                    <a:pt x="-164" y="18935"/>
                    <a:pt x="1098" y="18201"/>
                  </a:cubicBezTo>
                  <a:cubicBezTo>
                    <a:pt x="2361" y="17467"/>
                    <a:pt x="5166" y="16628"/>
                    <a:pt x="7971" y="157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0489492" y="1192717"/>
              <a:ext cx="102309" cy="16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891" fill="norm" stroke="1" extrusionOk="0">
                  <a:moveTo>
                    <a:pt x="4033" y="12136"/>
                  </a:moveTo>
                  <a:cubicBezTo>
                    <a:pt x="7489" y="9736"/>
                    <a:pt x="10945" y="7336"/>
                    <a:pt x="13105" y="5336"/>
                  </a:cubicBezTo>
                  <a:cubicBezTo>
                    <a:pt x="15265" y="3336"/>
                    <a:pt x="16129" y="1736"/>
                    <a:pt x="15481" y="803"/>
                  </a:cubicBezTo>
                  <a:cubicBezTo>
                    <a:pt x="14833" y="-130"/>
                    <a:pt x="12673" y="-397"/>
                    <a:pt x="9865" y="803"/>
                  </a:cubicBezTo>
                  <a:cubicBezTo>
                    <a:pt x="7057" y="2003"/>
                    <a:pt x="3601" y="4670"/>
                    <a:pt x="1657" y="7603"/>
                  </a:cubicBezTo>
                  <a:cubicBezTo>
                    <a:pt x="-287" y="10536"/>
                    <a:pt x="-719" y="13736"/>
                    <a:pt x="1441" y="16136"/>
                  </a:cubicBezTo>
                  <a:cubicBezTo>
                    <a:pt x="3601" y="18536"/>
                    <a:pt x="8353" y="20136"/>
                    <a:pt x="12025" y="20670"/>
                  </a:cubicBezTo>
                  <a:cubicBezTo>
                    <a:pt x="15697" y="21203"/>
                    <a:pt x="18289" y="20670"/>
                    <a:pt x="20881" y="20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0633355" y="1129873"/>
              <a:ext cx="85446" cy="17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48" fill="norm" stroke="1" extrusionOk="0">
                  <a:moveTo>
                    <a:pt x="3882" y="6832"/>
                  </a:moveTo>
                  <a:cubicBezTo>
                    <a:pt x="2301" y="9343"/>
                    <a:pt x="721" y="11855"/>
                    <a:pt x="194" y="11981"/>
                  </a:cubicBezTo>
                  <a:cubicBezTo>
                    <a:pt x="-333" y="12106"/>
                    <a:pt x="194" y="9846"/>
                    <a:pt x="2038" y="7334"/>
                  </a:cubicBezTo>
                  <a:cubicBezTo>
                    <a:pt x="3882" y="4822"/>
                    <a:pt x="7043" y="2060"/>
                    <a:pt x="9940" y="804"/>
                  </a:cubicBezTo>
                  <a:cubicBezTo>
                    <a:pt x="12838" y="-452"/>
                    <a:pt x="15472" y="-201"/>
                    <a:pt x="17052" y="1306"/>
                  </a:cubicBezTo>
                  <a:cubicBezTo>
                    <a:pt x="18633" y="2813"/>
                    <a:pt x="19160" y="5576"/>
                    <a:pt x="19687" y="9092"/>
                  </a:cubicBezTo>
                  <a:cubicBezTo>
                    <a:pt x="20213" y="12608"/>
                    <a:pt x="20740" y="16878"/>
                    <a:pt x="21267" y="21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0774718" y="1120515"/>
              <a:ext cx="109183" cy="19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07" fill="norm" stroke="1" extrusionOk="0">
                  <a:moveTo>
                    <a:pt x="21022" y="1085"/>
                  </a:moveTo>
                  <a:cubicBezTo>
                    <a:pt x="16947" y="615"/>
                    <a:pt x="12871" y="146"/>
                    <a:pt x="9814" y="28"/>
                  </a:cubicBezTo>
                  <a:cubicBezTo>
                    <a:pt x="6758" y="-89"/>
                    <a:pt x="4720" y="146"/>
                    <a:pt x="3294" y="850"/>
                  </a:cubicBezTo>
                  <a:cubicBezTo>
                    <a:pt x="1867" y="1554"/>
                    <a:pt x="1052" y="2728"/>
                    <a:pt x="441" y="3902"/>
                  </a:cubicBezTo>
                  <a:cubicBezTo>
                    <a:pt x="-170" y="5076"/>
                    <a:pt x="-578" y="6250"/>
                    <a:pt x="2275" y="8128"/>
                  </a:cubicBezTo>
                  <a:cubicBezTo>
                    <a:pt x="5128" y="10007"/>
                    <a:pt x="11241" y="12589"/>
                    <a:pt x="14501" y="14585"/>
                  </a:cubicBezTo>
                  <a:cubicBezTo>
                    <a:pt x="17762" y="16581"/>
                    <a:pt x="18169" y="17989"/>
                    <a:pt x="17762" y="19163"/>
                  </a:cubicBezTo>
                  <a:cubicBezTo>
                    <a:pt x="17354" y="20337"/>
                    <a:pt x="16131" y="21276"/>
                    <a:pt x="14705" y="21394"/>
                  </a:cubicBezTo>
                  <a:cubicBezTo>
                    <a:pt x="13279" y="21511"/>
                    <a:pt x="11648" y="20807"/>
                    <a:pt x="10018" y="201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0921999" y="116205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0934699" y="1028700"/>
              <a:ext cx="25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1052439" y="939800"/>
              <a:ext cx="60062" cy="36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22" fill="norm" stroke="1" extrusionOk="0">
                  <a:moveTo>
                    <a:pt x="12196" y="0"/>
                  </a:moveTo>
                  <a:cubicBezTo>
                    <a:pt x="8472" y="2747"/>
                    <a:pt x="4748" y="5494"/>
                    <a:pt x="2513" y="8615"/>
                  </a:cubicBezTo>
                  <a:cubicBezTo>
                    <a:pt x="279" y="11736"/>
                    <a:pt x="-466" y="15232"/>
                    <a:pt x="279" y="17480"/>
                  </a:cubicBezTo>
                  <a:cubicBezTo>
                    <a:pt x="1024" y="19727"/>
                    <a:pt x="3258" y="20726"/>
                    <a:pt x="6237" y="21163"/>
                  </a:cubicBezTo>
                  <a:cubicBezTo>
                    <a:pt x="9217" y="21600"/>
                    <a:pt x="12941" y="21475"/>
                    <a:pt x="15548" y="20851"/>
                  </a:cubicBezTo>
                  <a:cubicBezTo>
                    <a:pt x="18155" y="20227"/>
                    <a:pt x="19644" y="19103"/>
                    <a:pt x="21134" y="179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1036031" y="1138343"/>
              <a:ext cx="264598" cy="31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58" fill="norm" stroke="1" extrusionOk="0">
                  <a:moveTo>
                    <a:pt x="4613" y="1581"/>
                  </a:moveTo>
                  <a:cubicBezTo>
                    <a:pt x="3933" y="1158"/>
                    <a:pt x="3253" y="734"/>
                    <a:pt x="2317" y="522"/>
                  </a:cubicBezTo>
                  <a:cubicBezTo>
                    <a:pt x="1382" y="311"/>
                    <a:pt x="191" y="311"/>
                    <a:pt x="21" y="381"/>
                  </a:cubicBezTo>
                  <a:cubicBezTo>
                    <a:pt x="-149" y="452"/>
                    <a:pt x="701" y="593"/>
                    <a:pt x="2062" y="663"/>
                  </a:cubicBezTo>
                  <a:cubicBezTo>
                    <a:pt x="3423" y="734"/>
                    <a:pt x="5294" y="734"/>
                    <a:pt x="6654" y="522"/>
                  </a:cubicBezTo>
                  <a:cubicBezTo>
                    <a:pt x="8015" y="311"/>
                    <a:pt x="8865" y="-113"/>
                    <a:pt x="9120" y="28"/>
                  </a:cubicBezTo>
                  <a:cubicBezTo>
                    <a:pt x="9375" y="169"/>
                    <a:pt x="9035" y="875"/>
                    <a:pt x="9290" y="1299"/>
                  </a:cubicBezTo>
                  <a:cubicBezTo>
                    <a:pt x="9545" y="1722"/>
                    <a:pt x="10396" y="1863"/>
                    <a:pt x="11331" y="1652"/>
                  </a:cubicBezTo>
                  <a:cubicBezTo>
                    <a:pt x="12267" y="1440"/>
                    <a:pt x="13287" y="875"/>
                    <a:pt x="13797" y="1016"/>
                  </a:cubicBezTo>
                  <a:cubicBezTo>
                    <a:pt x="14308" y="1158"/>
                    <a:pt x="14308" y="2005"/>
                    <a:pt x="15073" y="3840"/>
                  </a:cubicBezTo>
                  <a:cubicBezTo>
                    <a:pt x="15838" y="5675"/>
                    <a:pt x="17369" y="8499"/>
                    <a:pt x="18645" y="10828"/>
                  </a:cubicBezTo>
                  <a:cubicBezTo>
                    <a:pt x="19920" y="13158"/>
                    <a:pt x="20941" y="14993"/>
                    <a:pt x="21196" y="16546"/>
                  </a:cubicBezTo>
                  <a:cubicBezTo>
                    <a:pt x="21451" y="18099"/>
                    <a:pt x="20941" y="19369"/>
                    <a:pt x="19835" y="20216"/>
                  </a:cubicBezTo>
                  <a:cubicBezTo>
                    <a:pt x="18730" y="21063"/>
                    <a:pt x="17029" y="21487"/>
                    <a:pt x="15413" y="20852"/>
                  </a:cubicBezTo>
                  <a:cubicBezTo>
                    <a:pt x="13797" y="20216"/>
                    <a:pt x="12267" y="18522"/>
                    <a:pt x="10736" y="168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9223738" y="1903802"/>
              <a:ext cx="199663" cy="31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32" fill="norm" stroke="1" extrusionOk="0">
                  <a:moveTo>
                    <a:pt x="19401" y="2197"/>
                  </a:moveTo>
                  <a:cubicBezTo>
                    <a:pt x="19628" y="1491"/>
                    <a:pt x="19855" y="785"/>
                    <a:pt x="19287" y="362"/>
                  </a:cubicBezTo>
                  <a:cubicBezTo>
                    <a:pt x="18719" y="-62"/>
                    <a:pt x="17354" y="-203"/>
                    <a:pt x="14853" y="432"/>
                  </a:cubicBezTo>
                  <a:cubicBezTo>
                    <a:pt x="12352" y="1068"/>
                    <a:pt x="8714" y="2479"/>
                    <a:pt x="6327" y="3821"/>
                  </a:cubicBezTo>
                  <a:cubicBezTo>
                    <a:pt x="3940" y="5162"/>
                    <a:pt x="2803" y="6432"/>
                    <a:pt x="3030" y="7703"/>
                  </a:cubicBezTo>
                  <a:cubicBezTo>
                    <a:pt x="3258" y="8973"/>
                    <a:pt x="4849" y="10244"/>
                    <a:pt x="6327" y="10879"/>
                  </a:cubicBezTo>
                  <a:cubicBezTo>
                    <a:pt x="7805" y="11515"/>
                    <a:pt x="9169" y="11515"/>
                    <a:pt x="10533" y="11373"/>
                  </a:cubicBezTo>
                  <a:cubicBezTo>
                    <a:pt x="11898" y="11232"/>
                    <a:pt x="13262" y="10950"/>
                    <a:pt x="13375" y="10950"/>
                  </a:cubicBezTo>
                  <a:cubicBezTo>
                    <a:pt x="13489" y="10950"/>
                    <a:pt x="12352" y="11232"/>
                    <a:pt x="10192" y="12079"/>
                  </a:cubicBezTo>
                  <a:cubicBezTo>
                    <a:pt x="8032" y="12926"/>
                    <a:pt x="4849" y="14338"/>
                    <a:pt x="2916" y="15397"/>
                  </a:cubicBezTo>
                  <a:cubicBezTo>
                    <a:pt x="984" y="16456"/>
                    <a:pt x="302" y="17162"/>
                    <a:pt x="74" y="17868"/>
                  </a:cubicBezTo>
                  <a:cubicBezTo>
                    <a:pt x="-153" y="18573"/>
                    <a:pt x="74" y="19279"/>
                    <a:pt x="1666" y="19985"/>
                  </a:cubicBezTo>
                  <a:cubicBezTo>
                    <a:pt x="3258" y="20691"/>
                    <a:pt x="6213" y="21397"/>
                    <a:pt x="9738" y="21326"/>
                  </a:cubicBezTo>
                  <a:cubicBezTo>
                    <a:pt x="13262" y="21256"/>
                    <a:pt x="17354" y="20409"/>
                    <a:pt x="21447" y="19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9484958" y="2039293"/>
              <a:ext cx="74279" cy="13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092" fill="norm" stroke="1" extrusionOk="0">
                  <a:moveTo>
                    <a:pt x="14546" y="2799"/>
                  </a:moveTo>
                  <a:cubicBezTo>
                    <a:pt x="12795" y="1490"/>
                    <a:pt x="11044" y="181"/>
                    <a:pt x="8709" y="18"/>
                  </a:cubicBezTo>
                  <a:cubicBezTo>
                    <a:pt x="6373" y="-146"/>
                    <a:pt x="3454" y="836"/>
                    <a:pt x="1703" y="2472"/>
                  </a:cubicBezTo>
                  <a:cubicBezTo>
                    <a:pt x="-48" y="4109"/>
                    <a:pt x="-632" y="6399"/>
                    <a:pt x="827" y="8036"/>
                  </a:cubicBezTo>
                  <a:cubicBezTo>
                    <a:pt x="2287" y="9672"/>
                    <a:pt x="5790" y="10654"/>
                    <a:pt x="9292" y="11636"/>
                  </a:cubicBezTo>
                  <a:cubicBezTo>
                    <a:pt x="12795" y="12618"/>
                    <a:pt x="16298" y="13599"/>
                    <a:pt x="18341" y="14909"/>
                  </a:cubicBezTo>
                  <a:cubicBezTo>
                    <a:pt x="20384" y="16218"/>
                    <a:pt x="20968" y="17854"/>
                    <a:pt x="20092" y="19163"/>
                  </a:cubicBezTo>
                  <a:cubicBezTo>
                    <a:pt x="19217" y="20472"/>
                    <a:pt x="16882" y="21454"/>
                    <a:pt x="13379" y="20963"/>
                  </a:cubicBezTo>
                  <a:cubicBezTo>
                    <a:pt x="9876" y="20472"/>
                    <a:pt x="5206" y="18509"/>
                    <a:pt x="536" y="165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671413" y="1854200"/>
              <a:ext cx="63138" cy="32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406" fill="norm" stroke="1" extrusionOk="0">
                  <a:moveTo>
                    <a:pt x="10332" y="0"/>
                  </a:moveTo>
                  <a:cubicBezTo>
                    <a:pt x="6152" y="1964"/>
                    <a:pt x="1971" y="3927"/>
                    <a:pt x="578" y="7083"/>
                  </a:cubicBezTo>
                  <a:cubicBezTo>
                    <a:pt x="-816" y="10239"/>
                    <a:pt x="578" y="14587"/>
                    <a:pt x="1971" y="17112"/>
                  </a:cubicBezTo>
                  <a:cubicBezTo>
                    <a:pt x="3365" y="19636"/>
                    <a:pt x="4758" y="20338"/>
                    <a:pt x="7197" y="20829"/>
                  </a:cubicBezTo>
                  <a:cubicBezTo>
                    <a:pt x="9636" y="21319"/>
                    <a:pt x="13119" y="21600"/>
                    <a:pt x="15558" y="21249"/>
                  </a:cubicBezTo>
                  <a:cubicBezTo>
                    <a:pt x="17997" y="20899"/>
                    <a:pt x="19390" y="19917"/>
                    <a:pt x="20784" y="189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599083" y="1936750"/>
              <a:ext cx="186003" cy="19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98" fill="norm" stroke="1" extrusionOk="0">
                  <a:moveTo>
                    <a:pt x="6136" y="8962"/>
                  </a:moveTo>
                  <a:cubicBezTo>
                    <a:pt x="4909" y="8962"/>
                    <a:pt x="3682" y="8962"/>
                    <a:pt x="2455" y="8962"/>
                  </a:cubicBezTo>
                  <a:cubicBezTo>
                    <a:pt x="1227" y="8962"/>
                    <a:pt x="0" y="8962"/>
                    <a:pt x="0" y="9191"/>
                  </a:cubicBezTo>
                  <a:cubicBezTo>
                    <a:pt x="0" y="9421"/>
                    <a:pt x="1227" y="9881"/>
                    <a:pt x="3805" y="10226"/>
                  </a:cubicBezTo>
                  <a:cubicBezTo>
                    <a:pt x="6382" y="10570"/>
                    <a:pt x="10309" y="10800"/>
                    <a:pt x="13377" y="11489"/>
                  </a:cubicBezTo>
                  <a:cubicBezTo>
                    <a:pt x="16445" y="12179"/>
                    <a:pt x="18655" y="13328"/>
                    <a:pt x="19882" y="14477"/>
                  </a:cubicBezTo>
                  <a:cubicBezTo>
                    <a:pt x="21109" y="15626"/>
                    <a:pt x="21355" y="16774"/>
                    <a:pt x="21477" y="18153"/>
                  </a:cubicBezTo>
                  <a:cubicBezTo>
                    <a:pt x="21600" y="19532"/>
                    <a:pt x="21600" y="21140"/>
                    <a:pt x="21477" y="21370"/>
                  </a:cubicBezTo>
                  <a:cubicBezTo>
                    <a:pt x="21355" y="21600"/>
                    <a:pt x="21109" y="20451"/>
                    <a:pt x="20986" y="16660"/>
                  </a:cubicBezTo>
                  <a:cubicBezTo>
                    <a:pt x="20864" y="12868"/>
                    <a:pt x="20864" y="6434"/>
                    <a:pt x="2086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9836149" y="1955800"/>
              <a:ext cx="2032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0"/>
                  </a:moveTo>
                  <a:cubicBezTo>
                    <a:pt x="450" y="4832"/>
                    <a:pt x="900" y="9663"/>
                    <a:pt x="1238" y="13642"/>
                  </a:cubicBezTo>
                  <a:cubicBezTo>
                    <a:pt x="1575" y="17621"/>
                    <a:pt x="1800" y="20747"/>
                    <a:pt x="1912" y="21174"/>
                  </a:cubicBezTo>
                  <a:cubicBezTo>
                    <a:pt x="2025" y="21600"/>
                    <a:pt x="2025" y="19326"/>
                    <a:pt x="2250" y="16626"/>
                  </a:cubicBezTo>
                  <a:cubicBezTo>
                    <a:pt x="2475" y="13926"/>
                    <a:pt x="2925" y="10800"/>
                    <a:pt x="3487" y="8526"/>
                  </a:cubicBezTo>
                  <a:cubicBezTo>
                    <a:pt x="4050" y="6253"/>
                    <a:pt x="4725" y="4832"/>
                    <a:pt x="5513" y="4689"/>
                  </a:cubicBezTo>
                  <a:cubicBezTo>
                    <a:pt x="6300" y="4547"/>
                    <a:pt x="7200" y="5684"/>
                    <a:pt x="7762" y="7958"/>
                  </a:cubicBezTo>
                  <a:cubicBezTo>
                    <a:pt x="8325" y="10232"/>
                    <a:pt x="8550" y="13642"/>
                    <a:pt x="9112" y="13074"/>
                  </a:cubicBezTo>
                  <a:cubicBezTo>
                    <a:pt x="9675" y="12505"/>
                    <a:pt x="10575" y="7958"/>
                    <a:pt x="11475" y="5116"/>
                  </a:cubicBezTo>
                  <a:cubicBezTo>
                    <a:pt x="12375" y="2274"/>
                    <a:pt x="13275" y="1137"/>
                    <a:pt x="14512" y="1563"/>
                  </a:cubicBezTo>
                  <a:cubicBezTo>
                    <a:pt x="15750" y="1989"/>
                    <a:pt x="17325" y="3979"/>
                    <a:pt x="18562" y="7532"/>
                  </a:cubicBezTo>
                  <a:cubicBezTo>
                    <a:pt x="19800" y="11084"/>
                    <a:pt x="20700" y="16200"/>
                    <a:pt x="21600" y="21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080905" y="1751470"/>
              <a:ext cx="275946" cy="319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73" fill="norm" stroke="1" extrusionOk="0">
                  <a:moveTo>
                    <a:pt x="6162" y="17129"/>
                  </a:moveTo>
                  <a:cubicBezTo>
                    <a:pt x="6162" y="16418"/>
                    <a:pt x="6162" y="15708"/>
                    <a:pt x="6079" y="14997"/>
                  </a:cubicBezTo>
                  <a:cubicBezTo>
                    <a:pt x="5997" y="14287"/>
                    <a:pt x="5832" y="13576"/>
                    <a:pt x="5337" y="13221"/>
                  </a:cubicBezTo>
                  <a:cubicBezTo>
                    <a:pt x="4843" y="12866"/>
                    <a:pt x="4018" y="12866"/>
                    <a:pt x="3111" y="13647"/>
                  </a:cubicBezTo>
                  <a:cubicBezTo>
                    <a:pt x="2204" y="14429"/>
                    <a:pt x="1215" y="15992"/>
                    <a:pt x="638" y="17200"/>
                  </a:cubicBezTo>
                  <a:cubicBezTo>
                    <a:pt x="61" y="18408"/>
                    <a:pt x="-104" y="19260"/>
                    <a:pt x="61" y="19971"/>
                  </a:cubicBezTo>
                  <a:cubicBezTo>
                    <a:pt x="226" y="20681"/>
                    <a:pt x="720" y="21250"/>
                    <a:pt x="1298" y="21321"/>
                  </a:cubicBezTo>
                  <a:cubicBezTo>
                    <a:pt x="1875" y="21392"/>
                    <a:pt x="2534" y="20966"/>
                    <a:pt x="3276" y="20397"/>
                  </a:cubicBezTo>
                  <a:cubicBezTo>
                    <a:pt x="4018" y="19829"/>
                    <a:pt x="4843" y="19118"/>
                    <a:pt x="5502" y="19189"/>
                  </a:cubicBezTo>
                  <a:cubicBezTo>
                    <a:pt x="6162" y="19260"/>
                    <a:pt x="6656" y="20113"/>
                    <a:pt x="7316" y="20681"/>
                  </a:cubicBezTo>
                  <a:cubicBezTo>
                    <a:pt x="7975" y="21250"/>
                    <a:pt x="8800" y="21534"/>
                    <a:pt x="9542" y="21463"/>
                  </a:cubicBezTo>
                  <a:cubicBezTo>
                    <a:pt x="10284" y="21392"/>
                    <a:pt x="10943" y="20966"/>
                    <a:pt x="12015" y="18976"/>
                  </a:cubicBezTo>
                  <a:cubicBezTo>
                    <a:pt x="13087" y="16987"/>
                    <a:pt x="14571" y="13434"/>
                    <a:pt x="15560" y="10308"/>
                  </a:cubicBezTo>
                  <a:cubicBezTo>
                    <a:pt x="16549" y="7181"/>
                    <a:pt x="17044" y="4481"/>
                    <a:pt x="17209" y="2705"/>
                  </a:cubicBezTo>
                  <a:cubicBezTo>
                    <a:pt x="17374" y="929"/>
                    <a:pt x="17209" y="76"/>
                    <a:pt x="16797" y="5"/>
                  </a:cubicBezTo>
                  <a:cubicBezTo>
                    <a:pt x="16385" y="-66"/>
                    <a:pt x="15725" y="645"/>
                    <a:pt x="15313" y="3060"/>
                  </a:cubicBezTo>
                  <a:cubicBezTo>
                    <a:pt x="14901" y="5476"/>
                    <a:pt x="14736" y="9597"/>
                    <a:pt x="14901" y="12368"/>
                  </a:cubicBezTo>
                  <a:cubicBezTo>
                    <a:pt x="15065" y="15139"/>
                    <a:pt x="15560" y="16560"/>
                    <a:pt x="16137" y="17697"/>
                  </a:cubicBezTo>
                  <a:cubicBezTo>
                    <a:pt x="16714" y="18834"/>
                    <a:pt x="17374" y="19687"/>
                    <a:pt x="18116" y="20042"/>
                  </a:cubicBezTo>
                  <a:cubicBezTo>
                    <a:pt x="18858" y="20397"/>
                    <a:pt x="19682" y="20255"/>
                    <a:pt x="20259" y="19545"/>
                  </a:cubicBezTo>
                  <a:cubicBezTo>
                    <a:pt x="20836" y="18834"/>
                    <a:pt x="21166" y="17555"/>
                    <a:pt x="21496" y="162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0281155" y="1924050"/>
              <a:ext cx="191127" cy="11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51" fill="norm" stroke="1" extrusionOk="0">
                  <a:moveTo>
                    <a:pt x="4170" y="2274"/>
                  </a:moveTo>
                  <a:cubicBezTo>
                    <a:pt x="2292" y="1516"/>
                    <a:pt x="413" y="758"/>
                    <a:pt x="61" y="379"/>
                  </a:cubicBezTo>
                  <a:cubicBezTo>
                    <a:pt x="-291" y="0"/>
                    <a:pt x="883" y="0"/>
                    <a:pt x="3348" y="189"/>
                  </a:cubicBezTo>
                  <a:cubicBezTo>
                    <a:pt x="5813" y="379"/>
                    <a:pt x="9570" y="758"/>
                    <a:pt x="12035" y="758"/>
                  </a:cubicBezTo>
                  <a:cubicBezTo>
                    <a:pt x="14500" y="758"/>
                    <a:pt x="15674" y="379"/>
                    <a:pt x="15792" y="947"/>
                  </a:cubicBezTo>
                  <a:cubicBezTo>
                    <a:pt x="15909" y="1516"/>
                    <a:pt x="14970" y="3032"/>
                    <a:pt x="14266" y="4926"/>
                  </a:cubicBezTo>
                  <a:cubicBezTo>
                    <a:pt x="13561" y="6821"/>
                    <a:pt x="13092" y="9095"/>
                    <a:pt x="13326" y="11937"/>
                  </a:cubicBezTo>
                  <a:cubicBezTo>
                    <a:pt x="13561" y="14779"/>
                    <a:pt x="14500" y="18189"/>
                    <a:pt x="15557" y="19895"/>
                  </a:cubicBezTo>
                  <a:cubicBezTo>
                    <a:pt x="16613" y="21600"/>
                    <a:pt x="17787" y="21600"/>
                    <a:pt x="18961" y="19705"/>
                  </a:cubicBezTo>
                  <a:cubicBezTo>
                    <a:pt x="20135" y="17811"/>
                    <a:pt x="21309" y="14021"/>
                    <a:pt x="21192" y="10421"/>
                  </a:cubicBezTo>
                  <a:cubicBezTo>
                    <a:pt x="21074" y="6821"/>
                    <a:pt x="19666" y="3411"/>
                    <a:pt x="182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0490199" y="1828800"/>
              <a:ext cx="139701" cy="20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7935"/>
                  </a:moveTo>
                  <a:cubicBezTo>
                    <a:pt x="1636" y="7494"/>
                    <a:pt x="3273" y="7053"/>
                    <a:pt x="6218" y="8155"/>
                  </a:cubicBezTo>
                  <a:cubicBezTo>
                    <a:pt x="9164" y="9257"/>
                    <a:pt x="13418" y="11902"/>
                    <a:pt x="15545" y="13886"/>
                  </a:cubicBezTo>
                  <a:cubicBezTo>
                    <a:pt x="17673" y="15869"/>
                    <a:pt x="17673" y="17192"/>
                    <a:pt x="17509" y="18404"/>
                  </a:cubicBezTo>
                  <a:cubicBezTo>
                    <a:pt x="17345" y="19616"/>
                    <a:pt x="17018" y="20718"/>
                    <a:pt x="16036" y="21159"/>
                  </a:cubicBezTo>
                  <a:cubicBezTo>
                    <a:pt x="15055" y="21600"/>
                    <a:pt x="13418" y="21380"/>
                    <a:pt x="12436" y="20718"/>
                  </a:cubicBezTo>
                  <a:cubicBezTo>
                    <a:pt x="11455" y="20057"/>
                    <a:pt x="11127" y="18955"/>
                    <a:pt x="12764" y="15429"/>
                  </a:cubicBezTo>
                  <a:cubicBezTo>
                    <a:pt x="14400" y="11902"/>
                    <a:pt x="18000" y="59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1013668" y="1645592"/>
              <a:ext cx="194083" cy="437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83" fill="norm" stroke="1" extrusionOk="0">
                  <a:moveTo>
                    <a:pt x="14866" y="574"/>
                  </a:moveTo>
                  <a:cubicBezTo>
                    <a:pt x="13487" y="264"/>
                    <a:pt x="12108" y="-46"/>
                    <a:pt x="10959" y="6"/>
                  </a:cubicBezTo>
                  <a:cubicBezTo>
                    <a:pt x="9810" y="57"/>
                    <a:pt x="8891" y="471"/>
                    <a:pt x="7168" y="2279"/>
                  </a:cubicBezTo>
                  <a:cubicBezTo>
                    <a:pt x="5444" y="4088"/>
                    <a:pt x="2917" y="7292"/>
                    <a:pt x="1423" y="10289"/>
                  </a:cubicBezTo>
                  <a:cubicBezTo>
                    <a:pt x="-70" y="13286"/>
                    <a:pt x="-530" y="16076"/>
                    <a:pt x="734" y="18040"/>
                  </a:cubicBezTo>
                  <a:cubicBezTo>
                    <a:pt x="1998" y="20004"/>
                    <a:pt x="4985" y="21141"/>
                    <a:pt x="8661" y="21347"/>
                  </a:cubicBezTo>
                  <a:cubicBezTo>
                    <a:pt x="12338" y="21554"/>
                    <a:pt x="16704" y="20831"/>
                    <a:pt x="21070" y="201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1302999" y="1741854"/>
              <a:ext cx="142965" cy="23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36" fill="norm" stroke="1" extrusionOk="0">
                  <a:moveTo>
                    <a:pt x="0" y="393"/>
                  </a:moveTo>
                  <a:cubicBezTo>
                    <a:pt x="318" y="4941"/>
                    <a:pt x="635" y="9488"/>
                    <a:pt x="953" y="12520"/>
                  </a:cubicBezTo>
                  <a:cubicBezTo>
                    <a:pt x="1271" y="15551"/>
                    <a:pt x="1588" y="17067"/>
                    <a:pt x="1906" y="18488"/>
                  </a:cubicBezTo>
                  <a:cubicBezTo>
                    <a:pt x="2224" y="19909"/>
                    <a:pt x="2541" y="21236"/>
                    <a:pt x="2859" y="21330"/>
                  </a:cubicBezTo>
                  <a:cubicBezTo>
                    <a:pt x="3176" y="21425"/>
                    <a:pt x="3494" y="20288"/>
                    <a:pt x="3653" y="16972"/>
                  </a:cubicBezTo>
                  <a:cubicBezTo>
                    <a:pt x="3812" y="13657"/>
                    <a:pt x="3812" y="8162"/>
                    <a:pt x="3812" y="4941"/>
                  </a:cubicBezTo>
                  <a:cubicBezTo>
                    <a:pt x="3812" y="1720"/>
                    <a:pt x="3812" y="772"/>
                    <a:pt x="4606" y="299"/>
                  </a:cubicBezTo>
                  <a:cubicBezTo>
                    <a:pt x="5400" y="-175"/>
                    <a:pt x="6988" y="-175"/>
                    <a:pt x="9529" y="962"/>
                  </a:cubicBezTo>
                  <a:cubicBezTo>
                    <a:pt x="12071" y="2099"/>
                    <a:pt x="15565" y="4372"/>
                    <a:pt x="17947" y="6930"/>
                  </a:cubicBezTo>
                  <a:cubicBezTo>
                    <a:pt x="20329" y="9488"/>
                    <a:pt x="21600" y="12330"/>
                    <a:pt x="21441" y="14225"/>
                  </a:cubicBezTo>
                  <a:cubicBezTo>
                    <a:pt x="21282" y="16120"/>
                    <a:pt x="19694" y="17067"/>
                    <a:pt x="17312" y="17920"/>
                  </a:cubicBezTo>
                  <a:cubicBezTo>
                    <a:pt x="14929" y="18772"/>
                    <a:pt x="11753" y="19530"/>
                    <a:pt x="10482" y="19909"/>
                  </a:cubicBezTo>
                  <a:cubicBezTo>
                    <a:pt x="9212" y="20288"/>
                    <a:pt x="9847" y="20288"/>
                    <a:pt x="10482" y="202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1112499" y="1765300"/>
              <a:ext cx="25401" cy="24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0"/>
                  </a:moveTo>
                  <a:cubicBezTo>
                    <a:pt x="3600" y="5308"/>
                    <a:pt x="7200" y="10617"/>
                    <a:pt x="9000" y="13729"/>
                  </a:cubicBezTo>
                  <a:cubicBezTo>
                    <a:pt x="10800" y="16841"/>
                    <a:pt x="10800" y="17756"/>
                    <a:pt x="11700" y="18763"/>
                  </a:cubicBezTo>
                  <a:cubicBezTo>
                    <a:pt x="12600" y="19769"/>
                    <a:pt x="14400" y="20868"/>
                    <a:pt x="16200" y="21234"/>
                  </a:cubicBezTo>
                  <a:cubicBezTo>
                    <a:pt x="18000" y="21600"/>
                    <a:pt x="19800" y="21234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1125675" y="1797050"/>
              <a:ext cx="17097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10214" y="0"/>
                  </a:moveTo>
                  <a:cubicBezTo>
                    <a:pt x="8897" y="2667"/>
                    <a:pt x="7579" y="5333"/>
                    <a:pt x="5999" y="7867"/>
                  </a:cubicBezTo>
                  <a:cubicBezTo>
                    <a:pt x="4418" y="10400"/>
                    <a:pt x="2575" y="12800"/>
                    <a:pt x="1389" y="14667"/>
                  </a:cubicBezTo>
                  <a:cubicBezTo>
                    <a:pt x="204" y="16533"/>
                    <a:pt x="-323" y="17867"/>
                    <a:pt x="204" y="18800"/>
                  </a:cubicBezTo>
                  <a:cubicBezTo>
                    <a:pt x="731" y="19733"/>
                    <a:pt x="2311" y="20267"/>
                    <a:pt x="5999" y="20667"/>
                  </a:cubicBezTo>
                  <a:cubicBezTo>
                    <a:pt x="9687" y="21067"/>
                    <a:pt x="15482" y="21333"/>
                    <a:pt x="212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1519405" y="1711822"/>
              <a:ext cx="151895" cy="29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37" fill="norm" stroke="1" extrusionOk="0">
                  <a:moveTo>
                    <a:pt x="20628" y="197"/>
                  </a:moveTo>
                  <a:cubicBezTo>
                    <a:pt x="16728" y="41"/>
                    <a:pt x="12828" y="-114"/>
                    <a:pt x="10128" y="119"/>
                  </a:cubicBezTo>
                  <a:cubicBezTo>
                    <a:pt x="7428" y="352"/>
                    <a:pt x="5928" y="974"/>
                    <a:pt x="4428" y="3615"/>
                  </a:cubicBezTo>
                  <a:cubicBezTo>
                    <a:pt x="2928" y="6257"/>
                    <a:pt x="1428" y="10919"/>
                    <a:pt x="678" y="13794"/>
                  </a:cubicBezTo>
                  <a:cubicBezTo>
                    <a:pt x="-72" y="16669"/>
                    <a:pt x="-72" y="17757"/>
                    <a:pt x="78" y="18689"/>
                  </a:cubicBezTo>
                  <a:cubicBezTo>
                    <a:pt x="228" y="19621"/>
                    <a:pt x="528" y="20398"/>
                    <a:pt x="1428" y="20864"/>
                  </a:cubicBezTo>
                  <a:cubicBezTo>
                    <a:pt x="2328" y="21331"/>
                    <a:pt x="3828" y="21486"/>
                    <a:pt x="6978" y="21175"/>
                  </a:cubicBezTo>
                  <a:cubicBezTo>
                    <a:pt x="10128" y="20864"/>
                    <a:pt x="14928" y="20087"/>
                    <a:pt x="17628" y="19388"/>
                  </a:cubicBezTo>
                  <a:cubicBezTo>
                    <a:pt x="20328" y="18689"/>
                    <a:pt x="20928" y="18067"/>
                    <a:pt x="21528" y="17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1525249" y="1828800"/>
              <a:ext cx="241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6800"/>
                    <a:pt x="12126" y="12000"/>
                    <a:pt x="15726" y="8400"/>
                  </a:cubicBezTo>
                  <a:cubicBezTo>
                    <a:pt x="19326" y="4800"/>
                    <a:pt x="2046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1734799" y="1612900"/>
              <a:ext cx="159786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600" fill="norm" stroke="1" extrusionOk="0">
                  <a:moveTo>
                    <a:pt x="5742" y="0"/>
                  </a:moveTo>
                  <a:cubicBezTo>
                    <a:pt x="11210" y="2800"/>
                    <a:pt x="16678" y="5600"/>
                    <a:pt x="19139" y="8200"/>
                  </a:cubicBezTo>
                  <a:cubicBezTo>
                    <a:pt x="21600" y="10800"/>
                    <a:pt x="21053" y="13200"/>
                    <a:pt x="17362" y="15400"/>
                  </a:cubicBezTo>
                  <a:cubicBezTo>
                    <a:pt x="13671" y="17600"/>
                    <a:pt x="6835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8902427" y="1589196"/>
              <a:ext cx="1092474" cy="20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29" fill="norm" stroke="1" extrusionOk="0">
                  <a:moveTo>
                    <a:pt x="382" y="13709"/>
                  </a:moveTo>
                  <a:cubicBezTo>
                    <a:pt x="173" y="14370"/>
                    <a:pt x="-36" y="15031"/>
                    <a:pt x="6" y="15472"/>
                  </a:cubicBezTo>
                  <a:cubicBezTo>
                    <a:pt x="48" y="15913"/>
                    <a:pt x="340" y="16133"/>
                    <a:pt x="1155" y="15803"/>
                  </a:cubicBezTo>
                  <a:cubicBezTo>
                    <a:pt x="1969" y="15472"/>
                    <a:pt x="3306" y="14590"/>
                    <a:pt x="4706" y="13488"/>
                  </a:cubicBezTo>
                  <a:cubicBezTo>
                    <a:pt x="6106" y="12386"/>
                    <a:pt x="7568" y="11064"/>
                    <a:pt x="9114" y="9852"/>
                  </a:cubicBezTo>
                  <a:cubicBezTo>
                    <a:pt x="10660" y="8639"/>
                    <a:pt x="12289" y="7537"/>
                    <a:pt x="13835" y="6215"/>
                  </a:cubicBezTo>
                  <a:cubicBezTo>
                    <a:pt x="15381" y="4892"/>
                    <a:pt x="16843" y="3350"/>
                    <a:pt x="17699" y="2468"/>
                  </a:cubicBezTo>
                  <a:cubicBezTo>
                    <a:pt x="18556" y="1586"/>
                    <a:pt x="18807" y="1366"/>
                    <a:pt x="18827" y="925"/>
                  </a:cubicBezTo>
                  <a:cubicBezTo>
                    <a:pt x="18848" y="484"/>
                    <a:pt x="18639" y="-177"/>
                    <a:pt x="17846" y="43"/>
                  </a:cubicBezTo>
                  <a:cubicBezTo>
                    <a:pt x="17052" y="264"/>
                    <a:pt x="15673" y="1366"/>
                    <a:pt x="14232" y="2909"/>
                  </a:cubicBezTo>
                  <a:cubicBezTo>
                    <a:pt x="12790" y="4452"/>
                    <a:pt x="11286" y="6435"/>
                    <a:pt x="9699" y="8639"/>
                  </a:cubicBezTo>
                  <a:cubicBezTo>
                    <a:pt x="8111" y="10843"/>
                    <a:pt x="6440" y="13268"/>
                    <a:pt x="5124" y="15141"/>
                  </a:cubicBezTo>
                  <a:cubicBezTo>
                    <a:pt x="3808" y="17015"/>
                    <a:pt x="2847" y="18337"/>
                    <a:pt x="2262" y="19219"/>
                  </a:cubicBezTo>
                  <a:cubicBezTo>
                    <a:pt x="1677" y="20101"/>
                    <a:pt x="1468" y="20541"/>
                    <a:pt x="1468" y="20872"/>
                  </a:cubicBezTo>
                  <a:cubicBezTo>
                    <a:pt x="1468" y="21203"/>
                    <a:pt x="1677" y="21423"/>
                    <a:pt x="2575" y="20982"/>
                  </a:cubicBezTo>
                  <a:cubicBezTo>
                    <a:pt x="3473" y="20541"/>
                    <a:pt x="5061" y="19439"/>
                    <a:pt x="6670" y="17786"/>
                  </a:cubicBezTo>
                  <a:cubicBezTo>
                    <a:pt x="8278" y="16133"/>
                    <a:pt x="9908" y="13929"/>
                    <a:pt x="11537" y="12056"/>
                  </a:cubicBezTo>
                  <a:cubicBezTo>
                    <a:pt x="13166" y="10182"/>
                    <a:pt x="14796" y="8639"/>
                    <a:pt x="16404" y="6986"/>
                  </a:cubicBezTo>
                  <a:cubicBezTo>
                    <a:pt x="18013" y="5333"/>
                    <a:pt x="19600" y="3570"/>
                    <a:pt x="20457" y="2468"/>
                  </a:cubicBezTo>
                  <a:cubicBezTo>
                    <a:pt x="21313" y="1366"/>
                    <a:pt x="21439" y="925"/>
                    <a:pt x="21564" y="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369311" y="3289744"/>
              <a:ext cx="5357130" cy="55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21580"/>
                  </a:moveTo>
                  <a:cubicBezTo>
                    <a:pt x="115" y="21474"/>
                    <a:pt x="230" y="21368"/>
                    <a:pt x="350" y="21049"/>
                  </a:cubicBezTo>
                  <a:cubicBezTo>
                    <a:pt x="471" y="20731"/>
                    <a:pt x="596" y="20200"/>
                    <a:pt x="706" y="19590"/>
                  </a:cubicBezTo>
                  <a:cubicBezTo>
                    <a:pt x="815" y="18980"/>
                    <a:pt x="908" y="18290"/>
                    <a:pt x="993" y="17520"/>
                  </a:cubicBezTo>
                  <a:cubicBezTo>
                    <a:pt x="1078" y="16751"/>
                    <a:pt x="1154" y="15901"/>
                    <a:pt x="1223" y="15158"/>
                  </a:cubicBezTo>
                  <a:cubicBezTo>
                    <a:pt x="1291" y="14415"/>
                    <a:pt x="1351" y="13779"/>
                    <a:pt x="1412" y="12982"/>
                  </a:cubicBezTo>
                  <a:cubicBezTo>
                    <a:pt x="1472" y="12186"/>
                    <a:pt x="1532" y="11231"/>
                    <a:pt x="1587" y="10302"/>
                  </a:cubicBezTo>
                  <a:cubicBezTo>
                    <a:pt x="1641" y="9374"/>
                    <a:pt x="1691" y="8471"/>
                    <a:pt x="1743" y="7728"/>
                  </a:cubicBezTo>
                  <a:cubicBezTo>
                    <a:pt x="1795" y="6985"/>
                    <a:pt x="1849" y="6402"/>
                    <a:pt x="1912" y="5632"/>
                  </a:cubicBezTo>
                  <a:cubicBezTo>
                    <a:pt x="1975" y="4863"/>
                    <a:pt x="2046" y="3907"/>
                    <a:pt x="2095" y="3191"/>
                  </a:cubicBezTo>
                  <a:cubicBezTo>
                    <a:pt x="2145" y="2474"/>
                    <a:pt x="2172" y="1997"/>
                    <a:pt x="2221" y="1519"/>
                  </a:cubicBezTo>
                  <a:cubicBezTo>
                    <a:pt x="2271" y="1041"/>
                    <a:pt x="2342" y="564"/>
                    <a:pt x="2435" y="298"/>
                  </a:cubicBezTo>
                  <a:cubicBezTo>
                    <a:pt x="2528" y="33"/>
                    <a:pt x="2643" y="-20"/>
                    <a:pt x="2741" y="7"/>
                  </a:cubicBezTo>
                  <a:cubicBezTo>
                    <a:pt x="2840" y="33"/>
                    <a:pt x="2922" y="139"/>
                    <a:pt x="3006" y="537"/>
                  </a:cubicBezTo>
                  <a:cubicBezTo>
                    <a:pt x="3091" y="935"/>
                    <a:pt x="3179" y="1625"/>
                    <a:pt x="3244" y="2315"/>
                  </a:cubicBezTo>
                  <a:cubicBezTo>
                    <a:pt x="3310" y="3005"/>
                    <a:pt x="3354" y="3695"/>
                    <a:pt x="3400" y="4358"/>
                  </a:cubicBezTo>
                  <a:cubicBezTo>
                    <a:pt x="3447" y="5022"/>
                    <a:pt x="3496" y="5659"/>
                    <a:pt x="3573" y="6508"/>
                  </a:cubicBezTo>
                  <a:cubicBezTo>
                    <a:pt x="3649" y="7357"/>
                    <a:pt x="3753" y="8418"/>
                    <a:pt x="3835" y="9241"/>
                  </a:cubicBezTo>
                  <a:cubicBezTo>
                    <a:pt x="3917" y="10064"/>
                    <a:pt x="3978" y="10647"/>
                    <a:pt x="4065" y="11072"/>
                  </a:cubicBezTo>
                  <a:cubicBezTo>
                    <a:pt x="4153" y="11496"/>
                    <a:pt x="4267" y="11762"/>
                    <a:pt x="4407" y="11974"/>
                  </a:cubicBezTo>
                  <a:cubicBezTo>
                    <a:pt x="4547" y="12186"/>
                    <a:pt x="4711" y="12346"/>
                    <a:pt x="4875" y="12452"/>
                  </a:cubicBezTo>
                  <a:cubicBezTo>
                    <a:pt x="5039" y="12558"/>
                    <a:pt x="5203" y="12611"/>
                    <a:pt x="5367" y="12797"/>
                  </a:cubicBezTo>
                  <a:cubicBezTo>
                    <a:pt x="5531" y="12982"/>
                    <a:pt x="5695" y="13301"/>
                    <a:pt x="5851" y="13566"/>
                  </a:cubicBezTo>
                  <a:cubicBezTo>
                    <a:pt x="6007" y="13832"/>
                    <a:pt x="6155" y="14044"/>
                    <a:pt x="6303" y="14230"/>
                  </a:cubicBezTo>
                  <a:cubicBezTo>
                    <a:pt x="6450" y="14415"/>
                    <a:pt x="6598" y="14575"/>
                    <a:pt x="6751" y="14760"/>
                  </a:cubicBezTo>
                  <a:cubicBezTo>
                    <a:pt x="6905" y="14946"/>
                    <a:pt x="7063" y="15158"/>
                    <a:pt x="7225" y="15344"/>
                  </a:cubicBezTo>
                  <a:cubicBezTo>
                    <a:pt x="7386" y="15530"/>
                    <a:pt x="7550" y="15689"/>
                    <a:pt x="7728" y="15875"/>
                  </a:cubicBezTo>
                  <a:cubicBezTo>
                    <a:pt x="7906" y="16061"/>
                    <a:pt x="8097" y="16273"/>
                    <a:pt x="8294" y="16459"/>
                  </a:cubicBezTo>
                  <a:cubicBezTo>
                    <a:pt x="8491" y="16644"/>
                    <a:pt x="8694" y="16804"/>
                    <a:pt x="8896" y="16936"/>
                  </a:cubicBezTo>
                  <a:cubicBezTo>
                    <a:pt x="9098" y="17069"/>
                    <a:pt x="9301" y="17175"/>
                    <a:pt x="9498" y="17255"/>
                  </a:cubicBezTo>
                  <a:cubicBezTo>
                    <a:pt x="9695" y="17334"/>
                    <a:pt x="9886" y="17387"/>
                    <a:pt x="10089" y="17440"/>
                  </a:cubicBezTo>
                  <a:cubicBezTo>
                    <a:pt x="10291" y="17494"/>
                    <a:pt x="10505" y="17547"/>
                    <a:pt x="10726" y="17573"/>
                  </a:cubicBezTo>
                  <a:cubicBezTo>
                    <a:pt x="10948" y="17600"/>
                    <a:pt x="11178" y="17600"/>
                    <a:pt x="11416" y="17600"/>
                  </a:cubicBezTo>
                  <a:cubicBezTo>
                    <a:pt x="11653" y="17600"/>
                    <a:pt x="11900" y="17600"/>
                    <a:pt x="12124" y="17573"/>
                  </a:cubicBezTo>
                  <a:cubicBezTo>
                    <a:pt x="12348" y="17547"/>
                    <a:pt x="12551" y="17494"/>
                    <a:pt x="12761" y="17467"/>
                  </a:cubicBezTo>
                  <a:cubicBezTo>
                    <a:pt x="12972" y="17440"/>
                    <a:pt x="13191" y="17440"/>
                    <a:pt x="13415" y="17414"/>
                  </a:cubicBezTo>
                  <a:cubicBezTo>
                    <a:pt x="13640" y="17387"/>
                    <a:pt x="13869" y="17334"/>
                    <a:pt x="14096" y="17308"/>
                  </a:cubicBezTo>
                  <a:cubicBezTo>
                    <a:pt x="14323" y="17281"/>
                    <a:pt x="14548" y="17281"/>
                    <a:pt x="14775" y="17255"/>
                  </a:cubicBezTo>
                  <a:cubicBezTo>
                    <a:pt x="15002" y="17228"/>
                    <a:pt x="15232" y="17175"/>
                    <a:pt x="15440" y="17095"/>
                  </a:cubicBezTo>
                  <a:cubicBezTo>
                    <a:pt x="15647" y="17016"/>
                    <a:pt x="15833" y="16910"/>
                    <a:pt x="16025" y="16804"/>
                  </a:cubicBezTo>
                  <a:cubicBezTo>
                    <a:pt x="16216" y="16697"/>
                    <a:pt x="16413" y="16591"/>
                    <a:pt x="16608" y="16485"/>
                  </a:cubicBezTo>
                  <a:cubicBezTo>
                    <a:pt x="16802" y="16379"/>
                    <a:pt x="16993" y="16273"/>
                    <a:pt x="17190" y="16193"/>
                  </a:cubicBezTo>
                  <a:cubicBezTo>
                    <a:pt x="17387" y="16114"/>
                    <a:pt x="17590" y="16061"/>
                    <a:pt x="17789" y="15981"/>
                  </a:cubicBezTo>
                  <a:cubicBezTo>
                    <a:pt x="17989" y="15901"/>
                    <a:pt x="18186" y="15795"/>
                    <a:pt x="18378" y="15689"/>
                  </a:cubicBezTo>
                  <a:cubicBezTo>
                    <a:pt x="18569" y="15583"/>
                    <a:pt x="18755" y="15477"/>
                    <a:pt x="18941" y="15344"/>
                  </a:cubicBezTo>
                  <a:cubicBezTo>
                    <a:pt x="19127" y="15211"/>
                    <a:pt x="19313" y="15052"/>
                    <a:pt x="19507" y="14893"/>
                  </a:cubicBezTo>
                  <a:cubicBezTo>
                    <a:pt x="19702" y="14734"/>
                    <a:pt x="19904" y="14575"/>
                    <a:pt x="20101" y="14442"/>
                  </a:cubicBezTo>
                  <a:cubicBezTo>
                    <a:pt x="20298" y="14309"/>
                    <a:pt x="20489" y="14203"/>
                    <a:pt x="20714" y="14150"/>
                  </a:cubicBezTo>
                  <a:cubicBezTo>
                    <a:pt x="20938" y="14097"/>
                    <a:pt x="21195" y="14097"/>
                    <a:pt x="21348" y="14177"/>
                  </a:cubicBezTo>
                  <a:cubicBezTo>
                    <a:pt x="21502" y="14256"/>
                    <a:pt x="21551" y="14415"/>
                    <a:pt x="21600" y="145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369311" y="2772145"/>
              <a:ext cx="6260840" cy="106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21574"/>
                  </a:moveTo>
                  <a:cubicBezTo>
                    <a:pt x="94" y="21271"/>
                    <a:pt x="187" y="20967"/>
                    <a:pt x="288" y="20746"/>
                  </a:cubicBezTo>
                  <a:cubicBezTo>
                    <a:pt x="389" y="20526"/>
                    <a:pt x="496" y="20388"/>
                    <a:pt x="618" y="20236"/>
                  </a:cubicBezTo>
                  <a:cubicBezTo>
                    <a:pt x="740" y="20084"/>
                    <a:pt x="875" y="19919"/>
                    <a:pt x="997" y="19836"/>
                  </a:cubicBezTo>
                  <a:cubicBezTo>
                    <a:pt x="1119" y="19753"/>
                    <a:pt x="1227" y="19753"/>
                    <a:pt x="1330" y="19698"/>
                  </a:cubicBezTo>
                  <a:cubicBezTo>
                    <a:pt x="1433" y="19643"/>
                    <a:pt x="1531" y="19533"/>
                    <a:pt x="1634" y="19408"/>
                  </a:cubicBezTo>
                  <a:cubicBezTo>
                    <a:pt x="1737" y="19284"/>
                    <a:pt x="1844" y="19146"/>
                    <a:pt x="1959" y="18967"/>
                  </a:cubicBezTo>
                  <a:cubicBezTo>
                    <a:pt x="2074" y="18788"/>
                    <a:pt x="2196" y="18567"/>
                    <a:pt x="2301" y="18319"/>
                  </a:cubicBezTo>
                  <a:cubicBezTo>
                    <a:pt x="2406" y="18071"/>
                    <a:pt x="2495" y="17795"/>
                    <a:pt x="2596" y="17464"/>
                  </a:cubicBezTo>
                  <a:cubicBezTo>
                    <a:pt x="2696" y="17133"/>
                    <a:pt x="2809" y="16746"/>
                    <a:pt x="2919" y="16333"/>
                  </a:cubicBezTo>
                  <a:cubicBezTo>
                    <a:pt x="3029" y="15919"/>
                    <a:pt x="3137" y="15477"/>
                    <a:pt x="3228" y="15036"/>
                  </a:cubicBezTo>
                  <a:cubicBezTo>
                    <a:pt x="3319" y="14595"/>
                    <a:pt x="3394" y="14153"/>
                    <a:pt x="3467" y="13657"/>
                  </a:cubicBezTo>
                  <a:cubicBezTo>
                    <a:pt x="3539" y="13160"/>
                    <a:pt x="3609" y="12608"/>
                    <a:pt x="3668" y="12057"/>
                  </a:cubicBezTo>
                  <a:cubicBezTo>
                    <a:pt x="3726" y="11505"/>
                    <a:pt x="3773" y="10953"/>
                    <a:pt x="3820" y="10457"/>
                  </a:cubicBezTo>
                  <a:cubicBezTo>
                    <a:pt x="3867" y="9960"/>
                    <a:pt x="3914" y="9519"/>
                    <a:pt x="3956" y="9077"/>
                  </a:cubicBezTo>
                  <a:cubicBezTo>
                    <a:pt x="3998" y="8636"/>
                    <a:pt x="4035" y="8195"/>
                    <a:pt x="4094" y="7671"/>
                  </a:cubicBezTo>
                  <a:cubicBezTo>
                    <a:pt x="4152" y="7146"/>
                    <a:pt x="4232" y="6540"/>
                    <a:pt x="4302" y="6002"/>
                  </a:cubicBezTo>
                  <a:cubicBezTo>
                    <a:pt x="4372" y="5464"/>
                    <a:pt x="4433" y="4995"/>
                    <a:pt x="4478" y="4553"/>
                  </a:cubicBezTo>
                  <a:cubicBezTo>
                    <a:pt x="4522" y="4112"/>
                    <a:pt x="4550" y="3698"/>
                    <a:pt x="4595" y="3215"/>
                  </a:cubicBezTo>
                  <a:cubicBezTo>
                    <a:pt x="4639" y="2733"/>
                    <a:pt x="4700" y="2181"/>
                    <a:pt x="4773" y="1726"/>
                  </a:cubicBezTo>
                  <a:cubicBezTo>
                    <a:pt x="4845" y="1271"/>
                    <a:pt x="4930" y="912"/>
                    <a:pt x="5021" y="636"/>
                  </a:cubicBezTo>
                  <a:cubicBezTo>
                    <a:pt x="5112" y="360"/>
                    <a:pt x="5210" y="167"/>
                    <a:pt x="5302" y="71"/>
                  </a:cubicBezTo>
                  <a:cubicBezTo>
                    <a:pt x="5393" y="-26"/>
                    <a:pt x="5477" y="-26"/>
                    <a:pt x="5564" y="84"/>
                  </a:cubicBezTo>
                  <a:cubicBezTo>
                    <a:pt x="5650" y="195"/>
                    <a:pt x="5739" y="415"/>
                    <a:pt x="5828" y="746"/>
                  </a:cubicBezTo>
                  <a:cubicBezTo>
                    <a:pt x="5917" y="1077"/>
                    <a:pt x="6006" y="1519"/>
                    <a:pt x="6081" y="2071"/>
                  </a:cubicBezTo>
                  <a:cubicBezTo>
                    <a:pt x="6156" y="2622"/>
                    <a:pt x="6217" y="3284"/>
                    <a:pt x="6266" y="3960"/>
                  </a:cubicBezTo>
                  <a:cubicBezTo>
                    <a:pt x="6315" y="4636"/>
                    <a:pt x="6353" y="5326"/>
                    <a:pt x="6402" y="6002"/>
                  </a:cubicBezTo>
                  <a:cubicBezTo>
                    <a:pt x="6451" y="6677"/>
                    <a:pt x="6512" y="7340"/>
                    <a:pt x="6589" y="8029"/>
                  </a:cubicBezTo>
                  <a:cubicBezTo>
                    <a:pt x="6666" y="8719"/>
                    <a:pt x="6760" y="9436"/>
                    <a:pt x="6854" y="10071"/>
                  </a:cubicBezTo>
                  <a:cubicBezTo>
                    <a:pt x="6947" y="10705"/>
                    <a:pt x="7041" y="11257"/>
                    <a:pt x="7144" y="11740"/>
                  </a:cubicBezTo>
                  <a:cubicBezTo>
                    <a:pt x="7247" y="12222"/>
                    <a:pt x="7359" y="12636"/>
                    <a:pt x="7488" y="13022"/>
                  </a:cubicBezTo>
                  <a:cubicBezTo>
                    <a:pt x="7617" y="13408"/>
                    <a:pt x="7762" y="13767"/>
                    <a:pt x="7912" y="14057"/>
                  </a:cubicBezTo>
                  <a:cubicBezTo>
                    <a:pt x="8061" y="14346"/>
                    <a:pt x="8216" y="14567"/>
                    <a:pt x="8380" y="14802"/>
                  </a:cubicBezTo>
                  <a:cubicBezTo>
                    <a:pt x="8544" y="15036"/>
                    <a:pt x="8717" y="15284"/>
                    <a:pt x="8885" y="15519"/>
                  </a:cubicBezTo>
                  <a:cubicBezTo>
                    <a:pt x="9054" y="15753"/>
                    <a:pt x="9218" y="15974"/>
                    <a:pt x="9353" y="16126"/>
                  </a:cubicBezTo>
                  <a:cubicBezTo>
                    <a:pt x="9489" y="16277"/>
                    <a:pt x="9597" y="16360"/>
                    <a:pt x="9728" y="16484"/>
                  </a:cubicBezTo>
                  <a:cubicBezTo>
                    <a:pt x="9859" y="16608"/>
                    <a:pt x="10014" y="16774"/>
                    <a:pt x="10166" y="16912"/>
                  </a:cubicBezTo>
                  <a:cubicBezTo>
                    <a:pt x="10318" y="17050"/>
                    <a:pt x="10468" y="17160"/>
                    <a:pt x="10624" y="17257"/>
                  </a:cubicBezTo>
                  <a:cubicBezTo>
                    <a:pt x="10781" y="17353"/>
                    <a:pt x="10945" y="17436"/>
                    <a:pt x="11116" y="17519"/>
                  </a:cubicBezTo>
                  <a:cubicBezTo>
                    <a:pt x="11287" y="17602"/>
                    <a:pt x="11465" y="17684"/>
                    <a:pt x="11645" y="17767"/>
                  </a:cubicBezTo>
                  <a:cubicBezTo>
                    <a:pt x="11825" y="17850"/>
                    <a:pt x="12008" y="17933"/>
                    <a:pt x="12183" y="17988"/>
                  </a:cubicBezTo>
                  <a:cubicBezTo>
                    <a:pt x="12359" y="18043"/>
                    <a:pt x="12527" y="18071"/>
                    <a:pt x="12698" y="18126"/>
                  </a:cubicBezTo>
                  <a:cubicBezTo>
                    <a:pt x="12869" y="18181"/>
                    <a:pt x="13042" y="18264"/>
                    <a:pt x="13209" y="18333"/>
                  </a:cubicBezTo>
                  <a:cubicBezTo>
                    <a:pt x="13375" y="18402"/>
                    <a:pt x="13534" y="18457"/>
                    <a:pt x="13698" y="18526"/>
                  </a:cubicBezTo>
                  <a:cubicBezTo>
                    <a:pt x="13862" y="18595"/>
                    <a:pt x="14030" y="18677"/>
                    <a:pt x="14206" y="18760"/>
                  </a:cubicBezTo>
                  <a:cubicBezTo>
                    <a:pt x="14381" y="18843"/>
                    <a:pt x="14564" y="18926"/>
                    <a:pt x="14751" y="19008"/>
                  </a:cubicBezTo>
                  <a:cubicBezTo>
                    <a:pt x="14938" y="19091"/>
                    <a:pt x="15130" y="19174"/>
                    <a:pt x="15304" y="19229"/>
                  </a:cubicBezTo>
                  <a:cubicBezTo>
                    <a:pt x="15477" y="19284"/>
                    <a:pt x="15631" y="19312"/>
                    <a:pt x="15786" y="19340"/>
                  </a:cubicBezTo>
                  <a:cubicBezTo>
                    <a:pt x="15940" y="19367"/>
                    <a:pt x="16095" y="19395"/>
                    <a:pt x="16259" y="19436"/>
                  </a:cubicBezTo>
                  <a:cubicBezTo>
                    <a:pt x="16422" y="19477"/>
                    <a:pt x="16596" y="19533"/>
                    <a:pt x="16764" y="19574"/>
                  </a:cubicBezTo>
                  <a:cubicBezTo>
                    <a:pt x="16933" y="19615"/>
                    <a:pt x="17096" y="19643"/>
                    <a:pt x="17267" y="19684"/>
                  </a:cubicBezTo>
                  <a:cubicBezTo>
                    <a:pt x="17438" y="19726"/>
                    <a:pt x="17616" y="19781"/>
                    <a:pt x="17792" y="19822"/>
                  </a:cubicBezTo>
                  <a:cubicBezTo>
                    <a:pt x="17967" y="19864"/>
                    <a:pt x="18140" y="19891"/>
                    <a:pt x="18321" y="19905"/>
                  </a:cubicBezTo>
                  <a:cubicBezTo>
                    <a:pt x="18501" y="19919"/>
                    <a:pt x="18688" y="19919"/>
                    <a:pt x="18859" y="19933"/>
                  </a:cubicBezTo>
                  <a:cubicBezTo>
                    <a:pt x="19030" y="19946"/>
                    <a:pt x="19184" y="19974"/>
                    <a:pt x="19358" y="19988"/>
                  </a:cubicBezTo>
                  <a:cubicBezTo>
                    <a:pt x="19531" y="20002"/>
                    <a:pt x="19723" y="20002"/>
                    <a:pt x="19924" y="20002"/>
                  </a:cubicBezTo>
                  <a:cubicBezTo>
                    <a:pt x="20125" y="20002"/>
                    <a:pt x="20336" y="20002"/>
                    <a:pt x="20535" y="20029"/>
                  </a:cubicBezTo>
                  <a:cubicBezTo>
                    <a:pt x="20734" y="20057"/>
                    <a:pt x="20921" y="20112"/>
                    <a:pt x="21097" y="20250"/>
                  </a:cubicBezTo>
                  <a:cubicBezTo>
                    <a:pt x="21272" y="20388"/>
                    <a:pt x="21436" y="20608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450726" y="3198954"/>
              <a:ext cx="6529511" cy="58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21576"/>
                  </a:moveTo>
                  <a:cubicBezTo>
                    <a:pt x="40" y="21375"/>
                    <a:pt x="81" y="21173"/>
                    <a:pt x="177" y="21073"/>
                  </a:cubicBezTo>
                  <a:cubicBezTo>
                    <a:pt x="274" y="20972"/>
                    <a:pt x="426" y="20972"/>
                    <a:pt x="595" y="20947"/>
                  </a:cubicBezTo>
                  <a:cubicBezTo>
                    <a:pt x="763" y="20921"/>
                    <a:pt x="947" y="20871"/>
                    <a:pt x="1124" y="20821"/>
                  </a:cubicBezTo>
                  <a:cubicBezTo>
                    <a:pt x="1302" y="20770"/>
                    <a:pt x="1472" y="20720"/>
                    <a:pt x="1629" y="20645"/>
                  </a:cubicBezTo>
                  <a:cubicBezTo>
                    <a:pt x="1787" y="20569"/>
                    <a:pt x="1930" y="20468"/>
                    <a:pt x="2069" y="20342"/>
                  </a:cubicBezTo>
                  <a:cubicBezTo>
                    <a:pt x="2208" y="20217"/>
                    <a:pt x="2343" y="20066"/>
                    <a:pt x="2478" y="19940"/>
                  </a:cubicBezTo>
                  <a:cubicBezTo>
                    <a:pt x="2612" y="19814"/>
                    <a:pt x="2747" y="19713"/>
                    <a:pt x="2902" y="19612"/>
                  </a:cubicBezTo>
                  <a:cubicBezTo>
                    <a:pt x="3057" y="19512"/>
                    <a:pt x="3232" y="19411"/>
                    <a:pt x="3394" y="19285"/>
                  </a:cubicBezTo>
                  <a:cubicBezTo>
                    <a:pt x="3555" y="19159"/>
                    <a:pt x="3703" y="19008"/>
                    <a:pt x="3842" y="18907"/>
                  </a:cubicBezTo>
                  <a:cubicBezTo>
                    <a:pt x="3982" y="18807"/>
                    <a:pt x="4112" y="18756"/>
                    <a:pt x="4269" y="18681"/>
                  </a:cubicBezTo>
                  <a:cubicBezTo>
                    <a:pt x="4426" y="18605"/>
                    <a:pt x="4610" y="18505"/>
                    <a:pt x="4792" y="18354"/>
                  </a:cubicBezTo>
                  <a:cubicBezTo>
                    <a:pt x="4974" y="18203"/>
                    <a:pt x="5153" y="18001"/>
                    <a:pt x="5315" y="17825"/>
                  </a:cubicBezTo>
                  <a:cubicBezTo>
                    <a:pt x="5476" y="17649"/>
                    <a:pt x="5620" y="17498"/>
                    <a:pt x="5773" y="17372"/>
                  </a:cubicBezTo>
                  <a:cubicBezTo>
                    <a:pt x="5925" y="17246"/>
                    <a:pt x="6087" y="17145"/>
                    <a:pt x="6233" y="17045"/>
                  </a:cubicBezTo>
                  <a:cubicBezTo>
                    <a:pt x="6379" y="16944"/>
                    <a:pt x="6509" y="16843"/>
                    <a:pt x="6630" y="16717"/>
                  </a:cubicBezTo>
                  <a:cubicBezTo>
                    <a:pt x="6751" y="16591"/>
                    <a:pt x="6863" y="16440"/>
                    <a:pt x="6978" y="16264"/>
                  </a:cubicBezTo>
                  <a:cubicBezTo>
                    <a:pt x="7092" y="16088"/>
                    <a:pt x="7209" y="15886"/>
                    <a:pt x="7344" y="15584"/>
                  </a:cubicBezTo>
                  <a:cubicBezTo>
                    <a:pt x="7478" y="15282"/>
                    <a:pt x="7631" y="14879"/>
                    <a:pt x="7779" y="14477"/>
                  </a:cubicBezTo>
                  <a:cubicBezTo>
                    <a:pt x="7927" y="14074"/>
                    <a:pt x="8071" y="13671"/>
                    <a:pt x="8190" y="13319"/>
                  </a:cubicBezTo>
                  <a:cubicBezTo>
                    <a:pt x="8309" y="12966"/>
                    <a:pt x="8403" y="12664"/>
                    <a:pt x="8497" y="12387"/>
                  </a:cubicBezTo>
                  <a:cubicBezTo>
                    <a:pt x="8592" y="12110"/>
                    <a:pt x="8686" y="11859"/>
                    <a:pt x="8798" y="11506"/>
                  </a:cubicBezTo>
                  <a:cubicBezTo>
                    <a:pt x="8910" y="11154"/>
                    <a:pt x="9040" y="10700"/>
                    <a:pt x="9155" y="10147"/>
                  </a:cubicBezTo>
                  <a:cubicBezTo>
                    <a:pt x="9269" y="9593"/>
                    <a:pt x="9368" y="8938"/>
                    <a:pt x="9456" y="8208"/>
                  </a:cubicBezTo>
                  <a:cubicBezTo>
                    <a:pt x="9543" y="7478"/>
                    <a:pt x="9619" y="6673"/>
                    <a:pt x="9689" y="5867"/>
                  </a:cubicBezTo>
                  <a:cubicBezTo>
                    <a:pt x="9759" y="5061"/>
                    <a:pt x="9821" y="4256"/>
                    <a:pt x="9884" y="3526"/>
                  </a:cubicBezTo>
                  <a:cubicBezTo>
                    <a:pt x="9947" y="2796"/>
                    <a:pt x="10010" y="2141"/>
                    <a:pt x="10075" y="1688"/>
                  </a:cubicBezTo>
                  <a:cubicBezTo>
                    <a:pt x="10140" y="1235"/>
                    <a:pt x="10207" y="983"/>
                    <a:pt x="10306" y="731"/>
                  </a:cubicBezTo>
                  <a:cubicBezTo>
                    <a:pt x="10405" y="480"/>
                    <a:pt x="10535" y="228"/>
                    <a:pt x="10672" y="102"/>
                  </a:cubicBezTo>
                  <a:cubicBezTo>
                    <a:pt x="10809" y="-24"/>
                    <a:pt x="10953" y="-24"/>
                    <a:pt x="11078" y="52"/>
                  </a:cubicBezTo>
                  <a:cubicBezTo>
                    <a:pt x="11204" y="127"/>
                    <a:pt x="11312" y="278"/>
                    <a:pt x="11406" y="454"/>
                  </a:cubicBezTo>
                  <a:cubicBezTo>
                    <a:pt x="11500" y="631"/>
                    <a:pt x="11581" y="832"/>
                    <a:pt x="11671" y="1184"/>
                  </a:cubicBezTo>
                  <a:cubicBezTo>
                    <a:pt x="11761" y="1537"/>
                    <a:pt x="11859" y="2040"/>
                    <a:pt x="11969" y="2645"/>
                  </a:cubicBezTo>
                  <a:cubicBezTo>
                    <a:pt x="12079" y="3249"/>
                    <a:pt x="12200" y="3954"/>
                    <a:pt x="12326" y="4684"/>
                  </a:cubicBezTo>
                  <a:cubicBezTo>
                    <a:pt x="12452" y="5414"/>
                    <a:pt x="12582" y="6169"/>
                    <a:pt x="12697" y="6824"/>
                  </a:cubicBezTo>
                  <a:cubicBezTo>
                    <a:pt x="12811" y="7478"/>
                    <a:pt x="12910" y="8032"/>
                    <a:pt x="13017" y="8535"/>
                  </a:cubicBezTo>
                  <a:cubicBezTo>
                    <a:pt x="13125" y="9039"/>
                    <a:pt x="13242" y="9492"/>
                    <a:pt x="13372" y="9920"/>
                  </a:cubicBezTo>
                  <a:cubicBezTo>
                    <a:pt x="13502" y="10348"/>
                    <a:pt x="13646" y="10751"/>
                    <a:pt x="13781" y="11078"/>
                  </a:cubicBezTo>
                  <a:cubicBezTo>
                    <a:pt x="13915" y="11405"/>
                    <a:pt x="14041" y="11657"/>
                    <a:pt x="14180" y="11934"/>
                  </a:cubicBezTo>
                  <a:cubicBezTo>
                    <a:pt x="14319" y="12211"/>
                    <a:pt x="14472" y="12513"/>
                    <a:pt x="14624" y="12790"/>
                  </a:cubicBezTo>
                  <a:cubicBezTo>
                    <a:pt x="14777" y="13067"/>
                    <a:pt x="14930" y="13319"/>
                    <a:pt x="15082" y="13545"/>
                  </a:cubicBezTo>
                  <a:cubicBezTo>
                    <a:pt x="15235" y="13772"/>
                    <a:pt x="15388" y="13973"/>
                    <a:pt x="15545" y="14175"/>
                  </a:cubicBezTo>
                  <a:cubicBezTo>
                    <a:pt x="15702" y="14376"/>
                    <a:pt x="15863" y="14577"/>
                    <a:pt x="16023" y="14804"/>
                  </a:cubicBezTo>
                  <a:cubicBezTo>
                    <a:pt x="16182" y="15031"/>
                    <a:pt x="16339" y="15282"/>
                    <a:pt x="16492" y="15534"/>
                  </a:cubicBezTo>
                  <a:cubicBezTo>
                    <a:pt x="16644" y="15786"/>
                    <a:pt x="16793" y="16038"/>
                    <a:pt x="16950" y="16264"/>
                  </a:cubicBezTo>
                  <a:cubicBezTo>
                    <a:pt x="17107" y="16491"/>
                    <a:pt x="17273" y="16692"/>
                    <a:pt x="17443" y="16868"/>
                  </a:cubicBezTo>
                  <a:cubicBezTo>
                    <a:pt x="17614" y="17045"/>
                    <a:pt x="17789" y="17196"/>
                    <a:pt x="17955" y="17321"/>
                  </a:cubicBezTo>
                  <a:cubicBezTo>
                    <a:pt x="18121" y="17447"/>
                    <a:pt x="18278" y="17548"/>
                    <a:pt x="18447" y="17649"/>
                  </a:cubicBezTo>
                  <a:cubicBezTo>
                    <a:pt x="18615" y="17749"/>
                    <a:pt x="18795" y="17850"/>
                    <a:pt x="18961" y="17951"/>
                  </a:cubicBezTo>
                  <a:cubicBezTo>
                    <a:pt x="19127" y="18052"/>
                    <a:pt x="19279" y="18152"/>
                    <a:pt x="19436" y="18253"/>
                  </a:cubicBezTo>
                  <a:cubicBezTo>
                    <a:pt x="19594" y="18354"/>
                    <a:pt x="19755" y="18454"/>
                    <a:pt x="19919" y="18555"/>
                  </a:cubicBezTo>
                  <a:cubicBezTo>
                    <a:pt x="20083" y="18656"/>
                    <a:pt x="20249" y="18756"/>
                    <a:pt x="20424" y="18882"/>
                  </a:cubicBezTo>
                  <a:cubicBezTo>
                    <a:pt x="20599" y="19008"/>
                    <a:pt x="20783" y="19159"/>
                    <a:pt x="20958" y="19361"/>
                  </a:cubicBezTo>
                  <a:cubicBezTo>
                    <a:pt x="21133" y="19562"/>
                    <a:pt x="21299" y="19814"/>
                    <a:pt x="21405" y="20015"/>
                  </a:cubicBezTo>
                  <a:cubicBezTo>
                    <a:pt x="21510" y="20217"/>
                    <a:pt x="21555" y="20368"/>
                    <a:pt x="21600" y="2051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5921681" y="3885936"/>
              <a:ext cx="36054" cy="51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5" fill="norm" stroke="1" extrusionOk="0">
                  <a:moveTo>
                    <a:pt x="0" y="520"/>
                  </a:moveTo>
                  <a:cubicBezTo>
                    <a:pt x="1600" y="2376"/>
                    <a:pt x="3200" y="4232"/>
                    <a:pt x="4000" y="6370"/>
                  </a:cubicBezTo>
                  <a:cubicBezTo>
                    <a:pt x="4800" y="8507"/>
                    <a:pt x="4800" y="10926"/>
                    <a:pt x="4800" y="12332"/>
                  </a:cubicBezTo>
                  <a:cubicBezTo>
                    <a:pt x="4800" y="13738"/>
                    <a:pt x="4800" y="14132"/>
                    <a:pt x="4800" y="14470"/>
                  </a:cubicBezTo>
                  <a:cubicBezTo>
                    <a:pt x="4800" y="14807"/>
                    <a:pt x="4800" y="15088"/>
                    <a:pt x="5200" y="15088"/>
                  </a:cubicBezTo>
                  <a:cubicBezTo>
                    <a:pt x="5600" y="15088"/>
                    <a:pt x="6400" y="14807"/>
                    <a:pt x="7600" y="13626"/>
                  </a:cubicBezTo>
                  <a:cubicBezTo>
                    <a:pt x="8800" y="12445"/>
                    <a:pt x="10400" y="10364"/>
                    <a:pt x="12800" y="8310"/>
                  </a:cubicBezTo>
                  <a:cubicBezTo>
                    <a:pt x="15200" y="6257"/>
                    <a:pt x="18400" y="4232"/>
                    <a:pt x="20000" y="2910"/>
                  </a:cubicBezTo>
                  <a:cubicBezTo>
                    <a:pt x="21600" y="1589"/>
                    <a:pt x="21600" y="970"/>
                    <a:pt x="20400" y="548"/>
                  </a:cubicBezTo>
                  <a:cubicBezTo>
                    <a:pt x="19200" y="126"/>
                    <a:pt x="16800" y="-99"/>
                    <a:pt x="15200" y="42"/>
                  </a:cubicBezTo>
                  <a:cubicBezTo>
                    <a:pt x="13600" y="182"/>
                    <a:pt x="12800" y="688"/>
                    <a:pt x="12000" y="2038"/>
                  </a:cubicBezTo>
                  <a:cubicBezTo>
                    <a:pt x="11200" y="3389"/>
                    <a:pt x="10400" y="5582"/>
                    <a:pt x="10000" y="7748"/>
                  </a:cubicBezTo>
                  <a:cubicBezTo>
                    <a:pt x="9600" y="9914"/>
                    <a:pt x="9600" y="12051"/>
                    <a:pt x="9200" y="14076"/>
                  </a:cubicBezTo>
                  <a:cubicBezTo>
                    <a:pt x="8800" y="16101"/>
                    <a:pt x="8000" y="18013"/>
                    <a:pt x="7600" y="19110"/>
                  </a:cubicBezTo>
                  <a:cubicBezTo>
                    <a:pt x="7200" y="20207"/>
                    <a:pt x="7200" y="20488"/>
                    <a:pt x="6800" y="20798"/>
                  </a:cubicBezTo>
                  <a:cubicBezTo>
                    <a:pt x="6400" y="21107"/>
                    <a:pt x="5600" y="21445"/>
                    <a:pt x="4800" y="21473"/>
                  </a:cubicBezTo>
                  <a:cubicBezTo>
                    <a:pt x="4000" y="21501"/>
                    <a:pt x="3200" y="21220"/>
                    <a:pt x="2400" y="20854"/>
                  </a:cubicBezTo>
                  <a:cubicBezTo>
                    <a:pt x="1600" y="20488"/>
                    <a:pt x="800" y="20038"/>
                    <a:pt x="0" y="1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841804" y="3919612"/>
              <a:ext cx="197930" cy="18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50" fill="norm" stroke="1" extrusionOk="0">
                  <a:moveTo>
                    <a:pt x="10853" y="862"/>
                  </a:moveTo>
                  <a:cubicBezTo>
                    <a:pt x="8649" y="4197"/>
                    <a:pt x="6445" y="7532"/>
                    <a:pt x="4976" y="9676"/>
                  </a:cubicBezTo>
                  <a:cubicBezTo>
                    <a:pt x="3506" y="11821"/>
                    <a:pt x="2772" y="12774"/>
                    <a:pt x="1964" y="13488"/>
                  </a:cubicBezTo>
                  <a:cubicBezTo>
                    <a:pt x="1155" y="14203"/>
                    <a:pt x="274" y="14679"/>
                    <a:pt x="53" y="14600"/>
                  </a:cubicBezTo>
                  <a:cubicBezTo>
                    <a:pt x="-167" y="14521"/>
                    <a:pt x="274" y="13885"/>
                    <a:pt x="1670" y="11979"/>
                  </a:cubicBezTo>
                  <a:cubicBezTo>
                    <a:pt x="3066" y="10074"/>
                    <a:pt x="5417" y="6897"/>
                    <a:pt x="7106" y="4753"/>
                  </a:cubicBezTo>
                  <a:cubicBezTo>
                    <a:pt x="8796" y="2609"/>
                    <a:pt x="9825" y="1497"/>
                    <a:pt x="10706" y="782"/>
                  </a:cubicBezTo>
                  <a:cubicBezTo>
                    <a:pt x="11588" y="68"/>
                    <a:pt x="12323" y="-250"/>
                    <a:pt x="12911" y="226"/>
                  </a:cubicBezTo>
                  <a:cubicBezTo>
                    <a:pt x="13498" y="703"/>
                    <a:pt x="13939" y="1974"/>
                    <a:pt x="15041" y="4674"/>
                  </a:cubicBezTo>
                  <a:cubicBezTo>
                    <a:pt x="16143" y="7374"/>
                    <a:pt x="17907" y="11503"/>
                    <a:pt x="19082" y="14521"/>
                  </a:cubicBezTo>
                  <a:cubicBezTo>
                    <a:pt x="20258" y="17538"/>
                    <a:pt x="20845" y="19444"/>
                    <a:pt x="21433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048969" y="4285203"/>
              <a:ext cx="149526" cy="18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7940" y="0"/>
                  </a:moveTo>
                  <a:cubicBezTo>
                    <a:pt x="16773" y="1600"/>
                    <a:pt x="15605" y="3200"/>
                    <a:pt x="14048" y="5520"/>
                  </a:cubicBezTo>
                  <a:cubicBezTo>
                    <a:pt x="12492" y="7840"/>
                    <a:pt x="10546" y="10880"/>
                    <a:pt x="9086" y="12640"/>
                  </a:cubicBezTo>
                  <a:cubicBezTo>
                    <a:pt x="7627" y="14400"/>
                    <a:pt x="6654" y="14880"/>
                    <a:pt x="5584" y="15120"/>
                  </a:cubicBezTo>
                  <a:cubicBezTo>
                    <a:pt x="4513" y="15360"/>
                    <a:pt x="3346" y="15360"/>
                    <a:pt x="2275" y="14320"/>
                  </a:cubicBezTo>
                  <a:cubicBezTo>
                    <a:pt x="1205" y="13280"/>
                    <a:pt x="232" y="11200"/>
                    <a:pt x="38" y="9760"/>
                  </a:cubicBezTo>
                  <a:cubicBezTo>
                    <a:pt x="-157" y="8320"/>
                    <a:pt x="427" y="7520"/>
                    <a:pt x="1205" y="7200"/>
                  </a:cubicBezTo>
                  <a:cubicBezTo>
                    <a:pt x="1984" y="6880"/>
                    <a:pt x="2956" y="7040"/>
                    <a:pt x="5292" y="8240"/>
                  </a:cubicBezTo>
                  <a:cubicBezTo>
                    <a:pt x="7627" y="9440"/>
                    <a:pt x="11324" y="11680"/>
                    <a:pt x="14243" y="14080"/>
                  </a:cubicBezTo>
                  <a:cubicBezTo>
                    <a:pt x="17162" y="16480"/>
                    <a:pt x="19302" y="19040"/>
                    <a:pt x="214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5956935" y="2174979"/>
              <a:ext cx="38021" cy="33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527" fill="norm" stroke="1" extrusionOk="0">
                  <a:moveTo>
                    <a:pt x="14166" y="99"/>
                  </a:moveTo>
                  <a:cubicBezTo>
                    <a:pt x="9698" y="13"/>
                    <a:pt x="5229" y="-73"/>
                    <a:pt x="2622" y="99"/>
                  </a:cubicBezTo>
                  <a:cubicBezTo>
                    <a:pt x="15" y="271"/>
                    <a:pt x="-730" y="702"/>
                    <a:pt x="760" y="2035"/>
                  </a:cubicBezTo>
                  <a:cubicBezTo>
                    <a:pt x="2249" y="3369"/>
                    <a:pt x="5973" y="5607"/>
                    <a:pt x="9325" y="8317"/>
                  </a:cubicBezTo>
                  <a:cubicBezTo>
                    <a:pt x="12677" y="11028"/>
                    <a:pt x="15656" y="14212"/>
                    <a:pt x="17518" y="16493"/>
                  </a:cubicBezTo>
                  <a:cubicBezTo>
                    <a:pt x="19380" y="18773"/>
                    <a:pt x="20125" y="20150"/>
                    <a:pt x="2087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5921681" y="2457428"/>
              <a:ext cx="85488" cy="1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6019380" y="2433004"/>
              <a:ext cx="48850" cy="8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6145573" y="1789047"/>
              <a:ext cx="95811" cy="31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77" fill="norm" stroke="1" extrusionOk="0">
                  <a:moveTo>
                    <a:pt x="0" y="7874"/>
                  </a:moveTo>
                  <a:cubicBezTo>
                    <a:pt x="900" y="9550"/>
                    <a:pt x="1800" y="11226"/>
                    <a:pt x="3000" y="13227"/>
                  </a:cubicBezTo>
                  <a:cubicBezTo>
                    <a:pt x="4200" y="15229"/>
                    <a:pt x="5700" y="17557"/>
                    <a:pt x="6600" y="19093"/>
                  </a:cubicBezTo>
                  <a:cubicBezTo>
                    <a:pt x="7500" y="20629"/>
                    <a:pt x="7800" y="21374"/>
                    <a:pt x="7650" y="21467"/>
                  </a:cubicBezTo>
                  <a:cubicBezTo>
                    <a:pt x="7500" y="21560"/>
                    <a:pt x="6900" y="21001"/>
                    <a:pt x="5850" y="19279"/>
                  </a:cubicBezTo>
                  <a:cubicBezTo>
                    <a:pt x="4800" y="17557"/>
                    <a:pt x="3300" y="14670"/>
                    <a:pt x="2550" y="11877"/>
                  </a:cubicBezTo>
                  <a:cubicBezTo>
                    <a:pt x="1800" y="9084"/>
                    <a:pt x="1800" y="6384"/>
                    <a:pt x="2550" y="4522"/>
                  </a:cubicBezTo>
                  <a:cubicBezTo>
                    <a:pt x="3300" y="2660"/>
                    <a:pt x="4800" y="1636"/>
                    <a:pt x="6150" y="984"/>
                  </a:cubicBezTo>
                  <a:cubicBezTo>
                    <a:pt x="7500" y="332"/>
                    <a:pt x="8700" y="53"/>
                    <a:pt x="10350" y="7"/>
                  </a:cubicBezTo>
                  <a:cubicBezTo>
                    <a:pt x="12000" y="-40"/>
                    <a:pt x="14100" y="146"/>
                    <a:pt x="16200" y="938"/>
                  </a:cubicBezTo>
                  <a:cubicBezTo>
                    <a:pt x="18300" y="1729"/>
                    <a:pt x="20400" y="3126"/>
                    <a:pt x="21000" y="4476"/>
                  </a:cubicBezTo>
                  <a:cubicBezTo>
                    <a:pt x="21600" y="5826"/>
                    <a:pt x="20700" y="7129"/>
                    <a:pt x="18600" y="8107"/>
                  </a:cubicBezTo>
                  <a:cubicBezTo>
                    <a:pt x="16500" y="9084"/>
                    <a:pt x="13200" y="9736"/>
                    <a:pt x="10350" y="9922"/>
                  </a:cubicBezTo>
                  <a:cubicBezTo>
                    <a:pt x="7500" y="10108"/>
                    <a:pt x="5100" y="9829"/>
                    <a:pt x="2700" y="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263626" y="1928229"/>
              <a:ext cx="93628" cy="10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5184"/>
                    <a:pt x="11896" y="10368"/>
                    <a:pt x="15496" y="13968"/>
                  </a:cubicBezTo>
                  <a:cubicBezTo>
                    <a:pt x="19096" y="17568"/>
                    <a:pt x="20348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292121" y="1928229"/>
              <a:ext cx="56992" cy="10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67"/>
                    <a:pt x="16457" y="533"/>
                    <a:pt x="13371" y="2800"/>
                  </a:cubicBezTo>
                  <a:cubicBezTo>
                    <a:pt x="10286" y="5067"/>
                    <a:pt x="6686" y="9333"/>
                    <a:pt x="4371" y="12800"/>
                  </a:cubicBezTo>
                  <a:cubicBezTo>
                    <a:pt x="2057" y="16267"/>
                    <a:pt x="1029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6206635" y="1633353"/>
              <a:ext cx="101770" cy="9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4" fill="norm" stroke="1" extrusionOk="0">
                  <a:moveTo>
                    <a:pt x="2592" y="3010"/>
                  </a:moveTo>
                  <a:cubicBezTo>
                    <a:pt x="2016" y="7096"/>
                    <a:pt x="1440" y="11183"/>
                    <a:pt x="1008" y="14393"/>
                  </a:cubicBezTo>
                  <a:cubicBezTo>
                    <a:pt x="576" y="17604"/>
                    <a:pt x="288" y="19939"/>
                    <a:pt x="144" y="20377"/>
                  </a:cubicBezTo>
                  <a:cubicBezTo>
                    <a:pt x="0" y="20815"/>
                    <a:pt x="0" y="19356"/>
                    <a:pt x="0" y="16437"/>
                  </a:cubicBezTo>
                  <a:cubicBezTo>
                    <a:pt x="0" y="13518"/>
                    <a:pt x="0" y="9139"/>
                    <a:pt x="144" y="6220"/>
                  </a:cubicBezTo>
                  <a:cubicBezTo>
                    <a:pt x="288" y="3301"/>
                    <a:pt x="576" y="1842"/>
                    <a:pt x="1440" y="820"/>
                  </a:cubicBezTo>
                  <a:cubicBezTo>
                    <a:pt x="2304" y="-201"/>
                    <a:pt x="3744" y="-785"/>
                    <a:pt x="7200" y="2280"/>
                  </a:cubicBezTo>
                  <a:cubicBezTo>
                    <a:pt x="10656" y="5345"/>
                    <a:pt x="16128" y="12058"/>
                    <a:pt x="21600" y="18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6380475" y="1735371"/>
              <a:ext cx="62266" cy="20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79" fill="norm" stroke="1" extrusionOk="0">
                  <a:moveTo>
                    <a:pt x="19709" y="1412"/>
                  </a:moveTo>
                  <a:cubicBezTo>
                    <a:pt x="17411" y="854"/>
                    <a:pt x="15113" y="297"/>
                    <a:pt x="12816" y="88"/>
                  </a:cubicBezTo>
                  <a:cubicBezTo>
                    <a:pt x="10518" y="-121"/>
                    <a:pt x="8220" y="18"/>
                    <a:pt x="5922" y="785"/>
                  </a:cubicBezTo>
                  <a:cubicBezTo>
                    <a:pt x="3624" y="1551"/>
                    <a:pt x="1326" y="2945"/>
                    <a:pt x="407" y="5523"/>
                  </a:cubicBezTo>
                  <a:cubicBezTo>
                    <a:pt x="-512" y="8101"/>
                    <a:pt x="-52" y="11864"/>
                    <a:pt x="3624" y="14720"/>
                  </a:cubicBezTo>
                  <a:cubicBezTo>
                    <a:pt x="7301" y="17577"/>
                    <a:pt x="14194" y="19528"/>
                    <a:pt x="21088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6462318" y="1761327"/>
              <a:ext cx="114758" cy="15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15" fill="norm" stroke="1" extrusionOk="0">
                  <a:moveTo>
                    <a:pt x="15392" y="0"/>
                  </a:moveTo>
                  <a:cubicBezTo>
                    <a:pt x="13613" y="2842"/>
                    <a:pt x="11834" y="5684"/>
                    <a:pt x="10564" y="9000"/>
                  </a:cubicBezTo>
                  <a:cubicBezTo>
                    <a:pt x="9293" y="12316"/>
                    <a:pt x="8531" y="16105"/>
                    <a:pt x="7769" y="18379"/>
                  </a:cubicBezTo>
                  <a:cubicBezTo>
                    <a:pt x="7006" y="20653"/>
                    <a:pt x="6244" y="21411"/>
                    <a:pt x="5227" y="21505"/>
                  </a:cubicBezTo>
                  <a:cubicBezTo>
                    <a:pt x="4211" y="21600"/>
                    <a:pt x="2940" y="21032"/>
                    <a:pt x="1924" y="19611"/>
                  </a:cubicBezTo>
                  <a:cubicBezTo>
                    <a:pt x="907" y="18189"/>
                    <a:pt x="145" y="15916"/>
                    <a:pt x="18" y="14305"/>
                  </a:cubicBezTo>
                  <a:cubicBezTo>
                    <a:pt x="-109" y="12695"/>
                    <a:pt x="399" y="11747"/>
                    <a:pt x="2559" y="11463"/>
                  </a:cubicBezTo>
                  <a:cubicBezTo>
                    <a:pt x="4719" y="11179"/>
                    <a:pt x="8531" y="11558"/>
                    <a:pt x="11962" y="12600"/>
                  </a:cubicBezTo>
                  <a:cubicBezTo>
                    <a:pt x="15392" y="13642"/>
                    <a:pt x="18442" y="15347"/>
                    <a:pt x="21491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6621853" y="1708407"/>
              <a:ext cx="52941" cy="29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0" y="0"/>
                  </a:moveTo>
                  <a:cubicBezTo>
                    <a:pt x="4741" y="1400"/>
                    <a:pt x="9483" y="2800"/>
                    <a:pt x="13697" y="4950"/>
                  </a:cubicBezTo>
                  <a:cubicBezTo>
                    <a:pt x="17912" y="7100"/>
                    <a:pt x="21600" y="10000"/>
                    <a:pt x="20283" y="12900"/>
                  </a:cubicBezTo>
                  <a:cubicBezTo>
                    <a:pt x="18966" y="15800"/>
                    <a:pt x="12644" y="18700"/>
                    <a:pt x="6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893731" y="3686109"/>
              <a:ext cx="82701" cy="11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12" fill="norm" stroke="1" extrusionOk="0">
                  <a:moveTo>
                    <a:pt x="8221" y="9501"/>
                  </a:moveTo>
                  <a:cubicBezTo>
                    <a:pt x="7873" y="8200"/>
                    <a:pt x="7525" y="6899"/>
                    <a:pt x="6479" y="6508"/>
                  </a:cubicBezTo>
                  <a:cubicBezTo>
                    <a:pt x="5434" y="6118"/>
                    <a:pt x="3692" y="6638"/>
                    <a:pt x="2473" y="7679"/>
                  </a:cubicBezTo>
                  <a:cubicBezTo>
                    <a:pt x="1254" y="8720"/>
                    <a:pt x="557" y="10282"/>
                    <a:pt x="208" y="12104"/>
                  </a:cubicBezTo>
                  <a:cubicBezTo>
                    <a:pt x="-140" y="13925"/>
                    <a:pt x="-140" y="16007"/>
                    <a:pt x="905" y="17178"/>
                  </a:cubicBezTo>
                  <a:cubicBezTo>
                    <a:pt x="1950" y="18349"/>
                    <a:pt x="4041" y="18610"/>
                    <a:pt x="7002" y="16658"/>
                  </a:cubicBezTo>
                  <a:cubicBezTo>
                    <a:pt x="9963" y="14706"/>
                    <a:pt x="13795" y="10542"/>
                    <a:pt x="15712" y="7810"/>
                  </a:cubicBezTo>
                  <a:cubicBezTo>
                    <a:pt x="17628" y="5077"/>
                    <a:pt x="17628" y="3776"/>
                    <a:pt x="16931" y="2735"/>
                  </a:cubicBezTo>
                  <a:cubicBezTo>
                    <a:pt x="16234" y="1694"/>
                    <a:pt x="14841" y="913"/>
                    <a:pt x="13273" y="393"/>
                  </a:cubicBezTo>
                  <a:cubicBezTo>
                    <a:pt x="11705" y="-128"/>
                    <a:pt x="9963" y="-388"/>
                    <a:pt x="8047" y="1304"/>
                  </a:cubicBezTo>
                  <a:cubicBezTo>
                    <a:pt x="6131" y="2995"/>
                    <a:pt x="4041" y="6639"/>
                    <a:pt x="2996" y="9111"/>
                  </a:cubicBezTo>
                  <a:cubicBezTo>
                    <a:pt x="1950" y="11583"/>
                    <a:pt x="1950" y="12884"/>
                    <a:pt x="3344" y="14055"/>
                  </a:cubicBezTo>
                  <a:cubicBezTo>
                    <a:pt x="4737" y="15226"/>
                    <a:pt x="7525" y="16267"/>
                    <a:pt x="9963" y="15747"/>
                  </a:cubicBezTo>
                  <a:cubicBezTo>
                    <a:pt x="12402" y="15226"/>
                    <a:pt x="14492" y="13145"/>
                    <a:pt x="15537" y="11323"/>
                  </a:cubicBezTo>
                  <a:cubicBezTo>
                    <a:pt x="16583" y="9501"/>
                    <a:pt x="16583" y="7940"/>
                    <a:pt x="15712" y="6899"/>
                  </a:cubicBezTo>
                  <a:cubicBezTo>
                    <a:pt x="14841" y="5858"/>
                    <a:pt x="13099" y="5337"/>
                    <a:pt x="11357" y="5077"/>
                  </a:cubicBezTo>
                  <a:cubicBezTo>
                    <a:pt x="9615" y="4817"/>
                    <a:pt x="7873" y="4817"/>
                    <a:pt x="6305" y="6118"/>
                  </a:cubicBezTo>
                  <a:cubicBezTo>
                    <a:pt x="4737" y="7419"/>
                    <a:pt x="3344" y="10022"/>
                    <a:pt x="2996" y="11973"/>
                  </a:cubicBezTo>
                  <a:cubicBezTo>
                    <a:pt x="2647" y="13925"/>
                    <a:pt x="3344" y="15226"/>
                    <a:pt x="4563" y="16137"/>
                  </a:cubicBezTo>
                  <a:cubicBezTo>
                    <a:pt x="5783" y="17048"/>
                    <a:pt x="7525" y="17569"/>
                    <a:pt x="9441" y="16658"/>
                  </a:cubicBezTo>
                  <a:cubicBezTo>
                    <a:pt x="11357" y="15747"/>
                    <a:pt x="13447" y="13405"/>
                    <a:pt x="14144" y="11193"/>
                  </a:cubicBezTo>
                  <a:cubicBezTo>
                    <a:pt x="14841" y="8981"/>
                    <a:pt x="14144" y="6899"/>
                    <a:pt x="12925" y="5858"/>
                  </a:cubicBezTo>
                  <a:cubicBezTo>
                    <a:pt x="11705" y="4817"/>
                    <a:pt x="9963" y="4817"/>
                    <a:pt x="7873" y="5858"/>
                  </a:cubicBezTo>
                  <a:cubicBezTo>
                    <a:pt x="5783" y="6899"/>
                    <a:pt x="3344" y="8981"/>
                    <a:pt x="2125" y="10672"/>
                  </a:cubicBezTo>
                  <a:cubicBezTo>
                    <a:pt x="905" y="12364"/>
                    <a:pt x="905" y="13665"/>
                    <a:pt x="2647" y="14836"/>
                  </a:cubicBezTo>
                  <a:cubicBezTo>
                    <a:pt x="4389" y="16007"/>
                    <a:pt x="7873" y="17048"/>
                    <a:pt x="11183" y="16788"/>
                  </a:cubicBezTo>
                  <a:cubicBezTo>
                    <a:pt x="14492" y="16528"/>
                    <a:pt x="17628" y="14966"/>
                    <a:pt x="19370" y="13405"/>
                  </a:cubicBezTo>
                  <a:cubicBezTo>
                    <a:pt x="21112" y="11843"/>
                    <a:pt x="21460" y="10282"/>
                    <a:pt x="21112" y="8981"/>
                  </a:cubicBezTo>
                  <a:cubicBezTo>
                    <a:pt x="20763" y="7679"/>
                    <a:pt x="19718" y="6638"/>
                    <a:pt x="16408" y="6769"/>
                  </a:cubicBezTo>
                  <a:cubicBezTo>
                    <a:pt x="13099" y="6899"/>
                    <a:pt x="7525" y="8200"/>
                    <a:pt x="4215" y="10152"/>
                  </a:cubicBezTo>
                  <a:cubicBezTo>
                    <a:pt x="905" y="12104"/>
                    <a:pt x="-140" y="14706"/>
                    <a:pt x="1428" y="16658"/>
                  </a:cubicBezTo>
                  <a:cubicBezTo>
                    <a:pt x="2996" y="18610"/>
                    <a:pt x="7176" y="19911"/>
                    <a:pt x="11357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904617" y="3539900"/>
              <a:ext cx="46767" cy="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0720" fill="norm" stroke="1" extrusionOk="0">
                  <a:moveTo>
                    <a:pt x="14746" y="13436"/>
                  </a:moveTo>
                  <a:cubicBezTo>
                    <a:pt x="14746" y="10667"/>
                    <a:pt x="14746" y="7898"/>
                    <a:pt x="13246" y="6790"/>
                  </a:cubicBezTo>
                  <a:cubicBezTo>
                    <a:pt x="11746" y="5682"/>
                    <a:pt x="8746" y="6236"/>
                    <a:pt x="6646" y="8728"/>
                  </a:cubicBezTo>
                  <a:cubicBezTo>
                    <a:pt x="4546" y="11221"/>
                    <a:pt x="3346" y="15652"/>
                    <a:pt x="4246" y="18144"/>
                  </a:cubicBezTo>
                  <a:cubicBezTo>
                    <a:pt x="5146" y="20636"/>
                    <a:pt x="8146" y="21190"/>
                    <a:pt x="10546" y="20359"/>
                  </a:cubicBezTo>
                  <a:cubicBezTo>
                    <a:pt x="12946" y="19528"/>
                    <a:pt x="14746" y="17313"/>
                    <a:pt x="15946" y="14544"/>
                  </a:cubicBezTo>
                  <a:cubicBezTo>
                    <a:pt x="17146" y="11775"/>
                    <a:pt x="17746" y="8452"/>
                    <a:pt x="17146" y="5682"/>
                  </a:cubicBezTo>
                  <a:cubicBezTo>
                    <a:pt x="16546" y="2913"/>
                    <a:pt x="14746" y="698"/>
                    <a:pt x="12346" y="144"/>
                  </a:cubicBezTo>
                  <a:cubicBezTo>
                    <a:pt x="9946" y="-410"/>
                    <a:pt x="6946" y="698"/>
                    <a:pt x="4546" y="2359"/>
                  </a:cubicBezTo>
                  <a:cubicBezTo>
                    <a:pt x="2146" y="4021"/>
                    <a:pt x="346" y="6236"/>
                    <a:pt x="46" y="8728"/>
                  </a:cubicBezTo>
                  <a:cubicBezTo>
                    <a:pt x="-254" y="11221"/>
                    <a:pt x="946" y="13990"/>
                    <a:pt x="3046" y="15375"/>
                  </a:cubicBezTo>
                  <a:cubicBezTo>
                    <a:pt x="5146" y="16759"/>
                    <a:pt x="8146" y="16759"/>
                    <a:pt x="11146" y="16482"/>
                  </a:cubicBezTo>
                  <a:cubicBezTo>
                    <a:pt x="14146" y="16205"/>
                    <a:pt x="17146" y="15652"/>
                    <a:pt x="18646" y="13713"/>
                  </a:cubicBezTo>
                  <a:cubicBezTo>
                    <a:pt x="20146" y="11775"/>
                    <a:pt x="20146" y="8452"/>
                    <a:pt x="18646" y="6513"/>
                  </a:cubicBezTo>
                  <a:cubicBezTo>
                    <a:pt x="17146" y="4575"/>
                    <a:pt x="14146" y="4021"/>
                    <a:pt x="11146" y="4298"/>
                  </a:cubicBezTo>
                  <a:cubicBezTo>
                    <a:pt x="8146" y="4575"/>
                    <a:pt x="5146" y="5682"/>
                    <a:pt x="4846" y="7067"/>
                  </a:cubicBezTo>
                  <a:cubicBezTo>
                    <a:pt x="4546" y="8452"/>
                    <a:pt x="6946" y="10113"/>
                    <a:pt x="9946" y="10667"/>
                  </a:cubicBezTo>
                  <a:cubicBezTo>
                    <a:pt x="12946" y="11221"/>
                    <a:pt x="16546" y="10667"/>
                    <a:pt x="18646" y="9005"/>
                  </a:cubicBezTo>
                  <a:cubicBezTo>
                    <a:pt x="20746" y="7344"/>
                    <a:pt x="21346" y="4575"/>
                    <a:pt x="19846" y="2913"/>
                  </a:cubicBezTo>
                  <a:cubicBezTo>
                    <a:pt x="18346" y="1252"/>
                    <a:pt x="14746" y="698"/>
                    <a:pt x="11146" y="698"/>
                  </a:cubicBezTo>
                  <a:cubicBezTo>
                    <a:pt x="7546" y="698"/>
                    <a:pt x="3946" y="1252"/>
                    <a:pt x="3046" y="2636"/>
                  </a:cubicBezTo>
                  <a:cubicBezTo>
                    <a:pt x="2146" y="4021"/>
                    <a:pt x="3946" y="6236"/>
                    <a:pt x="6646" y="7344"/>
                  </a:cubicBezTo>
                  <a:cubicBezTo>
                    <a:pt x="9346" y="8452"/>
                    <a:pt x="12946" y="8452"/>
                    <a:pt x="16546" y="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958355" y="3497931"/>
              <a:ext cx="61026" cy="6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890" fill="norm" stroke="1" extrusionOk="0">
                  <a:moveTo>
                    <a:pt x="12666" y="8818"/>
                  </a:moveTo>
                  <a:cubicBezTo>
                    <a:pt x="11257" y="6980"/>
                    <a:pt x="9848" y="5142"/>
                    <a:pt x="8205" y="6061"/>
                  </a:cubicBezTo>
                  <a:cubicBezTo>
                    <a:pt x="6561" y="6980"/>
                    <a:pt x="4683" y="10657"/>
                    <a:pt x="3744" y="13644"/>
                  </a:cubicBezTo>
                  <a:cubicBezTo>
                    <a:pt x="2805" y="16631"/>
                    <a:pt x="2805" y="18929"/>
                    <a:pt x="3979" y="20078"/>
                  </a:cubicBezTo>
                  <a:cubicBezTo>
                    <a:pt x="5153" y="21227"/>
                    <a:pt x="7501" y="21227"/>
                    <a:pt x="10318" y="19618"/>
                  </a:cubicBezTo>
                  <a:cubicBezTo>
                    <a:pt x="13135" y="18010"/>
                    <a:pt x="16422" y="14793"/>
                    <a:pt x="18301" y="12036"/>
                  </a:cubicBezTo>
                  <a:cubicBezTo>
                    <a:pt x="20179" y="9278"/>
                    <a:pt x="20648" y="6980"/>
                    <a:pt x="20179" y="4912"/>
                  </a:cubicBezTo>
                  <a:cubicBezTo>
                    <a:pt x="19709" y="2844"/>
                    <a:pt x="18301" y="1006"/>
                    <a:pt x="15014" y="316"/>
                  </a:cubicBezTo>
                  <a:cubicBezTo>
                    <a:pt x="11727" y="-373"/>
                    <a:pt x="6561" y="87"/>
                    <a:pt x="3509" y="1465"/>
                  </a:cubicBezTo>
                  <a:cubicBezTo>
                    <a:pt x="457" y="2844"/>
                    <a:pt x="-482" y="5142"/>
                    <a:pt x="222" y="7210"/>
                  </a:cubicBezTo>
                  <a:cubicBezTo>
                    <a:pt x="927" y="9278"/>
                    <a:pt x="3275" y="11116"/>
                    <a:pt x="5857" y="12495"/>
                  </a:cubicBezTo>
                  <a:cubicBezTo>
                    <a:pt x="8440" y="13874"/>
                    <a:pt x="11257" y="14793"/>
                    <a:pt x="13605" y="14563"/>
                  </a:cubicBezTo>
                  <a:cubicBezTo>
                    <a:pt x="15953" y="14333"/>
                    <a:pt x="17831" y="12955"/>
                    <a:pt x="18770" y="11116"/>
                  </a:cubicBezTo>
                  <a:cubicBezTo>
                    <a:pt x="19709" y="9278"/>
                    <a:pt x="19709" y="6980"/>
                    <a:pt x="18301" y="5372"/>
                  </a:cubicBezTo>
                  <a:cubicBezTo>
                    <a:pt x="16892" y="3763"/>
                    <a:pt x="14075" y="2844"/>
                    <a:pt x="11492" y="2614"/>
                  </a:cubicBezTo>
                  <a:cubicBezTo>
                    <a:pt x="8909" y="2384"/>
                    <a:pt x="6562" y="2844"/>
                    <a:pt x="7031" y="3304"/>
                  </a:cubicBezTo>
                  <a:cubicBezTo>
                    <a:pt x="7501" y="3763"/>
                    <a:pt x="10788" y="4223"/>
                    <a:pt x="13605" y="3993"/>
                  </a:cubicBezTo>
                  <a:cubicBezTo>
                    <a:pt x="16422" y="3763"/>
                    <a:pt x="18770" y="2844"/>
                    <a:pt x="21118" y="1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396552" y="3918834"/>
              <a:ext cx="12214" cy="53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0"/>
                  </a:moveTo>
                  <a:cubicBezTo>
                    <a:pt x="14400" y="1044"/>
                    <a:pt x="7200" y="2089"/>
                    <a:pt x="3600" y="3847"/>
                  </a:cubicBezTo>
                  <a:cubicBezTo>
                    <a:pt x="0" y="5606"/>
                    <a:pt x="0" y="8079"/>
                    <a:pt x="1200" y="10168"/>
                  </a:cubicBezTo>
                  <a:cubicBezTo>
                    <a:pt x="2400" y="12256"/>
                    <a:pt x="4800" y="13960"/>
                    <a:pt x="7200" y="15582"/>
                  </a:cubicBezTo>
                  <a:cubicBezTo>
                    <a:pt x="9600" y="17203"/>
                    <a:pt x="12000" y="18742"/>
                    <a:pt x="12000" y="19786"/>
                  </a:cubicBezTo>
                  <a:cubicBezTo>
                    <a:pt x="12000" y="20831"/>
                    <a:pt x="9600" y="21380"/>
                    <a:pt x="7200" y="21490"/>
                  </a:cubicBezTo>
                  <a:cubicBezTo>
                    <a:pt x="4800" y="21600"/>
                    <a:pt x="2400" y="21270"/>
                    <a:pt x="0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336118" y="3938730"/>
              <a:ext cx="154063" cy="11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67" fill="norm" stroke="1" extrusionOk="0">
                  <a:moveTo>
                    <a:pt x="7870" y="8675"/>
                  </a:moveTo>
                  <a:cubicBezTo>
                    <a:pt x="6923" y="8415"/>
                    <a:pt x="5975" y="8155"/>
                    <a:pt x="4649" y="9586"/>
                  </a:cubicBezTo>
                  <a:cubicBezTo>
                    <a:pt x="3323" y="11018"/>
                    <a:pt x="1617" y="14141"/>
                    <a:pt x="765" y="16483"/>
                  </a:cubicBezTo>
                  <a:cubicBezTo>
                    <a:pt x="-88" y="18825"/>
                    <a:pt x="-88" y="20386"/>
                    <a:pt x="101" y="20516"/>
                  </a:cubicBezTo>
                  <a:cubicBezTo>
                    <a:pt x="291" y="20647"/>
                    <a:pt x="670" y="19345"/>
                    <a:pt x="1617" y="16222"/>
                  </a:cubicBezTo>
                  <a:cubicBezTo>
                    <a:pt x="2565" y="13100"/>
                    <a:pt x="4080" y="8155"/>
                    <a:pt x="5880" y="4772"/>
                  </a:cubicBezTo>
                  <a:cubicBezTo>
                    <a:pt x="7680" y="1389"/>
                    <a:pt x="9765" y="-433"/>
                    <a:pt x="11849" y="87"/>
                  </a:cubicBezTo>
                  <a:cubicBezTo>
                    <a:pt x="13933" y="608"/>
                    <a:pt x="16017" y="3471"/>
                    <a:pt x="17628" y="7374"/>
                  </a:cubicBezTo>
                  <a:cubicBezTo>
                    <a:pt x="19238" y="11278"/>
                    <a:pt x="20375" y="16222"/>
                    <a:pt x="21512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250916" y="4475172"/>
              <a:ext cx="63003" cy="15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8" h="21010" fill="norm" stroke="1" extrusionOk="0">
                  <a:moveTo>
                    <a:pt x="16558" y="2904"/>
                  </a:moveTo>
                  <a:cubicBezTo>
                    <a:pt x="14398" y="2904"/>
                    <a:pt x="12238" y="2904"/>
                    <a:pt x="9214" y="4537"/>
                  </a:cubicBezTo>
                  <a:cubicBezTo>
                    <a:pt x="6190" y="6171"/>
                    <a:pt x="2302" y="9438"/>
                    <a:pt x="790" y="12342"/>
                  </a:cubicBezTo>
                  <a:cubicBezTo>
                    <a:pt x="-722" y="15247"/>
                    <a:pt x="142" y="17788"/>
                    <a:pt x="1654" y="19331"/>
                  </a:cubicBezTo>
                  <a:cubicBezTo>
                    <a:pt x="3166" y="20873"/>
                    <a:pt x="5326" y="21418"/>
                    <a:pt x="8782" y="20692"/>
                  </a:cubicBezTo>
                  <a:cubicBezTo>
                    <a:pt x="12238" y="19966"/>
                    <a:pt x="16990" y="17969"/>
                    <a:pt x="18934" y="14974"/>
                  </a:cubicBezTo>
                  <a:cubicBezTo>
                    <a:pt x="20878" y="11979"/>
                    <a:pt x="20014" y="7986"/>
                    <a:pt x="18502" y="5354"/>
                  </a:cubicBezTo>
                  <a:cubicBezTo>
                    <a:pt x="16990" y="2722"/>
                    <a:pt x="14830" y="1452"/>
                    <a:pt x="12454" y="726"/>
                  </a:cubicBezTo>
                  <a:cubicBezTo>
                    <a:pt x="10078" y="-1"/>
                    <a:pt x="7486" y="-182"/>
                    <a:pt x="5974" y="181"/>
                  </a:cubicBezTo>
                  <a:cubicBezTo>
                    <a:pt x="4462" y="544"/>
                    <a:pt x="4030" y="1452"/>
                    <a:pt x="4462" y="2359"/>
                  </a:cubicBezTo>
                  <a:cubicBezTo>
                    <a:pt x="4894" y="3267"/>
                    <a:pt x="6190" y="4174"/>
                    <a:pt x="7486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388411" y="4553873"/>
              <a:ext cx="4071" cy="2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425048" y="4484903"/>
              <a:ext cx="79236" cy="15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68" fill="norm" stroke="1" extrusionOk="0">
                  <a:moveTo>
                    <a:pt x="0" y="3845"/>
                  </a:moveTo>
                  <a:cubicBezTo>
                    <a:pt x="0" y="2922"/>
                    <a:pt x="0" y="1999"/>
                    <a:pt x="1080" y="1353"/>
                  </a:cubicBezTo>
                  <a:cubicBezTo>
                    <a:pt x="2160" y="707"/>
                    <a:pt x="4320" y="337"/>
                    <a:pt x="6840" y="153"/>
                  </a:cubicBezTo>
                  <a:cubicBezTo>
                    <a:pt x="9360" y="-32"/>
                    <a:pt x="12240" y="-32"/>
                    <a:pt x="14580" y="60"/>
                  </a:cubicBezTo>
                  <a:cubicBezTo>
                    <a:pt x="16920" y="153"/>
                    <a:pt x="18720" y="337"/>
                    <a:pt x="19440" y="1445"/>
                  </a:cubicBezTo>
                  <a:cubicBezTo>
                    <a:pt x="20160" y="2553"/>
                    <a:pt x="19800" y="4583"/>
                    <a:pt x="18000" y="6245"/>
                  </a:cubicBezTo>
                  <a:cubicBezTo>
                    <a:pt x="16200" y="7907"/>
                    <a:pt x="12960" y="9199"/>
                    <a:pt x="10800" y="10214"/>
                  </a:cubicBezTo>
                  <a:cubicBezTo>
                    <a:pt x="8640" y="11230"/>
                    <a:pt x="7560" y="11968"/>
                    <a:pt x="7920" y="12337"/>
                  </a:cubicBezTo>
                  <a:cubicBezTo>
                    <a:pt x="8280" y="12707"/>
                    <a:pt x="10080" y="12707"/>
                    <a:pt x="11880" y="12799"/>
                  </a:cubicBezTo>
                  <a:cubicBezTo>
                    <a:pt x="13680" y="12891"/>
                    <a:pt x="15480" y="13076"/>
                    <a:pt x="17460" y="13906"/>
                  </a:cubicBezTo>
                  <a:cubicBezTo>
                    <a:pt x="19440" y="14737"/>
                    <a:pt x="21600" y="16214"/>
                    <a:pt x="20880" y="17506"/>
                  </a:cubicBezTo>
                  <a:cubicBezTo>
                    <a:pt x="20160" y="18799"/>
                    <a:pt x="16560" y="19907"/>
                    <a:pt x="13860" y="20553"/>
                  </a:cubicBezTo>
                  <a:cubicBezTo>
                    <a:pt x="11160" y="21199"/>
                    <a:pt x="9360" y="21383"/>
                    <a:pt x="7560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8" name="Drawing"/>
          <p:cNvGrpSpPr/>
          <p:nvPr/>
        </p:nvGrpSpPr>
        <p:grpSpPr>
          <a:xfrm>
            <a:off x="1890183" y="1310019"/>
            <a:ext cx="10982500" cy="6087731"/>
            <a:chOff x="0" y="0"/>
            <a:chExt cx="10982499" cy="6087730"/>
          </a:xfrm>
        </p:grpSpPr>
        <p:sp>
          <p:nvSpPr>
            <p:cNvPr id="1256" name="Line"/>
            <p:cNvSpPr/>
            <p:nvPr/>
          </p:nvSpPr>
          <p:spPr>
            <a:xfrm>
              <a:off x="461056" y="167091"/>
              <a:ext cx="157522" cy="46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55" fill="norm" stroke="1" extrusionOk="0">
                  <a:moveTo>
                    <a:pt x="14727" y="3648"/>
                  </a:moveTo>
                  <a:cubicBezTo>
                    <a:pt x="15004" y="2666"/>
                    <a:pt x="15281" y="1684"/>
                    <a:pt x="15004" y="997"/>
                  </a:cubicBezTo>
                  <a:cubicBezTo>
                    <a:pt x="14727" y="310"/>
                    <a:pt x="13896" y="-83"/>
                    <a:pt x="11542" y="15"/>
                  </a:cubicBezTo>
                  <a:cubicBezTo>
                    <a:pt x="9188" y="113"/>
                    <a:pt x="5311" y="702"/>
                    <a:pt x="2819" y="1930"/>
                  </a:cubicBezTo>
                  <a:cubicBezTo>
                    <a:pt x="327" y="3157"/>
                    <a:pt x="-781" y="5022"/>
                    <a:pt x="604" y="6692"/>
                  </a:cubicBezTo>
                  <a:cubicBezTo>
                    <a:pt x="1988" y="8361"/>
                    <a:pt x="5865" y="9833"/>
                    <a:pt x="9465" y="11208"/>
                  </a:cubicBezTo>
                  <a:cubicBezTo>
                    <a:pt x="13065" y="12582"/>
                    <a:pt x="16388" y="13859"/>
                    <a:pt x="18327" y="14988"/>
                  </a:cubicBezTo>
                  <a:cubicBezTo>
                    <a:pt x="20265" y="16117"/>
                    <a:pt x="20819" y="17099"/>
                    <a:pt x="20542" y="18032"/>
                  </a:cubicBezTo>
                  <a:cubicBezTo>
                    <a:pt x="20265" y="18964"/>
                    <a:pt x="19157" y="19848"/>
                    <a:pt x="18050" y="20437"/>
                  </a:cubicBezTo>
                  <a:cubicBezTo>
                    <a:pt x="16942" y="21026"/>
                    <a:pt x="15834" y="21321"/>
                    <a:pt x="14588" y="21419"/>
                  </a:cubicBezTo>
                  <a:cubicBezTo>
                    <a:pt x="13342" y="21517"/>
                    <a:pt x="11957" y="21419"/>
                    <a:pt x="11542" y="21075"/>
                  </a:cubicBezTo>
                  <a:cubicBezTo>
                    <a:pt x="11127" y="20732"/>
                    <a:pt x="11681" y="20142"/>
                    <a:pt x="12234" y="19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757766" y="188580"/>
              <a:ext cx="107951" cy="44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5082" y="0"/>
                  </a:moveTo>
                  <a:cubicBezTo>
                    <a:pt x="3388" y="306"/>
                    <a:pt x="1694" y="611"/>
                    <a:pt x="847" y="1987"/>
                  </a:cubicBezTo>
                  <a:cubicBezTo>
                    <a:pt x="0" y="3362"/>
                    <a:pt x="0" y="5808"/>
                    <a:pt x="0" y="8508"/>
                  </a:cubicBezTo>
                  <a:cubicBezTo>
                    <a:pt x="0" y="11208"/>
                    <a:pt x="0" y="14162"/>
                    <a:pt x="1482" y="16404"/>
                  </a:cubicBezTo>
                  <a:cubicBezTo>
                    <a:pt x="2965" y="18645"/>
                    <a:pt x="5929" y="20174"/>
                    <a:pt x="8471" y="20887"/>
                  </a:cubicBezTo>
                  <a:cubicBezTo>
                    <a:pt x="11012" y="21600"/>
                    <a:pt x="13129" y="21498"/>
                    <a:pt x="15247" y="20785"/>
                  </a:cubicBezTo>
                  <a:cubicBezTo>
                    <a:pt x="17365" y="20072"/>
                    <a:pt x="19482" y="18747"/>
                    <a:pt x="21600" y="17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38716" y="442580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85777" y="168399"/>
              <a:ext cx="335540" cy="43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59" fill="norm" stroke="1" extrusionOk="0">
                  <a:moveTo>
                    <a:pt x="8901" y="12068"/>
                  </a:moveTo>
                  <a:cubicBezTo>
                    <a:pt x="7950" y="11331"/>
                    <a:pt x="6999" y="10593"/>
                    <a:pt x="6184" y="10224"/>
                  </a:cubicBezTo>
                  <a:cubicBezTo>
                    <a:pt x="5369" y="9855"/>
                    <a:pt x="4690" y="9855"/>
                    <a:pt x="3671" y="10856"/>
                  </a:cubicBezTo>
                  <a:cubicBezTo>
                    <a:pt x="2652" y="11857"/>
                    <a:pt x="1293" y="13859"/>
                    <a:pt x="614" y="15176"/>
                  </a:cubicBezTo>
                  <a:cubicBezTo>
                    <a:pt x="-65" y="16493"/>
                    <a:pt x="-65" y="17126"/>
                    <a:pt x="71" y="17705"/>
                  </a:cubicBezTo>
                  <a:cubicBezTo>
                    <a:pt x="207" y="18285"/>
                    <a:pt x="478" y="18811"/>
                    <a:pt x="1293" y="18864"/>
                  </a:cubicBezTo>
                  <a:cubicBezTo>
                    <a:pt x="2109" y="18917"/>
                    <a:pt x="3467" y="18495"/>
                    <a:pt x="4418" y="17652"/>
                  </a:cubicBezTo>
                  <a:cubicBezTo>
                    <a:pt x="5369" y="16810"/>
                    <a:pt x="5912" y="15545"/>
                    <a:pt x="6184" y="14650"/>
                  </a:cubicBezTo>
                  <a:cubicBezTo>
                    <a:pt x="6456" y="13754"/>
                    <a:pt x="6456" y="13227"/>
                    <a:pt x="6524" y="13227"/>
                  </a:cubicBezTo>
                  <a:cubicBezTo>
                    <a:pt x="6592" y="13227"/>
                    <a:pt x="6727" y="13754"/>
                    <a:pt x="6931" y="14281"/>
                  </a:cubicBezTo>
                  <a:cubicBezTo>
                    <a:pt x="7135" y="14808"/>
                    <a:pt x="7407" y="15334"/>
                    <a:pt x="8154" y="15756"/>
                  </a:cubicBezTo>
                  <a:cubicBezTo>
                    <a:pt x="8901" y="16177"/>
                    <a:pt x="10124" y="16493"/>
                    <a:pt x="11414" y="15809"/>
                  </a:cubicBezTo>
                  <a:cubicBezTo>
                    <a:pt x="12705" y="15124"/>
                    <a:pt x="14063" y="13438"/>
                    <a:pt x="15082" y="11172"/>
                  </a:cubicBezTo>
                  <a:cubicBezTo>
                    <a:pt x="16101" y="8907"/>
                    <a:pt x="16780" y="6062"/>
                    <a:pt x="17120" y="4271"/>
                  </a:cubicBezTo>
                  <a:cubicBezTo>
                    <a:pt x="17460" y="2480"/>
                    <a:pt x="17460" y="1742"/>
                    <a:pt x="17324" y="1110"/>
                  </a:cubicBezTo>
                  <a:cubicBezTo>
                    <a:pt x="17188" y="478"/>
                    <a:pt x="16916" y="-49"/>
                    <a:pt x="16644" y="4"/>
                  </a:cubicBezTo>
                  <a:cubicBezTo>
                    <a:pt x="16373" y="56"/>
                    <a:pt x="16101" y="689"/>
                    <a:pt x="15761" y="3059"/>
                  </a:cubicBezTo>
                  <a:cubicBezTo>
                    <a:pt x="15422" y="5430"/>
                    <a:pt x="15014" y="9539"/>
                    <a:pt x="14946" y="12700"/>
                  </a:cubicBezTo>
                  <a:cubicBezTo>
                    <a:pt x="14878" y="15861"/>
                    <a:pt x="15150" y="18074"/>
                    <a:pt x="15490" y="19391"/>
                  </a:cubicBezTo>
                  <a:cubicBezTo>
                    <a:pt x="15829" y="20708"/>
                    <a:pt x="16237" y="21130"/>
                    <a:pt x="16780" y="21340"/>
                  </a:cubicBezTo>
                  <a:cubicBezTo>
                    <a:pt x="17324" y="21551"/>
                    <a:pt x="18003" y="21551"/>
                    <a:pt x="18818" y="20761"/>
                  </a:cubicBezTo>
                  <a:cubicBezTo>
                    <a:pt x="19633" y="19971"/>
                    <a:pt x="20584" y="18390"/>
                    <a:pt x="21535" y="16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094316" y="258430"/>
              <a:ext cx="215901" cy="28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8100"/>
                  </a:moveTo>
                  <a:cubicBezTo>
                    <a:pt x="3600" y="8100"/>
                    <a:pt x="7200" y="8100"/>
                    <a:pt x="9635" y="7941"/>
                  </a:cubicBezTo>
                  <a:cubicBezTo>
                    <a:pt x="12071" y="7782"/>
                    <a:pt x="13341" y="7465"/>
                    <a:pt x="14612" y="7306"/>
                  </a:cubicBezTo>
                  <a:cubicBezTo>
                    <a:pt x="15882" y="7147"/>
                    <a:pt x="17153" y="7147"/>
                    <a:pt x="17788" y="7703"/>
                  </a:cubicBezTo>
                  <a:cubicBezTo>
                    <a:pt x="18424" y="8259"/>
                    <a:pt x="18424" y="9371"/>
                    <a:pt x="18318" y="11515"/>
                  </a:cubicBezTo>
                  <a:cubicBezTo>
                    <a:pt x="18212" y="13659"/>
                    <a:pt x="18000" y="16835"/>
                    <a:pt x="17894" y="18821"/>
                  </a:cubicBezTo>
                  <a:cubicBezTo>
                    <a:pt x="17788" y="20806"/>
                    <a:pt x="17788" y="21600"/>
                    <a:pt x="18106" y="21203"/>
                  </a:cubicBezTo>
                  <a:cubicBezTo>
                    <a:pt x="18424" y="20806"/>
                    <a:pt x="19059" y="19218"/>
                    <a:pt x="19482" y="15882"/>
                  </a:cubicBezTo>
                  <a:cubicBezTo>
                    <a:pt x="19906" y="12547"/>
                    <a:pt x="20118" y="7465"/>
                    <a:pt x="20435" y="4526"/>
                  </a:cubicBezTo>
                  <a:cubicBezTo>
                    <a:pt x="20753" y="1588"/>
                    <a:pt x="21176" y="7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363696" y="307907"/>
              <a:ext cx="94348" cy="22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159" fill="norm" stroke="1" extrusionOk="0">
                  <a:moveTo>
                    <a:pt x="15963" y="2548"/>
                  </a:moveTo>
                  <a:cubicBezTo>
                    <a:pt x="14584" y="1741"/>
                    <a:pt x="13205" y="933"/>
                    <a:pt x="11367" y="429"/>
                  </a:cubicBezTo>
                  <a:cubicBezTo>
                    <a:pt x="9529" y="-76"/>
                    <a:pt x="7231" y="-278"/>
                    <a:pt x="4703" y="630"/>
                  </a:cubicBezTo>
                  <a:cubicBezTo>
                    <a:pt x="2175" y="1539"/>
                    <a:pt x="-582" y="3558"/>
                    <a:pt x="107" y="5273"/>
                  </a:cubicBezTo>
                  <a:cubicBezTo>
                    <a:pt x="797" y="6989"/>
                    <a:pt x="4933" y="8402"/>
                    <a:pt x="8839" y="10219"/>
                  </a:cubicBezTo>
                  <a:cubicBezTo>
                    <a:pt x="12746" y="12036"/>
                    <a:pt x="16422" y="14257"/>
                    <a:pt x="18490" y="15972"/>
                  </a:cubicBezTo>
                  <a:cubicBezTo>
                    <a:pt x="20558" y="17688"/>
                    <a:pt x="21018" y="18900"/>
                    <a:pt x="19869" y="19808"/>
                  </a:cubicBezTo>
                  <a:cubicBezTo>
                    <a:pt x="18720" y="20716"/>
                    <a:pt x="15963" y="21322"/>
                    <a:pt x="14354" y="21120"/>
                  </a:cubicBezTo>
                  <a:cubicBezTo>
                    <a:pt x="12746" y="20918"/>
                    <a:pt x="12286" y="19909"/>
                    <a:pt x="11827" y="18900"/>
                  </a:cubicBezTo>
                  <a:cubicBezTo>
                    <a:pt x="11367" y="17890"/>
                    <a:pt x="10907" y="16881"/>
                    <a:pt x="10448" y="15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564942" y="151641"/>
              <a:ext cx="69125" cy="38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92" fill="norm" stroke="1" extrusionOk="0">
                  <a:moveTo>
                    <a:pt x="3702" y="981"/>
                  </a:moveTo>
                  <a:cubicBezTo>
                    <a:pt x="5666" y="401"/>
                    <a:pt x="7630" y="-180"/>
                    <a:pt x="8284" y="52"/>
                  </a:cubicBezTo>
                  <a:cubicBezTo>
                    <a:pt x="8939" y="285"/>
                    <a:pt x="8284" y="1330"/>
                    <a:pt x="6648" y="3768"/>
                  </a:cubicBezTo>
                  <a:cubicBezTo>
                    <a:pt x="5011" y="6207"/>
                    <a:pt x="2393" y="10039"/>
                    <a:pt x="1084" y="12943"/>
                  </a:cubicBezTo>
                  <a:cubicBezTo>
                    <a:pt x="-225" y="15846"/>
                    <a:pt x="-225" y="17820"/>
                    <a:pt x="430" y="19097"/>
                  </a:cubicBezTo>
                  <a:cubicBezTo>
                    <a:pt x="1084" y="20375"/>
                    <a:pt x="2393" y="20955"/>
                    <a:pt x="4684" y="21188"/>
                  </a:cubicBezTo>
                  <a:cubicBezTo>
                    <a:pt x="6975" y="21420"/>
                    <a:pt x="10248" y="21304"/>
                    <a:pt x="13193" y="20433"/>
                  </a:cubicBezTo>
                  <a:cubicBezTo>
                    <a:pt x="16139" y="19562"/>
                    <a:pt x="18757" y="17936"/>
                    <a:pt x="21375" y="16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564216" y="296530"/>
              <a:ext cx="152401" cy="20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7348"/>
                  </a:moveTo>
                  <a:cubicBezTo>
                    <a:pt x="3900" y="8016"/>
                    <a:pt x="7800" y="8685"/>
                    <a:pt x="11250" y="10689"/>
                  </a:cubicBezTo>
                  <a:cubicBezTo>
                    <a:pt x="14700" y="12693"/>
                    <a:pt x="17700" y="16033"/>
                    <a:pt x="19200" y="18260"/>
                  </a:cubicBezTo>
                  <a:cubicBezTo>
                    <a:pt x="20700" y="20487"/>
                    <a:pt x="20700" y="21600"/>
                    <a:pt x="20700" y="21377"/>
                  </a:cubicBezTo>
                  <a:cubicBezTo>
                    <a:pt x="20700" y="21155"/>
                    <a:pt x="20700" y="19596"/>
                    <a:pt x="20550" y="16367"/>
                  </a:cubicBezTo>
                  <a:cubicBezTo>
                    <a:pt x="20400" y="13138"/>
                    <a:pt x="20100" y="8239"/>
                    <a:pt x="20250" y="5233"/>
                  </a:cubicBezTo>
                  <a:cubicBezTo>
                    <a:pt x="20400" y="2227"/>
                    <a:pt x="21000" y="11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840351" y="335575"/>
              <a:ext cx="98516" cy="17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09" fill="norm" stroke="1" extrusionOk="0">
                  <a:moveTo>
                    <a:pt x="17254" y="8472"/>
                  </a:moveTo>
                  <a:cubicBezTo>
                    <a:pt x="16794" y="6130"/>
                    <a:pt x="16335" y="3788"/>
                    <a:pt x="15186" y="2226"/>
                  </a:cubicBezTo>
                  <a:cubicBezTo>
                    <a:pt x="14037" y="665"/>
                    <a:pt x="12199" y="-116"/>
                    <a:pt x="10130" y="14"/>
                  </a:cubicBezTo>
                  <a:cubicBezTo>
                    <a:pt x="8062" y="144"/>
                    <a:pt x="5764" y="1185"/>
                    <a:pt x="3696" y="3918"/>
                  </a:cubicBezTo>
                  <a:cubicBezTo>
                    <a:pt x="1628" y="6650"/>
                    <a:pt x="-210" y="11074"/>
                    <a:pt x="20" y="14327"/>
                  </a:cubicBezTo>
                  <a:cubicBezTo>
                    <a:pt x="250" y="17580"/>
                    <a:pt x="2547" y="19662"/>
                    <a:pt x="6454" y="20573"/>
                  </a:cubicBezTo>
                  <a:cubicBezTo>
                    <a:pt x="10360" y="21484"/>
                    <a:pt x="15875" y="21224"/>
                    <a:pt x="21390" y="20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961749" y="114807"/>
              <a:ext cx="293767" cy="39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9" fill="norm" stroke="1" extrusionOk="0">
                  <a:moveTo>
                    <a:pt x="5738" y="15983"/>
                  </a:moveTo>
                  <a:cubicBezTo>
                    <a:pt x="5892" y="15298"/>
                    <a:pt x="6046" y="14612"/>
                    <a:pt x="5738" y="14155"/>
                  </a:cubicBezTo>
                  <a:cubicBezTo>
                    <a:pt x="5429" y="13698"/>
                    <a:pt x="4658" y="13469"/>
                    <a:pt x="3886" y="13526"/>
                  </a:cubicBezTo>
                  <a:cubicBezTo>
                    <a:pt x="3115" y="13583"/>
                    <a:pt x="2344" y="13926"/>
                    <a:pt x="1649" y="14612"/>
                  </a:cubicBezTo>
                  <a:cubicBezTo>
                    <a:pt x="955" y="15298"/>
                    <a:pt x="338" y="16326"/>
                    <a:pt x="106" y="17126"/>
                  </a:cubicBezTo>
                  <a:cubicBezTo>
                    <a:pt x="-125" y="17926"/>
                    <a:pt x="29" y="18498"/>
                    <a:pt x="492" y="18840"/>
                  </a:cubicBezTo>
                  <a:cubicBezTo>
                    <a:pt x="955" y="19183"/>
                    <a:pt x="1726" y="19298"/>
                    <a:pt x="2575" y="19298"/>
                  </a:cubicBezTo>
                  <a:cubicBezTo>
                    <a:pt x="3424" y="19298"/>
                    <a:pt x="4349" y="19183"/>
                    <a:pt x="4966" y="18840"/>
                  </a:cubicBezTo>
                  <a:cubicBezTo>
                    <a:pt x="5584" y="18498"/>
                    <a:pt x="5892" y="17926"/>
                    <a:pt x="5969" y="18040"/>
                  </a:cubicBezTo>
                  <a:cubicBezTo>
                    <a:pt x="6046" y="18155"/>
                    <a:pt x="5892" y="18955"/>
                    <a:pt x="6201" y="19526"/>
                  </a:cubicBezTo>
                  <a:cubicBezTo>
                    <a:pt x="6509" y="20098"/>
                    <a:pt x="7281" y="20440"/>
                    <a:pt x="8592" y="20269"/>
                  </a:cubicBezTo>
                  <a:cubicBezTo>
                    <a:pt x="9904" y="20098"/>
                    <a:pt x="11755" y="19412"/>
                    <a:pt x="13838" y="17355"/>
                  </a:cubicBezTo>
                  <a:cubicBezTo>
                    <a:pt x="15921" y="15298"/>
                    <a:pt x="18235" y="11869"/>
                    <a:pt x="19546" y="9012"/>
                  </a:cubicBezTo>
                  <a:cubicBezTo>
                    <a:pt x="20858" y="6155"/>
                    <a:pt x="21166" y="3869"/>
                    <a:pt x="21321" y="2440"/>
                  </a:cubicBezTo>
                  <a:cubicBezTo>
                    <a:pt x="21475" y="1012"/>
                    <a:pt x="21475" y="440"/>
                    <a:pt x="21012" y="155"/>
                  </a:cubicBezTo>
                  <a:cubicBezTo>
                    <a:pt x="20549" y="-131"/>
                    <a:pt x="19624" y="-131"/>
                    <a:pt x="18389" y="1126"/>
                  </a:cubicBezTo>
                  <a:cubicBezTo>
                    <a:pt x="17155" y="2383"/>
                    <a:pt x="15612" y="4898"/>
                    <a:pt x="14764" y="7983"/>
                  </a:cubicBezTo>
                  <a:cubicBezTo>
                    <a:pt x="13915" y="11069"/>
                    <a:pt x="13761" y="14726"/>
                    <a:pt x="14686" y="17069"/>
                  </a:cubicBezTo>
                  <a:cubicBezTo>
                    <a:pt x="15612" y="19412"/>
                    <a:pt x="17618" y="20440"/>
                    <a:pt x="19624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933699" y="194930"/>
              <a:ext cx="2116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102"/>
                    <a:pt x="12960" y="6203"/>
                    <a:pt x="8640" y="9471"/>
                  </a:cubicBezTo>
                  <a:cubicBezTo>
                    <a:pt x="4320" y="12738"/>
                    <a:pt x="0" y="16172"/>
                    <a:pt x="0" y="18222"/>
                  </a:cubicBezTo>
                  <a:cubicBezTo>
                    <a:pt x="0" y="20271"/>
                    <a:pt x="4320" y="20935"/>
                    <a:pt x="86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2980266" y="137780"/>
              <a:ext cx="222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4" y="18189"/>
                    <a:pt x="2469" y="14779"/>
                    <a:pt x="6069" y="11179"/>
                  </a:cubicBezTo>
                  <a:cubicBezTo>
                    <a:pt x="9669" y="7579"/>
                    <a:pt x="15634" y="37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2961216" y="404480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156847" y="404480"/>
              <a:ext cx="134570" cy="16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49" fill="norm" stroke="1" extrusionOk="0">
                  <a:moveTo>
                    <a:pt x="2219" y="0"/>
                  </a:moveTo>
                  <a:cubicBezTo>
                    <a:pt x="1207" y="3600"/>
                    <a:pt x="194" y="7200"/>
                    <a:pt x="26" y="10523"/>
                  </a:cubicBezTo>
                  <a:cubicBezTo>
                    <a:pt x="-143" y="13846"/>
                    <a:pt x="532" y="16892"/>
                    <a:pt x="1713" y="18831"/>
                  </a:cubicBezTo>
                  <a:cubicBezTo>
                    <a:pt x="2894" y="20769"/>
                    <a:pt x="4582" y="21600"/>
                    <a:pt x="6438" y="20908"/>
                  </a:cubicBezTo>
                  <a:cubicBezTo>
                    <a:pt x="8295" y="20215"/>
                    <a:pt x="10320" y="18000"/>
                    <a:pt x="12007" y="15092"/>
                  </a:cubicBezTo>
                  <a:cubicBezTo>
                    <a:pt x="13694" y="12185"/>
                    <a:pt x="15044" y="8585"/>
                    <a:pt x="15719" y="7477"/>
                  </a:cubicBezTo>
                  <a:cubicBezTo>
                    <a:pt x="16395" y="6369"/>
                    <a:pt x="16395" y="7754"/>
                    <a:pt x="17238" y="9831"/>
                  </a:cubicBezTo>
                  <a:cubicBezTo>
                    <a:pt x="18082" y="11908"/>
                    <a:pt x="19769" y="14677"/>
                    <a:pt x="21457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336292" y="363119"/>
              <a:ext cx="113875" cy="19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92" fill="norm" stroke="1" extrusionOk="0">
                  <a:moveTo>
                    <a:pt x="5920" y="10222"/>
                  </a:moveTo>
                  <a:cubicBezTo>
                    <a:pt x="4320" y="10927"/>
                    <a:pt x="2720" y="11631"/>
                    <a:pt x="1720" y="12688"/>
                  </a:cubicBezTo>
                  <a:cubicBezTo>
                    <a:pt x="720" y="13744"/>
                    <a:pt x="320" y="15153"/>
                    <a:pt x="120" y="16914"/>
                  </a:cubicBezTo>
                  <a:cubicBezTo>
                    <a:pt x="-80" y="18675"/>
                    <a:pt x="-80" y="20788"/>
                    <a:pt x="520" y="21140"/>
                  </a:cubicBezTo>
                  <a:cubicBezTo>
                    <a:pt x="1120" y="21492"/>
                    <a:pt x="2320" y="20083"/>
                    <a:pt x="4320" y="16562"/>
                  </a:cubicBezTo>
                  <a:cubicBezTo>
                    <a:pt x="6320" y="13040"/>
                    <a:pt x="9120" y="7405"/>
                    <a:pt x="11120" y="4118"/>
                  </a:cubicBezTo>
                  <a:cubicBezTo>
                    <a:pt x="13120" y="831"/>
                    <a:pt x="14320" y="-108"/>
                    <a:pt x="15320" y="9"/>
                  </a:cubicBezTo>
                  <a:cubicBezTo>
                    <a:pt x="16320" y="127"/>
                    <a:pt x="17120" y="1301"/>
                    <a:pt x="18120" y="4705"/>
                  </a:cubicBezTo>
                  <a:cubicBezTo>
                    <a:pt x="19120" y="8109"/>
                    <a:pt x="20320" y="13744"/>
                    <a:pt x="21520" y="19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545851" y="366503"/>
              <a:ext cx="69416" cy="19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164" fill="norm" stroke="1" extrusionOk="0">
                  <a:moveTo>
                    <a:pt x="18928" y="6062"/>
                  </a:moveTo>
                  <a:cubicBezTo>
                    <a:pt x="19563" y="4937"/>
                    <a:pt x="20199" y="3812"/>
                    <a:pt x="20199" y="2687"/>
                  </a:cubicBezTo>
                  <a:cubicBezTo>
                    <a:pt x="20199" y="1562"/>
                    <a:pt x="19563" y="437"/>
                    <a:pt x="17658" y="100"/>
                  </a:cubicBezTo>
                  <a:cubicBezTo>
                    <a:pt x="15752" y="-238"/>
                    <a:pt x="12575" y="212"/>
                    <a:pt x="9081" y="2575"/>
                  </a:cubicBezTo>
                  <a:cubicBezTo>
                    <a:pt x="5587" y="4937"/>
                    <a:pt x="1775" y="9212"/>
                    <a:pt x="505" y="12587"/>
                  </a:cubicBezTo>
                  <a:cubicBezTo>
                    <a:pt x="-766" y="15962"/>
                    <a:pt x="505" y="18437"/>
                    <a:pt x="2728" y="19787"/>
                  </a:cubicBezTo>
                  <a:cubicBezTo>
                    <a:pt x="4952" y="21137"/>
                    <a:pt x="8128" y="21362"/>
                    <a:pt x="11305" y="21024"/>
                  </a:cubicBezTo>
                  <a:cubicBezTo>
                    <a:pt x="14481" y="20687"/>
                    <a:pt x="17658" y="19787"/>
                    <a:pt x="20834" y="18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3727449" y="168398"/>
              <a:ext cx="78318" cy="3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14595" y="1219"/>
                  </a:moveTo>
                  <a:cubicBezTo>
                    <a:pt x="14595" y="580"/>
                    <a:pt x="14595" y="-59"/>
                    <a:pt x="13719" y="5"/>
                  </a:cubicBezTo>
                  <a:cubicBezTo>
                    <a:pt x="12843" y="69"/>
                    <a:pt x="11092" y="836"/>
                    <a:pt x="9049" y="3008"/>
                  </a:cubicBezTo>
                  <a:cubicBezTo>
                    <a:pt x="7005" y="5181"/>
                    <a:pt x="4670" y="8760"/>
                    <a:pt x="2919" y="11700"/>
                  </a:cubicBezTo>
                  <a:cubicBezTo>
                    <a:pt x="1168" y="14639"/>
                    <a:pt x="0" y="16940"/>
                    <a:pt x="0" y="18474"/>
                  </a:cubicBezTo>
                  <a:cubicBezTo>
                    <a:pt x="0" y="20007"/>
                    <a:pt x="1168" y="20774"/>
                    <a:pt x="3211" y="21158"/>
                  </a:cubicBezTo>
                  <a:cubicBezTo>
                    <a:pt x="5254" y="21541"/>
                    <a:pt x="8173" y="21541"/>
                    <a:pt x="11384" y="21285"/>
                  </a:cubicBezTo>
                  <a:cubicBezTo>
                    <a:pt x="14595" y="21030"/>
                    <a:pt x="18097" y="20519"/>
                    <a:pt x="21600" y="20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3716866" y="277480"/>
              <a:ext cx="209551" cy="2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9640"/>
                  </a:moveTo>
                  <a:cubicBezTo>
                    <a:pt x="3273" y="9283"/>
                    <a:pt x="6545" y="8926"/>
                    <a:pt x="9491" y="9104"/>
                  </a:cubicBezTo>
                  <a:cubicBezTo>
                    <a:pt x="12436" y="9283"/>
                    <a:pt x="15055" y="9997"/>
                    <a:pt x="16364" y="11336"/>
                  </a:cubicBezTo>
                  <a:cubicBezTo>
                    <a:pt x="17673" y="12674"/>
                    <a:pt x="17673" y="14638"/>
                    <a:pt x="17345" y="16602"/>
                  </a:cubicBezTo>
                  <a:cubicBezTo>
                    <a:pt x="17018" y="18565"/>
                    <a:pt x="16364" y="20529"/>
                    <a:pt x="16036" y="21064"/>
                  </a:cubicBezTo>
                  <a:cubicBezTo>
                    <a:pt x="15709" y="21600"/>
                    <a:pt x="15709" y="20707"/>
                    <a:pt x="16691" y="16959"/>
                  </a:cubicBezTo>
                  <a:cubicBezTo>
                    <a:pt x="17673" y="13210"/>
                    <a:pt x="19636" y="66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3948081" y="364969"/>
              <a:ext cx="116857" cy="14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590" fill="norm" stroke="1" extrusionOk="0">
                  <a:moveTo>
                    <a:pt x="14311" y="200"/>
                  </a:moveTo>
                  <a:cubicBezTo>
                    <a:pt x="12037" y="-100"/>
                    <a:pt x="9764" y="-400"/>
                    <a:pt x="7300" y="2000"/>
                  </a:cubicBezTo>
                  <a:cubicBezTo>
                    <a:pt x="4837" y="4400"/>
                    <a:pt x="2185" y="9500"/>
                    <a:pt x="858" y="12950"/>
                  </a:cubicBezTo>
                  <a:cubicBezTo>
                    <a:pt x="-468" y="16400"/>
                    <a:pt x="-468" y="18200"/>
                    <a:pt x="2374" y="19400"/>
                  </a:cubicBezTo>
                  <a:cubicBezTo>
                    <a:pt x="5216" y="20600"/>
                    <a:pt x="10900" y="21200"/>
                    <a:pt x="14500" y="19700"/>
                  </a:cubicBezTo>
                  <a:cubicBezTo>
                    <a:pt x="18100" y="18200"/>
                    <a:pt x="19616" y="14600"/>
                    <a:pt x="20374" y="11900"/>
                  </a:cubicBezTo>
                  <a:cubicBezTo>
                    <a:pt x="21132" y="9200"/>
                    <a:pt x="21132" y="7400"/>
                    <a:pt x="20185" y="6050"/>
                  </a:cubicBezTo>
                  <a:cubicBezTo>
                    <a:pt x="19237" y="4700"/>
                    <a:pt x="17343" y="3800"/>
                    <a:pt x="15448" y="2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4110566" y="298690"/>
              <a:ext cx="155857" cy="20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0" fill="norm" stroke="1" extrusionOk="0">
                  <a:moveTo>
                    <a:pt x="0" y="6908"/>
                  </a:moveTo>
                  <a:cubicBezTo>
                    <a:pt x="1168" y="9932"/>
                    <a:pt x="2335" y="12956"/>
                    <a:pt x="2919" y="15008"/>
                  </a:cubicBezTo>
                  <a:cubicBezTo>
                    <a:pt x="3503" y="17060"/>
                    <a:pt x="3503" y="18140"/>
                    <a:pt x="3357" y="19220"/>
                  </a:cubicBezTo>
                  <a:cubicBezTo>
                    <a:pt x="3211" y="20300"/>
                    <a:pt x="2919" y="21380"/>
                    <a:pt x="2773" y="21380"/>
                  </a:cubicBezTo>
                  <a:cubicBezTo>
                    <a:pt x="2627" y="21380"/>
                    <a:pt x="2627" y="20300"/>
                    <a:pt x="4232" y="16952"/>
                  </a:cubicBezTo>
                  <a:cubicBezTo>
                    <a:pt x="5838" y="13604"/>
                    <a:pt x="9049" y="7988"/>
                    <a:pt x="11238" y="4748"/>
                  </a:cubicBezTo>
                  <a:cubicBezTo>
                    <a:pt x="13427" y="1508"/>
                    <a:pt x="14595" y="644"/>
                    <a:pt x="15908" y="212"/>
                  </a:cubicBezTo>
                  <a:cubicBezTo>
                    <a:pt x="17222" y="-220"/>
                    <a:pt x="18681" y="-220"/>
                    <a:pt x="19703" y="2480"/>
                  </a:cubicBezTo>
                  <a:cubicBezTo>
                    <a:pt x="20724" y="5180"/>
                    <a:pt x="21308" y="10580"/>
                    <a:pt x="21454" y="13928"/>
                  </a:cubicBezTo>
                  <a:cubicBezTo>
                    <a:pt x="21600" y="17276"/>
                    <a:pt x="21308" y="18572"/>
                    <a:pt x="21016" y="19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4334632" y="-1"/>
              <a:ext cx="379185" cy="46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11" fill="norm" stroke="1" extrusionOk="0">
                  <a:moveTo>
                    <a:pt x="8177" y="16481"/>
                  </a:moveTo>
                  <a:cubicBezTo>
                    <a:pt x="7937" y="15889"/>
                    <a:pt x="7697" y="15297"/>
                    <a:pt x="6917" y="15001"/>
                  </a:cubicBezTo>
                  <a:cubicBezTo>
                    <a:pt x="6137" y="14706"/>
                    <a:pt x="4817" y="14706"/>
                    <a:pt x="3557" y="15248"/>
                  </a:cubicBezTo>
                  <a:cubicBezTo>
                    <a:pt x="2297" y="15790"/>
                    <a:pt x="1097" y="16875"/>
                    <a:pt x="497" y="17714"/>
                  </a:cubicBezTo>
                  <a:cubicBezTo>
                    <a:pt x="-103" y="18552"/>
                    <a:pt x="-103" y="19144"/>
                    <a:pt x="197" y="19489"/>
                  </a:cubicBezTo>
                  <a:cubicBezTo>
                    <a:pt x="497" y="19834"/>
                    <a:pt x="1097" y="19933"/>
                    <a:pt x="2177" y="19538"/>
                  </a:cubicBezTo>
                  <a:cubicBezTo>
                    <a:pt x="3257" y="19144"/>
                    <a:pt x="4817" y="18256"/>
                    <a:pt x="5777" y="17566"/>
                  </a:cubicBezTo>
                  <a:cubicBezTo>
                    <a:pt x="6737" y="16875"/>
                    <a:pt x="7097" y="16382"/>
                    <a:pt x="7277" y="16382"/>
                  </a:cubicBezTo>
                  <a:cubicBezTo>
                    <a:pt x="7457" y="16382"/>
                    <a:pt x="7457" y="16875"/>
                    <a:pt x="7637" y="17566"/>
                  </a:cubicBezTo>
                  <a:cubicBezTo>
                    <a:pt x="7817" y="18256"/>
                    <a:pt x="8177" y="19144"/>
                    <a:pt x="8717" y="19686"/>
                  </a:cubicBezTo>
                  <a:cubicBezTo>
                    <a:pt x="9257" y="20229"/>
                    <a:pt x="9977" y="20426"/>
                    <a:pt x="11057" y="19933"/>
                  </a:cubicBezTo>
                  <a:cubicBezTo>
                    <a:pt x="12137" y="19440"/>
                    <a:pt x="13577" y="18256"/>
                    <a:pt x="15257" y="15889"/>
                  </a:cubicBezTo>
                  <a:cubicBezTo>
                    <a:pt x="16937" y="13522"/>
                    <a:pt x="18857" y="9971"/>
                    <a:pt x="19997" y="7308"/>
                  </a:cubicBezTo>
                  <a:cubicBezTo>
                    <a:pt x="21137" y="4645"/>
                    <a:pt x="21497" y="2870"/>
                    <a:pt x="21497" y="1785"/>
                  </a:cubicBezTo>
                  <a:cubicBezTo>
                    <a:pt x="21497" y="700"/>
                    <a:pt x="21137" y="306"/>
                    <a:pt x="20657" y="108"/>
                  </a:cubicBezTo>
                  <a:cubicBezTo>
                    <a:pt x="20177" y="-89"/>
                    <a:pt x="19577" y="-89"/>
                    <a:pt x="18617" y="749"/>
                  </a:cubicBezTo>
                  <a:cubicBezTo>
                    <a:pt x="17657" y="1588"/>
                    <a:pt x="16337" y="3264"/>
                    <a:pt x="15317" y="5730"/>
                  </a:cubicBezTo>
                  <a:cubicBezTo>
                    <a:pt x="14297" y="8196"/>
                    <a:pt x="13577" y="11451"/>
                    <a:pt x="13817" y="14212"/>
                  </a:cubicBezTo>
                  <a:cubicBezTo>
                    <a:pt x="14057" y="16974"/>
                    <a:pt x="15257" y="19243"/>
                    <a:pt x="16457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4816" y="785480"/>
              <a:ext cx="4768851" cy="13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19636"/>
                  </a:moveTo>
                  <a:cubicBezTo>
                    <a:pt x="230" y="19636"/>
                    <a:pt x="460" y="19636"/>
                    <a:pt x="748" y="19964"/>
                  </a:cubicBezTo>
                  <a:cubicBezTo>
                    <a:pt x="1035" y="20291"/>
                    <a:pt x="1381" y="20945"/>
                    <a:pt x="1730" y="21273"/>
                  </a:cubicBezTo>
                  <a:cubicBezTo>
                    <a:pt x="2080" y="21600"/>
                    <a:pt x="2435" y="21600"/>
                    <a:pt x="2809" y="21109"/>
                  </a:cubicBezTo>
                  <a:cubicBezTo>
                    <a:pt x="3183" y="20618"/>
                    <a:pt x="3576" y="19636"/>
                    <a:pt x="3916" y="18818"/>
                  </a:cubicBezTo>
                  <a:cubicBezTo>
                    <a:pt x="4257" y="18000"/>
                    <a:pt x="4544" y="17345"/>
                    <a:pt x="4837" y="16855"/>
                  </a:cubicBezTo>
                  <a:cubicBezTo>
                    <a:pt x="5129" y="16364"/>
                    <a:pt x="5426" y="16036"/>
                    <a:pt x="5738" y="15545"/>
                  </a:cubicBezTo>
                  <a:cubicBezTo>
                    <a:pt x="6050" y="15055"/>
                    <a:pt x="6375" y="14400"/>
                    <a:pt x="6697" y="13745"/>
                  </a:cubicBezTo>
                  <a:cubicBezTo>
                    <a:pt x="7018" y="13091"/>
                    <a:pt x="7334" y="12436"/>
                    <a:pt x="7651" y="11618"/>
                  </a:cubicBezTo>
                  <a:cubicBezTo>
                    <a:pt x="7967" y="10800"/>
                    <a:pt x="8283" y="9818"/>
                    <a:pt x="8609" y="9000"/>
                  </a:cubicBezTo>
                  <a:cubicBezTo>
                    <a:pt x="8935" y="8182"/>
                    <a:pt x="9271" y="7527"/>
                    <a:pt x="9630" y="6873"/>
                  </a:cubicBezTo>
                  <a:cubicBezTo>
                    <a:pt x="9990" y="6218"/>
                    <a:pt x="10373" y="5564"/>
                    <a:pt x="10752" y="4909"/>
                  </a:cubicBezTo>
                  <a:cubicBezTo>
                    <a:pt x="11131" y="4255"/>
                    <a:pt x="11505" y="3600"/>
                    <a:pt x="11888" y="3109"/>
                  </a:cubicBezTo>
                  <a:cubicBezTo>
                    <a:pt x="12272" y="2618"/>
                    <a:pt x="12665" y="2291"/>
                    <a:pt x="13053" y="1964"/>
                  </a:cubicBezTo>
                  <a:cubicBezTo>
                    <a:pt x="13441" y="1636"/>
                    <a:pt x="13825" y="1309"/>
                    <a:pt x="14213" y="1145"/>
                  </a:cubicBezTo>
                  <a:cubicBezTo>
                    <a:pt x="14601" y="982"/>
                    <a:pt x="14994" y="982"/>
                    <a:pt x="15378" y="818"/>
                  </a:cubicBezTo>
                  <a:cubicBezTo>
                    <a:pt x="15761" y="655"/>
                    <a:pt x="16135" y="327"/>
                    <a:pt x="16504" y="164"/>
                  </a:cubicBezTo>
                  <a:cubicBezTo>
                    <a:pt x="16874" y="0"/>
                    <a:pt x="17238" y="0"/>
                    <a:pt x="17578" y="0"/>
                  </a:cubicBezTo>
                  <a:cubicBezTo>
                    <a:pt x="17919" y="0"/>
                    <a:pt x="18235" y="0"/>
                    <a:pt x="18604" y="164"/>
                  </a:cubicBezTo>
                  <a:cubicBezTo>
                    <a:pt x="18973" y="327"/>
                    <a:pt x="19395" y="655"/>
                    <a:pt x="19855" y="1145"/>
                  </a:cubicBezTo>
                  <a:cubicBezTo>
                    <a:pt x="20315" y="1636"/>
                    <a:pt x="20814" y="2291"/>
                    <a:pt x="21111" y="3109"/>
                  </a:cubicBezTo>
                  <a:cubicBezTo>
                    <a:pt x="21408" y="3927"/>
                    <a:pt x="21504" y="4909"/>
                    <a:pt x="21600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0" y="1026780"/>
              <a:ext cx="4180417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" y="21130"/>
                  </a:moveTo>
                  <a:cubicBezTo>
                    <a:pt x="55" y="21365"/>
                    <a:pt x="0" y="21600"/>
                    <a:pt x="0" y="21600"/>
                  </a:cubicBezTo>
                  <a:cubicBezTo>
                    <a:pt x="0" y="21600"/>
                    <a:pt x="55" y="21365"/>
                    <a:pt x="279" y="20778"/>
                  </a:cubicBezTo>
                  <a:cubicBezTo>
                    <a:pt x="503" y="20191"/>
                    <a:pt x="897" y="19252"/>
                    <a:pt x="1280" y="18430"/>
                  </a:cubicBezTo>
                  <a:cubicBezTo>
                    <a:pt x="1662" y="17609"/>
                    <a:pt x="2034" y="16904"/>
                    <a:pt x="2417" y="16200"/>
                  </a:cubicBezTo>
                  <a:cubicBezTo>
                    <a:pt x="2800" y="15496"/>
                    <a:pt x="3194" y="14791"/>
                    <a:pt x="3554" y="14087"/>
                  </a:cubicBezTo>
                  <a:cubicBezTo>
                    <a:pt x="3915" y="13383"/>
                    <a:pt x="4243" y="12678"/>
                    <a:pt x="4582" y="12091"/>
                  </a:cubicBezTo>
                  <a:cubicBezTo>
                    <a:pt x="4922" y="11504"/>
                    <a:pt x="5271" y="11035"/>
                    <a:pt x="5638" y="10565"/>
                  </a:cubicBezTo>
                  <a:cubicBezTo>
                    <a:pt x="6004" y="10096"/>
                    <a:pt x="6387" y="9626"/>
                    <a:pt x="6803" y="9157"/>
                  </a:cubicBezTo>
                  <a:cubicBezTo>
                    <a:pt x="7218" y="8687"/>
                    <a:pt x="7667" y="8217"/>
                    <a:pt x="8099" y="7865"/>
                  </a:cubicBezTo>
                  <a:cubicBezTo>
                    <a:pt x="8531" y="7513"/>
                    <a:pt x="8946" y="7278"/>
                    <a:pt x="9373" y="7043"/>
                  </a:cubicBezTo>
                  <a:cubicBezTo>
                    <a:pt x="9799" y="6809"/>
                    <a:pt x="10237" y="6574"/>
                    <a:pt x="10663" y="6339"/>
                  </a:cubicBezTo>
                  <a:cubicBezTo>
                    <a:pt x="11090" y="6104"/>
                    <a:pt x="11505" y="5870"/>
                    <a:pt x="11921" y="5752"/>
                  </a:cubicBezTo>
                  <a:cubicBezTo>
                    <a:pt x="12337" y="5635"/>
                    <a:pt x="12752" y="5635"/>
                    <a:pt x="13146" y="5517"/>
                  </a:cubicBezTo>
                  <a:cubicBezTo>
                    <a:pt x="13540" y="5400"/>
                    <a:pt x="13911" y="5165"/>
                    <a:pt x="14300" y="4930"/>
                  </a:cubicBezTo>
                  <a:cubicBezTo>
                    <a:pt x="14688" y="4696"/>
                    <a:pt x="15093" y="4461"/>
                    <a:pt x="15470" y="4226"/>
                  </a:cubicBezTo>
                  <a:cubicBezTo>
                    <a:pt x="15847" y="3991"/>
                    <a:pt x="16197" y="3757"/>
                    <a:pt x="16553" y="3639"/>
                  </a:cubicBezTo>
                  <a:cubicBezTo>
                    <a:pt x="16908" y="3522"/>
                    <a:pt x="17269" y="3522"/>
                    <a:pt x="17761" y="3287"/>
                  </a:cubicBezTo>
                  <a:cubicBezTo>
                    <a:pt x="18253" y="3052"/>
                    <a:pt x="18877" y="2583"/>
                    <a:pt x="19435" y="2230"/>
                  </a:cubicBezTo>
                  <a:cubicBezTo>
                    <a:pt x="19992" y="1878"/>
                    <a:pt x="20484" y="1643"/>
                    <a:pt x="20834" y="1291"/>
                  </a:cubicBezTo>
                  <a:cubicBezTo>
                    <a:pt x="21184" y="939"/>
                    <a:pt x="21392" y="47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4929716" y="360030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4955116" y="59498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813092" y="224563"/>
              <a:ext cx="202475" cy="54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61" fill="norm" stroke="1" extrusionOk="0">
                  <a:moveTo>
                    <a:pt x="6673" y="8557"/>
                  </a:moveTo>
                  <a:cubicBezTo>
                    <a:pt x="5998" y="10883"/>
                    <a:pt x="5323" y="13209"/>
                    <a:pt x="4423" y="15203"/>
                  </a:cubicBezTo>
                  <a:cubicBezTo>
                    <a:pt x="3523" y="17197"/>
                    <a:pt x="2398" y="18858"/>
                    <a:pt x="1610" y="19938"/>
                  </a:cubicBezTo>
                  <a:cubicBezTo>
                    <a:pt x="823" y="21018"/>
                    <a:pt x="373" y="21517"/>
                    <a:pt x="148" y="21558"/>
                  </a:cubicBezTo>
                  <a:cubicBezTo>
                    <a:pt x="-77" y="21600"/>
                    <a:pt x="-77" y="21185"/>
                    <a:pt x="373" y="19565"/>
                  </a:cubicBezTo>
                  <a:cubicBezTo>
                    <a:pt x="823" y="17945"/>
                    <a:pt x="1723" y="15120"/>
                    <a:pt x="2848" y="12254"/>
                  </a:cubicBezTo>
                  <a:cubicBezTo>
                    <a:pt x="3973" y="9388"/>
                    <a:pt x="5323" y="6480"/>
                    <a:pt x="6448" y="4569"/>
                  </a:cubicBezTo>
                  <a:cubicBezTo>
                    <a:pt x="7573" y="2658"/>
                    <a:pt x="8473" y="1745"/>
                    <a:pt x="9260" y="1080"/>
                  </a:cubicBezTo>
                  <a:cubicBezTo>
                    <a:pt x="10048" y="415"/>
                    <a:pt x="10723" y="0"/>
                    <a:pt x="11398" y="0"/>
                  </a:cubicBezTo>
                  <a:cubicBezTo>
                    <a:pt x="12073" y="0"/>
                    <a:pt x="12748" y="415"/>
                    <a:pt x="13198" y="2077"/>
                  </a:cubicBezTo>
                  <a:cubicBezTo>
                    <a:pt x="13648" y="3738"/>
                    <a:pt x="13873" y="6646"/>
                    <a:pt x="14210" y="9346"/>
                  </a:cubicBezTo>
                  <a:cubicBezTo>
                    <a:pt x="14548" y="12046"/>
                    <a:pt x="14998" y="14538"/>
                    <a:pt x="15560" y="16325"/>
                  </a:cubicBezTo>
                  <a:cubicBezTo>
                    <a:pt x="16123" y="18111"/>
                    <a:pt x="16798" y="19191"/>
                    <a:pt x="17585" y="19855"/>
                  </a:cubicBezTo>
                  <a:cubicBezTo>
                    <a:pt x="18373" y="20520"/>
                    <a:pt x="19273" y="20769"/>
                    <a:pt x="19948" y="20603"/>
                  </a:cubicBezTo>
                  <a:cubicBezTo>
                    <a:pt x="20623" y="20437"/>
                    <a:pt x="21073" y="19855"/>
                    <a:pt x="21523" y="19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5850466" y="569580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040966" y="521007"/>
              <a:ext cx="320927" cy="41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78" fill="norm" stroke="1" extrusionOk="0">
                  <a:moveTo>
                    <a:pt x="0" y="1830"/>
                  </a:moveTo>
                  <a:cubicBezTo>
                    <a:pt x="142" y="3882"/>
                    <a:pt x="284" y="5934"/>
                    <a:pt x="355" y="6096"/>
                  </a:cubicBezTo>
                  <a:cubicBezTo>
                    <a:pt x="426" y="6258"/>
                    <a:pt x="426" y="4530"/>
                    <a:pt x="568" y="3126"/>
                  </a:cubicBezTo>
                  <a:cubicBezTo>
                    <a:pt x="711" y="1722"/>
                    <a:pt x="995" y="642"/>
                    <a:pt x="1492" y="210"/>
                  </a:cubicBezTo>
                  <a:cubicBezTo>
                    <a:pt x="1989" y="-222"/>
                    <a:pt x="2700" y="-6"/>
                    <a:pt x="3339" y="1020"/>
                  </a:cubicBezTo>
                  <a:cubicBezTo>
                    <a:pt x="3979" y="2046"/>
                    <a:pt x="4547" y="3882"/>
                    <a:pt x="4974" y="5070"/>
                  </a:cubicBezTo>
                  <a:cubicBezTo>
                    <a:pt x="5400" y="6258"/>
                    <a:pt x="5684" y="6798"/>
                    <a:pt x="6182" y="7068"/>
                  </a:cubicBezTo>
                  <a:cubicBezTo>
                    <a:pt x="6679" y="7338"/>
                    <a:pt x="7389" y="7338"/>
                    <a:pt x="7958" y="6636"/>
                  </a:cubicBezTo>
                  <a:cubicBezTo>
                    <a:pt x="8526" y="5934"/>
                    <a:pt x="8953" y="4530"/>
                    <a:pt x="9237" y="3342"/>
                  </a:cubicBezTo>
                  <a:cubicBezTo>
                    <a:pt x="9521" y="2154"/>
                    <a:pt x="9663" y="1182"/>
                    <a:pt x="9734" y="1074"/>
                  </a:cubicBezTo>
                  <a:cubicBezTo>
                    <a:pt x="9805" y="966"/>
                    <a:pt x="9805" y="1722"/>
                    <a:pt x="10018" y="2370"/>
                  </a:cubicBezTo>
                  <a:cubicBezTo>
                    <a:pt x="10232" y="3018"/>
                    <a:pt x="10658" y="3558"/>
                    <a:pt x="11155" y="3990"/>
                  </a:cubicBezTo>
                  <a:cubicBezTo>
                    <a:pt x="11653" y="4422"/>
                    <a:pt x="12221" y="4746"/>
                    <a:pt x="12861" y="4854"/>
                  </a:cubicBezTo>
                  <a:cubicBezTo>
                    <a:pt x="13500" y="4962"/>
                    <a:pt x="14211" y="4854"/>
                    <a:pt x="14921" y="4206"/>
                  </a:cubicBezTo>
                  <a:cubicBezTo>
                    <a:pt x="15632" y="3558"/>
                    <a:pt x="16342" y="2370"/>
                    <a:pt x="16697" y="1452"/>
                  </a:cubicBezTo>
                  <a:cubicBezTo>
                    <a:pt x="17053" y="534"/>
                    <a:pt x="17053" y="-114"/>
                    <a:pt x="17266" y="1452"/>
                  </a:cubicBezTo>
                  <a:cubicBezTo>
                    <a:pt x="17479" y="3018"/>
                    <a:pt x="17905" y="6798"/>
                    <a:pt x="18616" y="9930"/>
                  </a:cubicBezTo>
                  <a:cubicBezTo>
                    <a:pt x="19326" y="13062"/>
                    <a:pt x="20321" y="15546"/>
                    <a:pt x="20889" y="17166"/>
                  </a:cubicBezTo>
                  <a:cubicBezTo>
                    <a:pt x="21458" y="18786"/>
                    <a:pt x="21600" y="19542"/>
                    <a:pt x="21529" y="20190"/>
                  </a:cubicBezTo>
                  <a:cubicBezTo>
                    <a:pt x="21458" y="20838"/>
                    <a:pt x="21174" y="21378"/>
                    <a:pt x="19611" y="21378"/>
                  </a:cubicBezTo>
                  <a:cubicBezTo>
                    <a:pt x="18047" y="21378"/>
                    <a:pt x="15205" y="20838"/>
                    <a:pt x="12363" y="20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708724" y="334138"/>
              <a:ext cx="348243" cy="43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96" fill="norm" stroke="1" extrusionOk="0">
                  <a:moveTo>
                    <a:pt x="10934" y="2842"/>
                  </a:moveTo>
                  <a:cubicBezTo>
                    <a:pt x="11065" y="2216"/>
                    <a:pt x="11196" y="1590"/>
                    <a:pt x="11065" y="1068"/>
                  </a:cubicBezTo>
                  <a:cubicBezTo>
                    <a:pt x="10934" y="546"/>
                    <a:pt x="10542" y="129"/>
                    <a:pt x="10018" y="24"/>
                  </a:cubicBezTo>
                  <a:cubicBezTo>
                    <a:pt x="9494" y="-80"/>
                    <a:pt x="8840" y="129"/>
                    <a:pt x="8120" y="1120"/>
                  </a:cubicBezTo>
                  <a:cubicBezTo>
                    <a:pt x="7400" y="2111"/>
                    <a:pt x="6614" y="3885"/>
                    <a:pt x="6287" y="6650"/>
                  </a:cubicBezTo>
                  <a:cubicBezTo>
                    <a:pt x="5960" y="9416"/>
                    <a:pt x="6091" y="13172"/>
                    <a:pt x="6222" y="15520"/>
                  </a:cubicBezTo>
                  <a:cubicBezTo>
                    <a:pt x="6353" y="17868"/>
                    <a:pt x="6483" y="18807"/>
                    <a:pt x="6483" y="19590"/>
                  </a:cubicBezTo>
                  <a:cubicBezTo>
                    <a:pt x="6483" y="20372"/>
                    <a:pt x="6353" y="20998"/>
                    <a:pt x="5960" y="21259"/>
                  </a:cubicBezTo>
                  <a:cubicBezTo>
                    <a:pt x="5567" y="21520"/>
                    <a:pt x="4913" y="21416"/>
                    <a:pt x="4062" y="20894"/>
                  </a:cubicBezTo>
                  <a:cubicBezTo>
                    <a:pt x="3211" y="20372"/>
                    <a:pt x="2163" y="19433"/>
                    <a:pt x="1443" y="18650"/>
                  </a:cubicBezTo>
                  <a:cubicBezTo>
                    <a:pt x="723" y="17868"/>
                    <a:pt x="331" y="17242"/>
                    <a:pt x="134" y="16668"/>
                  </a:cubicBezTo>
                  <a:cubicBezTo>
                    <a:pt x="-62" y="16094"/>
                    <a:pt x="-62" y="15572"/>
                    <a:pt x="265" y="15155"/>
                  </a:cubicBezTo>
                  <a:cubicBezTo>
                    <a:pt x="593" y="14737"/>
                    <a:pt x="1247" y="14424"/>
                    <a:pt x="1902" y="14216"/>
                  </a:cubicBezTo>
                  <a:cubicBezTo>
                    <a:pt x="2556" y="14007"/>
                    <a:pt x="3211" y="13903"/>
                    <a:pt x="3865" y="13850"/>
                  </a:cubicBezTo>
                  <a:cubicBezTo>
                    <a:pt x="4520" y="13798"/>
                    <a:pt x="5174" y="13798"/>
                    <a:pt x="5829" y="13746"/>
                  </a:cubicBezTo>
                  <a:cubicBezTo>
                    <a:pt x="6483" y="13694"/>
                    <a:pt x="7138" y="13590"/>
                    <a:pt x="7596" y="13798"/>
                  </a:cubicBezTo>
                  <a:cubicBezTo>
                    <a:pt x="8054" y="14007"/>
                    <a:pt x="8316" y="14529"/>
                    <a:pt x="8513" y="15311"/>
                  </a:cubicBezTo>
                  <a:cubicBezTo>
                    <a:pt x="8709" y="16094"/>
                    <a:pt x="8840" y="17137"/>
                    <a:pt x="8971" y="17920"/>
                  </a:cubicBezTo>
                  <a:cubicBezTo>
                    <a:pt x="9102" y="18703"/>
                    <a:pt x="9233" y="19224"/>
                    <a:pt x="9625" y="19537"/>
                  </a:cubicBezTo>
                  <a:cubicBezTo>
                    <a:pt x="10018" y="19850"/>
                    <a:pt x="10673" y="19955"/>
                    <a:pt x="11065" y="19746"/>
                  </a:cubicBezTo>
                  <a:cubicBezTo>
                    <a:pt x="11458" y="19537"/>
                    <a:pt x="11589" y="19016"/>
                    <a:pt x="11720" y="18442"/>
                  </a:cubicBezTo>
                  <a:cubicBezTo>
                    <a:pt x="11851" y="17868"/>
                    <a:pt x="11982" y="17242"/>
                    <a:pt x="12047" y="16616"/>
                  </a:cubicBezTo>
                  <a:cubicBezTo>
                    <a:pt x="12113" y="15990"/>
                    <a:pt x="12113" y="15363"/>
                    <a:pt x="12178" y="15416"/>
                  </a:cubicBezTo>
                  <a:cubicBezTo>
                    <a:pt x="12243" y="15468"/>
                    <a:pt x="12374" y="16198"/>
                    <a:pt x="12571" y="16929"/>
                  </a:cubicBezTo>
                  <a:cubicBezTo>
                    <a:pt x="12767" y="17659"/>
                    <a:pt x="13029" y="18390"/>
                    <a:pt x="13356" y="18963"/>
                  </a:cubicBezTo>
                  <a:cubicBezTo>
                    <a:pt x="13683" y="19537"/>
                    <a:pt x="14076" y="19955"/>
                    <a:pt x="14600" y="20007"/>
                  </a:cubicBezTo>
                  <a:cubicBezTo>
                    <a:pt x="15123" y="20059"/>
                    <a:pt x="15778" y="19746"/>
                    <a:pt x="16236" y="19277"/>
                  </a:cubicBezTo>
                  <a:cubicBezTo>
                    <a:pt x="16694" y="18807"/>
                    <a:pt x="16956" y="18181"/>
                    <a:pt x="17087" y="17607"/>
                  </a:cubicBezTo>
                  <a:cubicBezTo>
                    <a:pt x="17218" y="17033"/>
                    <a:pt x="17218" y="16511"/>
                    <a:pt x="17218" y="16563"/>
                  </a:cubicBezTo>
                  <a:cubicBezTo>
                    <a:pt x="17218" y="16616"/>
                    <a:pt x="17218" y="17242"/>
                    <a:pt x="17283" y="17294"/>
                  </a:cubicBezTo>
                  <a:cubicBezTo>
                    <a:pt x="17349" y="17346"/>
                    <a:pt x="17480" y="16824"/>
                    <a:pt x="17676" y="16303"/>
                  </a:cubicBezTo>
                  <a:cubicBezTo>
                    <a:pt x="17873" y="15781"/>
                    <a:pt x="18134" y="15259"/>
                    <a:pt x="18462" y="14790"/>
                  </a:cubicBezTo>
                  <a:cubicBezTo>
                    <a:pt x="18789" y="14320"/>
                    <a:pt x="19182" y="13903"/>
                    <a:pt x="19509" y="13955"/>
                  </a:cubicBezTo>
                  <a:cubicBezTo>
                    <a:pt x="19836" y="14007"/>
                    <a:pt x="20098" y="14529"/>
                    <a:pt x="20425" y="15677"/>
                  </a:cubicBezTo>
                  <a:cubicBezTo>
                    <a:pt x="20753" y="16824"/>
                    <a:pt x="21145" y="18598"/>
                    <a:pt x="21538" y="20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111236" y="602276"/>
              <a:ext cx="66381" cy="1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47" fill="norm" stroke="1" extrusionOk="0">
                  <a:moveTo>
                    <a:pt x="21168" y="2933"/>
                  </a:moveTo>
                  <a:cubicBezTo>
                    <a:pt x="19143" y="1561"/>
                    <a:pt x="17118" y="190"/>
                    <a:pt x="14418" y="18"/>
                  </a:cubicBezTo>
                  <a:cubicBezTo>
                    <a:pt x="11718" y="-153"/>
                    <a:pt x="8343" y="876"/>
                    <a:pt x="5643" y="3447"/>
                  </a:cubicBezTo>
                  <a:cubicBezTo>
                    <a:pt x="2943" y="6018"/>
                    <a:pt x="918" y="10133"/>
                    <a:pt x="243" y="13047"/>
                  </a:cubicBezTo>
                  <a:cubicBezTo>
                    <a:pt x="-432" y="15961"/>
                    <a:pt x="243" y="17676"/>
                    <a:pt x="2943" y="18876"/>
                  </a:cubicBezTo>
                  <a:cubicBezTo>
                    <a:pt x="5643" y="20076"/>
                    <a:pt x="10368" y="20761"/>
                    <a:pt x="15093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238656" y="391780"/>
              <a:ext cx="78661" cy="35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73" fill="norm" stroke="1" extrusionOk="0">
                  <a:moveTo>
                    <a:pt x="12598" y="0"/>
                  </a:moveTo>
                  <a:cubicBezTo>
                    <a:pt x="8619" y="2829"/>
                    <a:pt x="4640" y="5657"/>
                    <a:pt x="2366" y="8807"/>
                  </a:cubicBezTo>
                  <a:cubicBezTo>
                    <a:pt x="92" y="11957"/>
                    <a:pt x="-476" y="15429"/>
                    <a:pt x="377" y="17614"/>
                  </a:cubicBezTo>
                  <a:cubicBezTo>
                    <a:pt x="1229" y="19800"/>
                    <a:pt x="3503" y="20700"/>
                    <a:pt x="6061" y="21150"/>
                  </a:cubicBezTo>
                  <a:cubicBezTo>
                    <a:pt x="8619" y="21600"/>
                    <a:pt x="11461" y="21600"/>
                    <a:pt x="14019" y="21021"/>
                  </a:cubicBezTo>
                  <a:cubicBezTo>
                    <a:pt x="16577" y="20443"/>
                    <a:pt x="18850" y="19286"/>
                    <a:pt x="21124" y="18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219950" y="531480"/>
              <a:ext cx="160868" cy="12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7105" y="12290"/>
                  </a:moveTo>
                  <a:cubicBezTo>
                    <a:pt x="5684" y="11917"/>
                    <a:pt x="4263" y="11545"/>
                    <a:pt x="2842" y="11359"/>
                  </a:cubicBezTo>
                  <a:cubicBezTo>
                    <a:pt x="1421" y="11172"/>
                    <a:pt x="0" y="11172"/>
                    <a:pt x="0" y="11172"/>
                  </a:cubicBezTo>
                  <a:cubicBezTo>
                    <a:pt x="0" y="11172"/>
                    <a:pt x="1421" y="11172"/>
                    <a:pt x="3553" y="11172"/>
                  </a:cubicBezTo>
                  <a:cubicBezTo>
                    <a:pt x="5684" y="11172"/>
                    <a:pt x="8526" y="11172"/>
                    <a:pt x="10800" y="13779"/>
                  </a:cubicBezTo>
                  <a:cubicBezTo>
                    <a:pt x="13074" y="16386"/>
                    <a:pt x="14779" y="21600"/>
                    <a:pt x="15916" y="21228"/>
                  </a:cubicBezTo>
                  <a:cubicBezTo>
                    <a:pt x="17053" y="20855"/>
                    <a:pt x="17621" y="14897"/>
                    <a:pt x="18474" y="10428"/>
                  </a:cubicBezTo>
                  <a:cubicBezTo>
                    <a:pt x="19326" y="5959"/>
                    <a:pt x="20463" y="29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7401516" y="582280"/>
              <a:ext cx="74601" cy="1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411" fill="norm" stroke="1" extrusionOk="0">
                  <a:moveTo>
                    <a:pt x="17059" y="0"/>
                  </a:moveTo>
                  <a:cubicBezTo>
                    <a:pt x="14140" y="0"/>
                    <a:pt x="11221" y="0"/>
                    <a:pt x="8302" y="1906"/>
                  </a:cubicBezTo>
                  <a:cubicBezTo>
                    <a:pt x="5383" y="3812"/>
                    <a:pt x="2464" y="7624"/>
                    <a:pt x="1004" y="10588"/>
                  </a:cubicBezTo>
                  <a:cubicBezTo>
                    <a:pt x="-455" y="13553"/>
                    <a:pt x="-455" y="15671"/>
                    <a:pt x="1880" y="17576"/>
                  </a:cubicBezTo>
                  <a:cubicBezTo>
                    <a:pt x="4215" y="19482"/>
                    <a:pt x="8886" y="21176"/>
                    <a:pt x="12680" y="21388"/>
                  </a:cubicBezTo>
                  <a:cubicBezTo>
                    <a:pt x="16475" y="21600"/>
                    <a:pt x="19394" y="20329"/>
                    <a:pt x="20269" y="17365"/>
                  </a:cubicBezTo>
                  <a:cubicBezTo>
                    <a:pt x="21145" y="14400"/>
                    <a:pt x="19977" y="9741"/>
                    <a:pt x="18810" y="5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7533216" y="538205"/>
              <a:ext cx="114864" cy="20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20" fill="norm" stroke="1" extrusionOk="0">
                  <a:moveTo>
                    <a:pt x="4713" y="4589"/>
                  </a:moveTo>
                  <a:cubicBezTo>
                    <a:pt x="3142" y="8998"/>
                    <a:pt x="1571" y="13406"/>
                    <a:pt x="785" y="16161"/>
                  </a:cubicBezTo>
                  <a:cubicBezTo>
                    <a:pt x="0" y="18916"/>
                    <a:pt x="0" y="20018"/>
                    <a:pt x="0" y="19687"/>
                  </a:cubicBezTo>
                  <a:cubicBezTo>
                    <a:pt x="0" y="19357"/>
                    <a:pt x="0" y="17593"/>
                    <a:pt x="1178" y="14838"/>
                  </a:cubicBezTo>
                  <a:cubicBezTo>
                    <a:pt x="2356" y="12083"/>
                    <a:pt x="4713" y="8336"/>
                    <a:pt x="6676" y="5691"/>
                  </a:cubicBezTo>
                  <a:cubicBezTo>
                    <a:pt x="8640" y="3047"/>
                    <a:pt x="10211" y="1504"/>
                    <a:pt x="11978" y="622"/>
                  </a:cubicBezTo>
                  <a:cubicBezTo>
                    <a:pt x="13745" y="-260"/>
                    <a:pt x="15709" y="-480"/>
                    <a:pt x="17476" y="1834"/>
                  </a:cubicBezTo>
                  <a:cubicBezTo>
                    <a:pt x="19244" y="4149"/>
                    <a:pt x="20815" y="8998"/>
                    <a:pt x="21207" y="12634"/>
                  </a:cubicBezTo>
                  <a:cubicBezTo>
                    <a:pt x="21600" y="16271"/>
                    <a:pt x="20815" y="18696"/>
                    <a:pt x="20029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8031941" y="410795"/>
              <a:ext cx="307726" cy="61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43" fill="norm" stroke="1" extrusionOk="0">
                  <a:moveTo>
                    <a:pt x="8138" y="6152"/>
                  </a:moveTo>
                  <a:cubicBezTo>
                    <a:pt x="5933" y="5932"/>
                    <a:pt x="3729" y="5712"/>
                    <a:pt x="2186" y="6152"/>
                  </a:cubicBezTo>
                  <a:cubicBezTo>
                    <a:pt x="644" y="6591"/>
                    <a:pt x="-238" y="7689"/>
                    <a:pt x="56" y="8495"/>
                  </a:cubicBezTo>
                  <a:cubicBezTo>
                    <a:pt x="350" y="9300"/>
                    <a:pt x="1819" y="9813"/>
                    <a:pt x="3068" y="10106"/>
                  </a:cubicBezTo>
                  <a:cubicBezTo>
                    <a:pt x="4317" y="10399"/>
                    <a:pt x="5346" y="10472"/>
                    <a:pt x="6007" y="9849"/>
                  </a:cubicBezTo>
                  <a:cubicBezTo>
                    <a:pt x="6668" y="9227"/>
                    <a:pt x="6962" y="7909"/>
                    <a:pt x="6815" y="6664"/>
                  </a:cubicBezTo>
                  <a:cubicBezTo>
                    <a:pt x="6668" y="5420"/>
                    <a:pt x="6080" y="4248"/>
                    <a:pt x="6742" y="3296"/>
                  </a:cubicBezTo>
                  <a:cubicBezTo>
                    <a:pt x="7403" y="2344"/>
                    <a:pt x="9313" y="1612"/>
                    <a:pt x="10709" y="1136"/>
                  </a:cubicBezTo>
                  <a:cubicBezTo>
                    <a:pt x="12105" y="660"/>
                    <a:pt x="12986" y="441"/>
                    <a:pt x="14089" y="257"/>
                  </a:cubicBezTo>
                  <a:cubicBezTo>
                    <a:pt x="15191" y="74"/>
                    <a:pt x="16513" y="-72"/>
                    <a:pt x="17101" y="38"/>
                  </a:cubicBezTo>
                  <a:cubicBezTo>
                    <a:pt x="17689" y="148"/>
                    <a:pt x="17542" y="514"/>
                    <a:pt x="16366" y="1759"/>
                  </a:cubicBezTo>
                  <a:cubicBezTo>
                    <a:pt x="15191" y="3003"/>
                    <a:pt x="12986" y="5127"/>
                    <a:pt x="11223" y="7396"/>
                  </a:cubicBezTo>
                  <a:cubicBezTo>
                    <a:pt x="9460" y="9666"/>
                    <a:pt x="8138" y="12083"/>
                    <a:pt x="7329" y="14279"/>
                  </a:cubicBezTo>
                  <a:cubicBezTo>
                    <a:pt x="6521" y="16476"/>
                    <a:pt x="6227" y="18453"/>
                    <a:pt x="6154" y="19661"/>
                  </a:cubicBezTo>
                  <a:cubicBezTo>
                    <a:pt x="6080" y="20869"/>
                    <a:pt x="6227" y="21308"/>
                    <a:pt x="6668" y="21418"/>
                  </a:cubicBezTo>
                  <a:cubicBezTo>
                    <a:pt x="7109" y="21528"/>
                    <a:pt x="7844" y="21308"/>
                    <a:pt x="8652" y="20173"/>
                  </a:cubicBezTo>
                  <a:cubicBezTo>
                    <a:pt x="9460" y="19039"/>
                    <a:pt x="10342" y="16988"/>
                    <a:pt x="10782" y="15524"/>
                  </a:cubicBezTo>
                  <a:cubicBezTo>
                    <a:pt x="11223" y="14060"/>
                    <a:pt x="11223" y="13181"/>
                    <a:pt x="11076" y="12559"/>
                  </a:cubicBezTo>
                  <a:cubicBezTo>
                    <a:pt x="10929" y="11936"/>
                    <a:pt x="10635" y="11570"/>
                    <a:pt x="10856" y="11424"/>
                  </a:cubicBezTo>
                  <a:cubicBezTo>
                    <a:pt x="11076" y="11277"/>
                    <a:pt x="11811" y="11350"/>
                    <a:pt x="13648" y="11131"/>
                  </a:cubicBezTo>
                  <a:cubicBezTo>
                    <a:pt x="15484" y="10911"/>
                    <a:pt x="18423" y="10399"/>
                    <a:pt x="21362" y="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8867187" y="461214"/>
              <a:ext cx="187123" cy="53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35" fill="norm" stroke="1" extrusionOk="0">
                  <a:moveTo>
                    <a:pt x="4987" y="6369"/>
                  </a:moveTo>
                  <a:cubicBezTo>
                    <a:pt x="4027" y="7725"/>
                    <a:pt x="3067" y="9080"/>
                    <a:pt x="2347" y="11240"/>
                  </a:cubicBezTo>
                  <a:cubicBezTo>
                    <a:pt x="1627" y="13400"/>
                    <a:pt x="1147" y="16365"/>
                    <a:pt x="787" y="18313"/>
                  </a:cubicBezTo>
                  <a:cubicBezTo>
                    <a:pt x="427" y="20261"/>
                    <a:pt x="187" y="21193"/>
                    <a:pt x="67" y="21320"/>
                  </a:cubicBezTo>
                  <a:cubicBezTo>
                    <a:pt x="-53" y="21447"/>
                    <a:pt x="-53" y="20769"/>
                    <a:pt x="427" y="18948"/>
                  </a:cubicBezTo>
                  <a:cubicBezTo>
                    <a:pt x="907" y="17127"/>
                    <a:pt x="1867" y="14162"/>
                    <a:pt x="2947" y="11409"/>
                  </a:cubicBezTo>
                  <a:cubicBezTo>
                    <a:pt x="4027" y="8656"/>
                    <a:pt x="5227" y="6115"/>
                    <a:pt x="6667" y="4252"/>
                  </a:cubicBezTo>
                  <a:cubicBezTo>
                    <a:pt x="8107" y="2388"/>
                    <a:pt x="9787" y="1202"/>
                    <a:pt x="11227" y="567"/>
                  </a:cubicBezTo>
                  <a:cubicBezTo>
                    <a:pt x="12667" y="-68"/>
                    <a:pt x="13867" y="-153"/>
                    <a:pt x="15307" y="228"/>
                  </a:cubicBezTo>
                  <a:cubicBezTo>
                    <a:pt x="16747" y="609"/>
                    <a:pt x="18427" y="1456"/>
                    <a:pt x="19627" y="2558"/>
                  </a:cubicBezTo>
                  <a:cubicBezTo>
                    <a:pt x="20827" y="3659"/>
                    <a:pt x="21547" y="5014"/>
                    <a:pt x="21067" y="6285"/>
                  </a:cubicBezTo>
                  <a:cubicBezTo>
                    <a:pt x="20587" y="7555"/>
                    <a:pt x="18907" y="8741"/>
                    <a:pt x="16627" y="9503"/>
                  </a:cubicBezTo>
                  <a:cubicBezTo>
                    <a:pt x="14347" y="10266"/>
                    <a:pt x="11467" y="10605"/>
                    <a:pt x="9427" y="10732"/>
                  </a:cubicBezTo>
                  <a:cubicBezTo>
                    <a:pt x="7387" y="10859"/>
                    <a:pt x="6187" y="10774"/>
                    <a:pt x="5347" y="10520"/>
                  </a:cubicBezTo>
                  <a:cubicBezTo>
                    <a:pt x="4507" y="10266"/>
                    <a:pt x="4027" y="9842"/>
                    <a:pt x="4147" y="9588"/>
                  </a:cubicBezTo>
                  <a:cubicBezTo>
                    <a:pt x="4267" y="9334"/>
                    <a:pt x="4987" y="9249"/>
                    <a:pt x="5707" y="9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9057216" y="677530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82"/>
                    <a:pt x="7200" y="9164"/>
                    <a:pt x="10800" y="12764"/>
                  </a:cubicBezTo>
                  <a:cubicBezTo>
                    <a:pt x="14400" y="16364"/>
                    <a:pt x="18000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9044516" y="701125"/>
              <a:ext cx="120651" cy="13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21600" y="284"/>
                  </a:moveTo>
                  <a:cubicBezTo>
                    <a:pt x="19705" y="-49"/>
                    <a:pt x="17811" y="-381"/>
                    <a:pt x="15347" y="1114"/>
                  </a:cubicBezTo>
                  <a:cubicBezTo>
                    <a:pt x="12884" y="2610"/>
                    <a:pt x="9853" y="5933"/>
                    <a:pt x="7200" y="9588"/>
                  </a:cubicBezTo>
                  <a:cubicBezTo>
                    <a:pt x="4547" y="13244"/>
                    <a:pt x="2274" y="17231"/>
                    <a:pt x="0" y="2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9191377" y="562738"/>
              <a:ext cx="88090" cy="20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29" fill="norm" stroke="1" extrusionOk="0">
                  <a:moveTo>
                    <a:pt x="20905" y="2056"/>
                  </a:moveTo>
                  <a:cubicBezTo>
                    <a:pt x="19398" y="1165"/>
                    <a:pt x="17891" y="274"/>
                    <a:pt x="15882" y="52"/>
                  </a:cubicBezTo>
                  <a:cubicBezTo>
                    <a:pt x="13872" y="-171"/>
                    <a:pt x="11361" y="274"/>
                    <a:pt x="8347" y="2390"/>
                  </a:cubicBezTo>
                  <a:cubicBezTo>
                    <a:pt x="5333" y="4505"/>
                    <a:pt x="1817" y="8291"/>
                    <a:pt x="561" y="11408"/>
                  </a:cubicBezTo>
                  <a:cubicBezTo>
                    <a:pt x="-695" y="14526"/>
                    <a:pt x="310" y="16975"/>
                    <a:pt x="2068" y="18534"/>
                  </a:cubicBezTo>
                  <a:cubicBezTo>
                    <a:pt x="3826" y="20093"/>
                    <a:pt x="6338" y="20761"/>
                    <a:pt x="8849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9274124" y="601330"/>
              <a:ext cx="151393" cy="13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99" fill="norm" stroke="1" extrusionOk="0">
                  <a:moveTo>
                    <a:pt x="21457" y="0"/>
                  </a:moveTo>
                  <a:cubicBezTo>
                    <a:pt x="19057" y="4836"/>
                    <a:pt x="16657" y="9672"/>
                    <a:pt x="13807" y="13379"/>
                  </a:cubicBezTo>
                  <a:cubicBezTo>
                    <a:pt x="10957" y="17087"/>
                    <a:pt x="7657" y="19666"/>
                    <a:pt x="5257" y="20633"/>
                  </a:cubicBezTo>
                  <a:cubicBezTo>
                    <a:pt x="2857" y="21600"/>
                    <a:pt x="1357" y="20955"/>
                    <a:pt x="607" y="19666"/>
                  </a:cubicBezTo>
                  <a:cubicBezTo>
                    <a:pt x="-143" y="18376"/>
                    <a:pt x="-143" y="16442"/>
                    <a:pt x="307" y="14830"/>
                  </a:cubicBezTo>
                  <a:cubicBezTo>
                    <a:pt x="757" y="13218"/>
                    <a:pt x="1657" y="11928"/>
                    <a:pt x="4507" y="12412"/>
                  </a:cubicBezTo>
                  <a:cubicBezTo>
                    <a:pt x="7357" y="12896"/>
                    <a:pt x="12157" y="15152"/>
                    <a:pt x="16957" y="17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9463616" y="556880"/>
              <a:ext cx="421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0" y="0"/>
                  </a:moveTo>
                  <a:cubicBezTo>
                    <a:pt x="5143" y="200"/>
                    <a:pt x="10286" y="400"/>
                    <a:pt x="14400" y="3200"/>
                  </a:cubicBezTo>
                  <a:cubicBezTo>
                    <a:pt x="18514" y="6000"/>
                    <a:pt x="21600" y="11400"/>
                    <a:pt x="20057" y="14900"/>
                  </a:cubicBezTo>
                  <a:cubicBezTo>
                    <a:pt x="18514" y="18400"/>
                    <a:pt x="12343" y="20000"/>
                    <a:pt x="61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9789178" y="626730"/>
              <a:ext cx="87189" cy="15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984" fill="norm" stroke="1" extrusionOk="0">
                  <a:moveTo>
                    <a:pt x="21184" y="3411"/>
                  </a:moveTo>
                  <a:cubicBezTo>
                    <a:pt x="17584" y="3126"/>
                    <a:pt x="13984" y="2842"/>
                    <a:pt x="10384" y="4263"/>
                  </a:cubicBezTo>
                  <a:cubicBezTo>
                    <a:pt x="6784" y="5684"/>
                    <a:pt x="3184" y="8811"/>
                    <a:pt x="1384" y="11795"/>
                  </a:cubicBezTo>
                  <a:cubicBezTo>
                    <a:pt x="-416" y="14779"/>
                    <a:pt x="-416" y="17621"/>
                    <a:pt x="1127" y="19326"/>
                  </a:cubicBezTo>
                  <a:cubicBezTo>
                    <a:pt x="2670" y="21032"/>
                    <a:pt x="5755" y="21600"/>
                    <a:pt x="9355" y="20179"/>
                  </a:cubicBezTo>
                  <a:cubicBezTo>
                    <a:pt x="12955" y="18758"/>
                    <a:pt x="17070" y="15347"/>
                    <a:pt x="17327" y="11653"/>
                  </a:cubicBezTo>
                  <a:cubicBezTo>
                    <a:pt x="17584" y="7958"/>
                    <a:pt x="13984" y="3979"/>
                    <a:pt x="103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9863666" y="569580"/>
              <a:ext cx="139701" cy="19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7043"/>
                  </a:moveTo>
                  <a:cubicBezTo>
                    <a:pt x="4255" y="6104"/>
                    <a:pt x="8509" y="5165"/>
                    <a:pt x="11291" y="5048"/>
                  </a:cubicBezTo>
                  <a:cubicBezTo>
                    <a:pt x="14073" y="4930"/>
                    <a:pt x="15382" y="5635"/>
                    <a:pt x="16036" y="7983"/>
                  </a:cubicBezTo>
                  <a:cubicBezTo>
                    <a:pt x="16691" y="10330"/>
                    <a:pt x="16691" y="14322"/>
                    <a:pt x="16200" y="16787"/>
                  </a:cubicBezTo>
                  <a:cubicBezTo>
                    <a:pt x="15709" y="19252"/>
                    <a:pt x="14727" y="20191"/>
                    <a:pt x="13418" y="20778"/>
                  </a:cubicBezTo>
                  <a:cubicBezTo>
                    <a:pt x="12109" y="21365"/>
                    <a:pt x="10473" y="21600"/>
                    <a:pt x="9655" y="21013"/>
                  </a:cubicBezTo>
                  <a:cubicBezTo>
                    <a:pt x="8836" y="20426"/>
                    <a:pt x="8836" y="19017"/>
                    <a:pt x="10145" y="15730"/>
                  </a:cubicBezTo>
                  <a:cubicBezTo>
                    <a:pt x="11455" y="12443"/>
                    <a:pt x="14073" y="7278"/>
                    <a:pt x="16200" y="4343"/>
                  </a:cubicBezTo>
                  <a:cubicBezTo>
                    <a:pt x="18327" y="1409"/>
                    <a:pt x="19964" y="7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0314516" y="512430"/>
              <a:ext cx="952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223"/>
                    <a:pt x="14880" y="2445"/>
                    <a:pt x="11520" y="4823"/>
                  </a:cubicBezTo>
                  <a:cubicBezTo>
                    <a:pt x="8160" y="7200"/>
                    <a:pt x="4800" y="10732"/>
                    <a:pt x="2880" y="13721"/>
                  </a:cubicBezTo>
                  <a:cubicBezTo>
                    <a:pt x="960" y="16709"/>
                    <a:pt x="480" y="191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0358966" y="502060"/>
              <a:ext cx="209551" cy="6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436" y="16952"/>
                    <a:pt x="873" y="13024"/>
                    <a:pt x="4036" y="9097"/>
                  </a:cubicBezTo>
                  <a:cubicBezTo>
                    <a:pt x="7200" y="5170"/>
                    <a:pt x="13091" y="1243"/>
                    <a:pt x="16473" y="261"/>
                  </a:cubicBezTo>
                  <a:cubicBezTo>
                    <a:pt x="19855" y="-721"/>
                    <a:pt x="20727" y="1243"/>
                    <a:pt x="21600" y="3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0339916" y="639430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8" y="14400"/>
                    <a:pt x="3716" y="7200"/>
                    <a:pt x="7316" y="3600"/>
                  </a:cubicBezTo>
                  <a:cubicBezTo>
                    <a:pt x="10916" y="0"/>
                    <a:pt x="1625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0460566" y="753730"/>
              <a:ext cx="76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70"/>
                    <a:pt x="9600" y="8139"/>
                    <a:pt x="13200" y="11739"/>
                  </a:cubicBezTo>
                  <a:cubicBezTo>
                    <a:pt x="16800" y="15339"/>
                    <a:pt x="19200" y="184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0447866" y="785480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400" y="2653"/>
                  </a:cubicBezTo>
                  <a:cubicBezTo>
                    <a:pt x="10989" y="5305"/>
                    <a:pt x="6063" y="10611"/>
                    <a:pt x="3411" y="14211"/>
                  </a:cubicBezTo>
                  <a:cubicBezTo>
                    <a:pt x="758" y="17811"/>
                    <a:pt x="379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0611663" y="602984"/>
              <a:ext cx="134654" cy="20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08" fill="norm" stroke="1" extrusionOk="0">
                  <a:moveTo>
                    <a:pt x="21140" y="484"/>
                  </a:moveTo>
                  <a:cubicBezTo>
                    <a:pt x="19146" y="47"/>
                    <a:pt x="17152" y="-389"/>
                    <a:pt x="14660" y="593"/>
                  </a:cubicBezTo>
                  <a:cubicBezTo>
                    <a:pt x="12168" y="1575"/>
                    <a:pt x="9177" y="3975"/>
                    <a:pt x="6518" y="7029"/>
                  </a:cubicBezTo>
                  <a:cubicBezTo>
                    <a:pt x="3860" y="10084"/>
                    <a:pt x="1534" y="13793"/>
                    <a:pt x="537" y="16302"/>
                  </a:cubicBezTo>
                  <a:cubicBezTo>
                    <a:pt x="-460" y="18811"/>
                    <a:pt x="-128" y="20120"/>
                    <a:pt x="2032" y="20666"/>
                  </a:cubicBezTo>
                  <a:cubicBezTo>
                    <a:pt x="4192" y="21211"/>
                    <a:pt x="8180" y="20993"/>
                    <a:pt x="12168" y="20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0698431" y="639430"/>
              <a:ext cx="14948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0572" y="0"/>
                  </a:moveTo>
                  <a:cubicBezTo>
                    <a:pt x="18139" y="3972"/>
                    <a:pt x="15705" y="7945"/>
                    <a:pt x="13119" y="11048"/>
                  </a:cubicBezTo>
                  <a:cubicBezTo>
                    <a:pt x="10533" y="14152"/>
                    <a:pt x="7795" y="16386"/>
                    <a:pt x="5665" y="17628"/>
                  </a:cubicBezTo>
                  <a:cubicBezTo>
                    <a:pt x="3536" y="18869"/>
                    <a:pt x="2015" y="19117"/>
                    <a:pt x="1102" y="18621"/>
                  </a:cubicBezTo>
                  <a:cubicBezTo>
                    <a:pt x="189" y="18124"/>
                    <a:pt x="-115" y="16883"/>
                    <a:pt x="37" y="15641"/>
                  </a:cubicBezTo>
                  <a:cubicBezTo>
                    <a:pt x="189" y="14400"/>
                    <a:pt x="798" y="13159"/>
                    <a:pt x="1558" y="12041"/>
                  </a:cubicBezTo>
                  <a:cubicBezTo>
                    <a:pt x="2319" y="10924"/>
                    <a:pt x="3231" y="9931"/>
                    <a:pt x="4448" y="9683"/>
                  </a:cubicBezTo>
                  <a:cubicBezTo>
                    <a:pt x="5665" y="9434"/>
                    <a:pt x="7186" y="9931"/>
                    <a:pt x="9012" y="11669"/>
                  </a:cubicBezTo>
                  <a:cubicBezTo>
                    <a:pt x="10837" y="13407"/>
                    <a:pt x="12967" y="16386"/>
                    <a:pt x="15096" y="18248"/>
                  </a:cubicBezTo>
                  <a:cubicBezTo>
                    <a:pt x="17226" y="20110"/>
                    <a:pt x="19355" y="20855"/>
                    <a:pt x="214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0886016" y="601330"/>
              <a:ext cx="9648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600" fill="norm" stroke="1" extrusionOk="0">
                  <a:moveTo>
                    <a:pt x="6750" y="0"/>
                  </a:moveTo>
                  <a:cubicBezTo>
                    <a:pt x="12150" y="2911"/>
                    <a:pt x="17550" y="5821"/>
                    <a:pt x="19575" y="8579"/>
                  </a:cubicBezTo>
                  <a:cubicBezTo>
                    <a:pt x="21600" y="11336"/>
                    <a:pt x="20250" y="13940"/>
                    <a:pt x="16425" y="16085"/>
                  </a:cubicBezTo>
                  <a:cubicBezTo>
                    <a:pt x="12600" y="18230"/>
                    <a:pt x="6300" y="199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09135" y="1910876"/>
              <a:ext cx="202242" cy="32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45" fill="norm" stroke="1" extrusionOk="0">
                  <a:moveTo>
                    <a:pt x="3403" y="1587"/>
                  </a:moveTo>
                  <a:cubicBezTo>
                    <a:pt x="2742" y="2148"/>
                    <a:pt x="2080" y="2709"/>
                    <a:pt x="2301" y="3060"/>
                  </a:cubicBezTo>
                  <a:cubicBezTo>
                    <a:pt x="2521" y="3410"/>
                    <a:pt x="3623" y="3551"/>
                    <a:pt x="6489" y="3340"/>
                  </a:cubicBezTo>
                  <a:cubicBezTo>
                    <a:pt x="9354" y="3130"/>
                    <a:pt x="13983" y="2569"/>
                    <a:pt x="16958" y="1938"/>
                  </a:cubicBezTo>
                  <a:cubicBezTo>
                    <a:pt x="19934" y="1307"/>
                    <a:pt x="21256" y="605"/>
                    <a:pt x="21036" y="255"/>
                  </a:cubicBezTo>
                  <a:cubicBezTo>
                    <a:pt x="20815" y="-96"/>
                    <a:pt x="19052" y="-96"/>
                    <a:pt x="16517" y="325"/>
                  </a:cubicBezTo>
                  <a:cubicBezTo>
                    <a:pt x="13983" y="746"/>
                    <a:pt x="10676" y="1587"/>
                    <a:pt x="8252" y="2779"/>
                  </a:cubicBezTo>
                  <a:cubicBezTo>
                    <a:pt x="5827" y="3972"/>
                    <a:pt x="4285" y="5514"/>
                    <a:pt x="3844" y="6566"/>
                  </a:cubicBezTo>
                  <a:cubicBezTo>
                    <a:pt x="3403" y="7618"/>
                    <a:pt x="4064" y="8179"/>
                    <a:pt x="5056" y="8740"/>
                  </a:cubicBezTo>
                  <a:cubicBezTo>
                    <a:pt x="6048" y="9301"/>
                    <a:pt x="7370" y="9862"/>
                    <a:pt x="8032" y="10494"/>
                  </a:cubicBezTo>
                  <a:cubicBezTo>
                    <a:pt x="8693" y="11125"/>
                    <a:pt x="8693" y="11826"/>
                    <a:pt x="7591" y="12878"/>
                  </a:cubicBezTo>
                  <a:cubicBezTo>
                    <a:pt x="6489" y="13930"/>
                    <a:pt x="4285" y="15333"/>
                    <a:pt x="2852" y="16314"/>
                  </a:cubicBezTo>
                  <a:cubicBezTo>
                    <a:pt x="1419" y="17296"/>
                    <a:pt x="758" y="17857"/>
                    <a:pt x="317" y="18488"/>
                  </a:cubicBezTo>
                  <a:cubicBezTo>
                    <a:pt x="-124" y="19120"/>
                    <a:pt x="-344" y="19821"/>
                    <a:pt x="1309" y="20382"/>
                  </a:cubicBezTo>
                  <a:cubicBezTo>
                    <a:pt x="2962" y="20943"/>
                    <a:pt x="6489" y="21364"/>
                    <a:pt x="9023" y="21434"/>
                  </a:cubicBezTo>
                  <a:cubicBezTo>
                    <a:pt x="11558" y="21504"/>
                    <a:pt x="13101" y="21223"/>
                    <a:pt x="14644" y="20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308161" y="2066462"/>
              <a:ext cx="252756" cy="170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94" fill="norm" stroke="1" extrusionOk="0">
                  <a:moveTo>
                    <a:pt x="431" y="4115"/>
                  </a:moveTo>
                  <a:cubicBezTo>
                    <a:pt x="74" y="2814"/>
                    <a:pt x="-283" y="1513"/>
                    <a:pt x="342" y="732"/>
                  </a:cubicBezTo>
                  <a:cubicBezTo>
                    <a:pt x="967" y="-49"/>
                    <a:pt x="2573" y="-309"/>
                    <a:pt x="3823" y="472"/>
                  </a:cubicBezTo>
                  <a:cubicBezTo>
                    <a:pt x="5072" y="1252"/>
                    <a:pt x="5965" y="3074"/>
                    <a:pt x="5786" y="6457"/>
                  </a:cubicBezTo>
                  <a:cubicBezTo>
                    <a:pt x="5608" y="9840"/>
                    <a:pt x="4358" y="14785"/>
                    <a:pt x="3377" y="17648"/>
                  </a:cubicBezTo>
                  <a:cubicBezTo>
                    <a:pt x="2395" y="20510"/>
                    <a:pt x="1681" y="21291"/>
                    <a:pt x="1502" y="20901"/>
                  </a:cubicBezTo>
                  <a:cubicBezTo>
                    <a:pt x="1324" y="20510"/>
                    <a:pt x="1681" y="18949"/>
                    <a:pt x="3198" y="16216"/>
                  </a:cubicBezTo>
                  <a:cubicBezTo>
                    <a:pt x="4715" y="13484"/>
                    <a:pt x="7393" y="9580"/>
                    <a:pt x="9089" y="7108"/>
                  </a:cubicBezTo>
                  <a:cubicBezTo>
                    <a:pt x="10785" y="4636"/>
                    <a:pt x="11499" y="3595"/>
                    <a:pt x="11588" y="3725"/>
                  </a:cubicBezTo>
                  <a:cubicBezTo>
                    <a:pt x="11677" y="3855"/>
                    <a:pt x="11142" y="5156"/>
                    <a:pt x="10785" y="6978"/>
                  </a:cubicBezTo>
                  <a:cubicBezTo>
                    <a:pt x="10428" y="8799"/>
                    <a:pt x="10249" y="11142"/>
                    <a:pt x="12034" y="12833"/>
                  </a:cubicBezTo>
                  <a:cubicBezTo>
                    <a:pt x="13819" y="14525"/>
                    <a:pt x="17568" y="15566"/>
                    <a:pt x="21317" y="16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86266" y="2309480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6800"/>
                    <a:pt x="11286" y="12000"/>
                    <a:pt x="14886" y="8400"/>
                  </a:cubicBezTo>
                  <a:cubicBezTo>
                    <a:pt x="18486" y="4800"/>
                    <a:pt x="2004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315383" y="2303130"/>
              <a:ext cx="194734" cy="3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3287" y="18000"/>
                  </a:moveTo>
                  <a:cubicBezTo>
                    <a:pt x="1643" y="19200"/>
                    <a:pt x="0" y="20400"/>
                    <a:pt x="0" y="21000"/>
                  </a:cubicBezTo>
                  <a:cubicBezTo>
                    <a:pt x="0" y="21600"/>
                    <a:pt x="1643" y="21600"/>
                    <a:pt x="5517" y="18000"/>
                  </a:cubicBezTo>
                  <a:cubicBezTo>
                    <a:pt x="9391" y="14400"/>
                    <a:pt x="1549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687916" y="208723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687916" y="2201530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195916" y="1888011"/>
              <a:ext cx="336551" cy="52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678"/>
                  </a:moveTo>
                  <a:cubicBezTo>
                    <a:pt x="136" y="2075"/>
                    <a:pt x="272" y="1473"/>
                    <a:pt x="611" y="1301"/>
                  </a:cubicBezTo>
                  <a:cubicBezTo>
                    <a:pt x="951" y="1129"/>
                    <a:pt x="1494" y="1387"/>
                    <a:pt x="2174" y="2334"/>
                  </a:cubicBezTo>
                  <a:cubicBezTo>
                    <a:pt x="2853" y="3280"/>
                    <a:pt x="3668" y="4915"/>
                    <a:pt x="4958" y="7067"/>
                  </a:cubicBezTo>
                  <a:cubicBezTo>
                    <a:pt x="6249" y="9218"/>
                    <a:pt x="8015" y="11886"/>
                    <a:pt x="9781" y="14295"/>
                  </a:cubicBezTo>
                  <a:cubicBezTo>
                    <a:pt x="11547" y="16705"/>
                    <a:pt x="13313" y="18856"/>
                    <a:pt x="14468" y="20061"/>
                  </a:cubicBezTo>
                  <a:cubicBezTo>
                    <a:pt x="15623" y="21266"/>
                    <a:pt x="16166" y="21524"/>
                    <a:pt x="16438" y="21352"/>
                  </a:cubicBezTo>
                  <a:cubicBezTo>
                    <a:pt x="16709" y="21180"/>
                    <a:pt x="16709" y="20577"/>
                    <a:pt x="16642" y="18684"/>
                  </a:cubicBezTo>
                  <a:cubicBezTo>
                    <a:pt x="16574" y="16791"/>
                    <a:pt x="16438" y="13607"/>
                    <a:pt x="16370" y="10767"/>
                  </a:cubicBezTo>
                  <a:cubicBezTo>
                    <a:pt x="16302" y="7927"/>
                    <a:pt x="16302" y="5432"/>
                    <a:pt x="16438" y="3710"/>
                  </a:cubicBezTo>
                  <a:cubicBezTo>
                    <a:pt x="16574" y="1989"/>
                    <a:pt x="16845" y="1043"/>
                    <a:pt x="17389" y="526"/>
                  </a:cubicBezTo>
                  <a:cubicBezTo>
                    <a:pt x="17932" y="10"/>
                    <a:pt x="18747" y="-76"/>
                    <a:pt x="19494" y="53"/>
                  </a:cubicBezTo>
                  <a:cubicBezTo>
                    <a:pt x="20242" y="182"/>
                    <a:pt x="20921" y="526"/>
                    <a:pt x="21600" y="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540092" y="2131613"/>
              <a:ext cx="157475" cy="15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41" fill="norm" stroke="1" extrusionOk="0">
                  <a:moveTo>
                    <a:pt x="17970" y="5978"/>
                  </a:moveTo>
                  <a:cubicBezTo>
                    <a:pt x="15954" y="3988"/>
                    <a:pt x="13938" y="1999"/>
                    <a:pt x="12210" y="862"/>
                  </a:cubicBezTo>
                  <a:cubicBezTo>
                    <a:pt x="10482" y="-275"/>
                    <a:pt x="9042" y="-559"/>
                    <a:pt x="7026" y="1715"/>
                  </a:cubicBezTo>
                  <a:cubicBezTo>
                    <a:pt x="5010" y="3988"/>
                    <a:pt x="2418" y="8820"/>
                    <a:pt x="1122" y="12088"/>
                  </a:cubicBezTo>
                  <a:cubicBezTo>
                    <a:pt x="-174" y="15357"/>
                    <a:pt x="-174" y="17062"/>
                    <a:pt x="258" y="18483"/>
                  </a:cubicBezTo>
                  <a:cubicBezTo>
                    <a:pt x="690" y="19904"/>
                    <a:pt x="1554" y="21041"/>
                    <a:pt x="2706" y="21041"/>
                  </a:cubicBezTo>
                  <a:cubicBezTo>
                    <a:pt x="3858" y="21041"/>
                    <a:pt x="5298" y="19904"/>
                    <a:pt x="6738" y="17773"/>
                  </a:cubicBezTo>
                  <a:cubicBezTo>
                    <a:pt x="8178" y="15641"/>
                    <a:pt x="9618" y="12515"/>
                    <a:pt x="10482" y="10099"/>
                  </a:cubicBezTo>
                  <a:cubicBezTo>
                    <a:pt x="11346" y="7683"/>
                    <a:pt x="11634" y="5978"/>
                    <a:pt x="12210" y="5978"/>
                  </a:cubicBezTo>
                  <a:cubicBezTo>
                    <a:pt x="12786" y="5978"/>
                    <a:pt x="13650" y="7683"/>
                    <a:pt x="15234" y="10099"/>
                  </a:cubicBezTo>
                  <a:cubicBezTo>
                    <a:pt x="16818" y="12515"/>
                    <a:pt x="19122" y="15641"/>
                    <a:pt x="21426" y="18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742016" y="2049130"/>
              <a:ext cx="152401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90"/>
                  </a:moveTo>
                  <a:cubicBezTo>
                    <a:pt x="1200" y="6041"/>
                    <a:pt x="2400" y="5492"/>
                    <a:pt x="3600" y="5583"/>
                  </a:cubicBezTo>
                  <a:cubicBezTo>
                    <a:pt x="4800" y="5675"/>
                    <a:pt x="6000" y="6407"/>
                    <a:pt x="7650" y="8329"/>
                  </a:cubicBezTo>
                  <a:cubicBezTo>
                    <a:pt x="9300" y="10251"/>
                    <a:pt x="11400" y="13363"/>
                    <a:pt x="12450" y="15468"/>
                  </a:cubicBezTo>
                  <a:cubicBezTo>
                    <a:pt x="13500" y="17573"/>
                    <a:pt x="13500" y="18671"/>
                    <a:pt x="13050" y="19678"/>
                  </a:cubicBezTo>
                  <a:cubicBezTo>
                    <a:pt x="12600" y="20685"/>
                    <a:pt x="11700" y="21600"/>
                    <a:pt x="10950" y="21600"/>
                  </a:cubicBezTo>
                  <a:cubicBezTo>
                    <a:pt x="10200" y="21600"/>
                    <a:pt x="9600" y="20685"/>
                    <a:pt x="9600" y="18122"/>
                  </a:cubicBezTo>
                  <a:cubicBezTo>
                    <a:pt x="9600" y="15559"/>
                    <a:pt x="10200" y="11349"/>
                    <a:pt x="12300" y="8054"/>
                  </a:cubicBezTo>
                  <a:cubicBezTo>
                    <a:pt x="14400" y="4759"/>
                    <a:pt x="18000" y="23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073213" y="1932313"/>
              <a:ext cx="113304" cy="46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21" fill="norm" stroke="1" extrusionOk="0">
                  <a:moveTo>
                    <a:pt x="21412" y="1583"/>
                  </a:moveTo>
                  <a:cubicBezTo>
                    <a:pt x="19412" y="1094"/>
                    <a:pt x="17412" y="605"/>
                    <a:pt x="15412" y="312"/>
                  </a:cubicBezTo>
                  <a:cubicBezTo>
                    <a:pt x="13412" y="19"/>
                    <a:pt x="11412" y="-79"/>
                    <a:pt x="9812" y="68"/>
                  </a:cubicBezTo>
                  <a:cubicBezTo>
                    <a:pt x="8212" y="214"/>
                    <a:pt x="7012" y="605"/>
                    <a:pt x="5012" y="2511"/>
                  </a:cubicBezTo>
                  <a:cubicBezTo>
                    <a:pt x="3012" y="4417"/>
                    <a:pt x="212" y="7838"/>
                    <a:pt x="12" y="10965"/>
                  </a:cubicBezTo>
                  <a:cubicBezTo>
                    <a:pt x="-188" y="14093"/>
                    <a:pt x="2212" y="16927"/>
                    <a:pt x="6212" y="18638"/>
                  </a:cubicBezTo>
                  <a:cubicBezTo>
                    <a:pt x="10212" y="20348"/>
                    <a:pt x="15812" y="20935"/>
                    <a:pt x="21412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2248813" y="2065734"/>
              <a:ext cx="204404" cy="30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2" fill="norm" stroke="1" extrusionOk="0">
                  <a:moveTo>
                    <a:pt x="1463" y="1080"/>
                  </a:moveTo>
                  <a:cubicBezTo>
                    <a:pt x="795" y="476"/>
                    <a:pt x="127" y="-128"/>
                    <a:pt x="15" y="23"/>
                  </a:cubicBezTo>
                  <a:cubicBezTo>
                    <a:pt x="-96" y="174"/>
                    <a:pt x="349" y="1080"/>
                    <a:pt x="3133" y="3724"/>
                  </a:cubicBezTo>
                  <a:cubicBezTo>
                    <a:pt x="5916" y="6367"/>
                    <a:pt x="11038" y="10748"/>
                    <a:pt x="14490" y="13995"/>
                  </a:cubicBezTo>
                  <a:cubicBezTo>
                    <a:pt x="17941" y="17243"/>
                    <a:pt x="19723" y="19357"/>
                    <a:pt x="21504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332516" y="2040103"/>
              <a:ext cx="152451" cy="39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16" fill="norm" stroke="1" extrusionOk="0">
                  <a:moveTo>
                    <a:pt x="21311" y="146"/>
                  </a:moveTo>
                  <a:cubicBezTo>
                    <a:pt x="19832" y="31"/>
                    <a:pt x="18352" y="-84"/>
                    <a:pt x="17169" y="88"/>
                  </a:cubicBezTo>
                  <a:cubicBezTo>
                    <a:pt x="15985" y="261"/>
                    <a:pt x="15097" y="720"/>
                    <a:pt x="12878" y="2501"/>
                  </a:cubicBezTo>
                  <a:cubicBezTo>
                    <a:pt x="10659" y="4282"/>
                    <a:pt x="7108" y="7384"/>
                    <a:pt x="4593" y="10486"/>
                  </a:cubicBezTo>
                  <a:cubicBezTo>
                    <a:pt x="2078" y="13588"/>
                    <a:pt x="599" y="16690"/>
                    <a:pt x="155" y="18529"/>
                  </a:cubicBezTo>
                  <a:cubicBezTo>
                    <a:pt x="-289" y="20367"/>
                    <a:pt x="303" y="20942"/>
                    <a:pt x="895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592916" y="1953880"/>
              <a:ext cx="125064" cy="46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97" fill="norm" stroke="1" extrusionOk="0">
                  <a:moveTo>
                    <a:pt x="0" y="0"/>
                  </a:moveTo>
                  <a:cubicBezTo>
                    <a:pt x="6728" y="2847"/>
                    <a:pt x="13456" y="5695"/>
                    <a:pt x="17174" y="8444"/>
                  </a:cubicBezTo>
                  <a:cubicBezTo>
                    <a:pt x="20892" y="11193"/>
                    <a:pt x="21600" y="13844"/>
                    <a:pt x="20361" y="15955"/>
                  </a:cubicBezTo>
                  <a:cubicBezTo>
                    <a:pt x="19121" y="18065"/>
                    <a:pt x="15934" y="19636"/>
                    <a:pt x="13456" y="20520"/>
                  </a:cubicBezTo>
                  <a:cubicBezTo>
                    <a:pt x="10977" y="21404"/>
                    <a:pt x="9207" y="21600"/>
                    <a:pt x="8321" y="21453"/>
                  </a:cubicBezTo>
                  <a:cubicBezTo>
                    <a:pt x="7436" y="21305"/>
                    <a:pt x="7436" y="20815"/>
                    <a:pt x="7436" y="20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802466" y="2220580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8000"/>
                    <a:pt x="7897" y="14400"/>
                    <a:pt x="11497" y="10800"/>
                  </a:cubicBezTo>
                  <a:cubicBezTo>
                    <a:pt x="15097" y="7200"/>
                    <a:pt x="1834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865966" y="2303130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577761" y="2039787"/>
              <a:ext cx="208956" cy="42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15" fill="norm" stroke="1" extrusionOk="0">
                  <a:moveTo>
                    <a:pt x="18266" y="2056"/>
                  </a:moveTo>
                  <a:cubicBezTo>
                    <a:pt x="18484" y="1526"/>
                    <a:pt x="18703" y="997"/>
                    <a:pt x="18266" y="573"/>
                  </a:cubicBezTo>
                  <a:cubicBezTo>
                    <a:pt x="17830" y="150"/>
                    <a:pt x="16739" y="-168"/>
                    <a:pt x="14557" y="97"/>
                  </a:cubicBezTo>
                  <a:cubicBezTo>
                    <a:pt x="12375" y="361"/>
                    <a:pt x="9103" y="1208"/>
                    <a:pt x="6484" y="2691"/>
                  </a:cubicBezTo>
                  <a:cubicBezTo>
                    <a:pt x="3866" y="4173"/>
                    <a:pt x="1903" y="6291"/>
                    <a:pt x="921" y="9150"/>
                  </a:cubicBezTo>
                  <a:cubicBezTo>
                    <a:pt x="-61" y="12008"/>
                    <a:pt x="-61" y="15608"/>
                    <a:pt x="48" y="17673"/>
                  </a:cubicBezTo>
                  <a:cubicBezTo>
                    <a:pt x="157" y="19738"/>
                    <a:pt x="375" y="20267"/>
                    <a:pt x="2012" y="20691"/>
                  </a:cubicBezTo>
                  <a:cubicBezTo>
                    <a:pt x="3648" y="21114"/>
                    <a:pt x="6703" y="21432"/>
                    <a:pt x="10194" y="21273"/>
                  </a:cubicBezTo>
                  <a:cubicBezTo>
                    <a:pt x="13684" y="21114"/>
                    <a:pt x="17612" y="20479"/>
                    <a:pt x="21539" y="19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602566" y="2271380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936067" y="2048861"/>
              <a:ext cx="257050" cy="41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23" fill="norm" stroke="1" extrusionOk="0">
                  <a:moveTo>
                    <a:pt x="21326" y="1667"/>
                  </a:moveTo>
                  <a:cubicBezTo>
                    <a:pt x="19746" y="896"/>
                    <a:pt x="18165" y="124"/>
                    <a:pt x="15706" y="14"/>
                  </a:cubicBezTo>
                  <a:cubicBezTo>
                    <a:pt x="13248" y="-96"/>
                    <a:pt x="9911" y="455"/>
                    <a:pt x="7453" y="1282"/>
                  </a:cubicBezTo>
                  <a:cubicBezTo>
                    <a:pt x="4994" y="2108"/>
                    <a:pt x="3414" y="3210"/>
                    <a:pt x="2624" y="5084"/>
                  </a:cubicBezTo>
                  <a:cubicBezTo>
                    <a:pt x="1833" y="6957"/>
                    <a:pt x="1833" y="9602"/>
                    <a:pt x="1658" y="11586"/>
                  </a:cubicBezTo>
                  <a:cubicBezTo>
                    <a:pt x="1482" y="13569"/>
                    <a:pt x="1131" y="14892"/>
                    <a:pt x="692" y="16435"/>
                  </a:cubicBezTo>
                  <a:cubicBezTo>
                    <a:pt x="253" y="17977"/>
                    <a:pt x="-274" y="19741"/>
                    <a:pt x="165" y="20622"/>
                  </a:cubicBezTo>
                  <a:cubicBezTo>
                    <a:pt x="604" y="21504"/>
                    <a:pt x="2009" y="21504"/>
                    <a:pt x="4467" y="21339"/>
                  </a:cubicBezTo>
                  <a:cubicBezTo>
                    <a:pt x="6926" y="21173"/>
                    <a:pt x="10438" y="20843"/>
                    <a:pt x="13950" y="20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231216" y="2195180"/>
              <a:ext cx="165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4985" y="1391"/>
                  </a:cubicBezTo>
                  <a:cubicBezTo>
                    <a:pt x="7200" y="2782"/>
                    <a:pt x="10246" y="5564"/>
                    <a:pt x="13154" y="9164"/>
                  </a:cubicBezTo>
                  <a:cubicBezTo>
                    <a:pt x="16062" y="12764"/>
                    <a:pt x="18831" y="171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254414" y="2186153"/>
              <a:ext cx="180003" cy="31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78" fill="norm" stroke="1" extrusionOk="0">
                  <a:moveTo>
                    <a:pt x="21359" y="178"/>
                  </a:moveTo>
                  <a:cubicBezTo>
                    <a:pt x="20103" y="37"/>
                    <a:pt x="18847" y="-104"/>
                    <a:pt x="17717" y="108"/>
                  </a:cubicBezTo>
                  <a:cubicBezTo>
                    <a:pt x="16587" y="320"/>
                    <a:pt x="15582" y="884"/>
                    <a:pt x="13322" y="2931"/>
                  </a:cubicBezTo>
                  <a:cubicBezTo>
                    <a:pt x="11061" y="4978"/>
                    <a:pt x="7545" y="8508"/>
                    <a:pt x="5159" y="11331"/>
                  </a:cubicBezTo>
                  <a:cubicBezTo>
                    <a:pt x="2773" y="14155"/>
                    <a:pt x="1517" y="16272"/>
                    <a:pt x="764" y="17967"/>
                  </a:cubicBezTo>
                  <a:cubicBezTo>
                    <a:pt x="10" y="19661"/>
                    <a:pt x="-241" y="20931"/>
                    <a:pt x="261" y="21214"/>
                  </a:cubicBezTo>
                  <a:cubicBezTo>
                    <a:pt x="764" y="21496"/>
                    <a:pt x="2019" y="20790"/>
                    <a:pt x="3275" y="20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437501" y="2064745"/>
              <a:ext cx="111216" cy="12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00" fill="norm" stroke="1" extrusionOk="0">
                  <a:moveTo>
                    <a:pt x="3074" y="5984"/>
                  </a:moveTo>
                  <a:cubicBezTo>
                    <a:pt x="1444" y="4184"/>
                    <a:pt x="-186" y="2384"/>
                    <a:pt x="18" y="1304"/>
                  </a:cubicBezTo>
                  <a:cubicBezTo>
                    <a:pt x="222" y="224"/>
                    <a:pt x="2259" y="-136"/>
                    <a:pt x="4297" y="44"/>
                  </a:cubicBezTo>
                  <a:cubicBezTo>
                    <a:pt x="6335" y="224"/>
                    <a:pt x="8372" y="944"/>
                    <a:pt x="9799" y="3104"/>
                  </a:cubicBezTo>
                  <a:cubicBezTo>
                    <a:pt x="11225" y="5264"/>
                    <a:pt x="12040" y="8864"/>
                    <a:pt x="12040" y="11564"/>
                  </a:cubicBezTo>
                  <a:cubicBezTo>
                    <a:pt x="12040" y="14264"/>
                    <a:pt x="11225" y="16064"/>
                    <a:pt x="11429" y="17684"/>
                  </a:cubicBezTo>
                  <a:cubicBezTo>
                    <a:pt x="11633" y="19304"/>
                    <a:pt x="12856" y="20744"/>
                    <a:pt x="14689" y="21104"/>
                  </a:cubicBezTo>
                  <a:cubicBezTo>
                    <a:pt x="16523" y="21464"/>
                    <a:pt x="18969" y="20744"/>
                    <a:pt x="21414" y="20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605866" y="2057181"/>
              <a:ext cx="136154" cy="47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8" fill="norm" stroke="1" extrusionOk="0">
                  <a:moveTo>
                    <a:pt x="997" y="1351"/>
                  </a:moveTo>
                  <a:cubicBezTo>
                    <a:pt x="2991" y="1066"/>
                    <a:pt x="4985" y="780"/>
                    <a:pt x="8308" y="495"/>
                  </a:cubicBezTo>
                  <a:cubicBezTo>
                    <a:pt x="11631" y="209"/>
                    <a:pt x="16283" y="-76"/>
                    <a:pt x="18775" y="19"/>
                  </a:cubicBezTo>
                  <a:cubicBezTo>
                    <a:pt x="21268" y="114"/>
                    <a:pt x="21600" y="590"/>
                    <a:pt x="21268" y="1684"/>
                  </a:cubicBezTo>
                  <a:cubicBezTo>
                    <a:pt x="20935" y="2779"/>
                    <a:pt x="19938" y="4491"/>
                    <a:pt x="18942" y="6965"/>
                  </a:cubicBezTo>
                  <a:cubicBezTo>
                    <a:pt x="17945" y="9439"/>
                    <a:pt x="16948" y="12675"/>
                    <a:pt x="16782" y="14863"/>
                  </a:cubicBezTo>
                  <a:cubicBezTo>
                    <a:pt x="16615" y="17052"/>
                    <a:pt x="17280" y="18194"/>
                    <a:pt x="18443" y="19002"/>
                  </a:cubicBezTo>
                  <a:cubicBezTo>
                    <a:pt x="19606" y="19811"/>
                    <a:pt x="21268" y="20287"/>
                    <a:pt x="21268" y="20668"/>
                  </a:cubicBezTo>
                  <a:cubicBezTo>
                    <a:pt x="21268" y="21048"/>
                    <a:pt x="19606" y="21334"/>
                    <a:pt x="15785" y="21429"/>
                  </a:cubicBezTo>
                  <a:cubicBezTo>
                    <a:pt x="11963" y="21524"/>
                    <a:pt x="5982" y="21429"/>
                    <a:pt x="0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075766" y="2360280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616045" y="2097300"/>
              <a:ext cx="202672" cy="37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86" fill="norm" stroke="1" extrusionOk="0">
                  <a:moveTo>
                    <a:pt x="21544" y="518"/>
                  </a:moveTo>
                  <a:cubicBezTo>
                    <a:pt x="20419" y="152"/>
                    <a:pt x="19294" y="-214"/>
                    <a:pt x="16932" y="152"/>
                  </a:cubicBezTo>
                  <a:cubicBezTo>
                    <a:pt x="14569" y="518"/>
                    <a:pt x="10969" y="1617"/>
                    <a:pt x="8157" y="2715"/>
                  </a:cubicBezTo>
                  <a:cubicBezTo>
                    <a:pt x="5344" y="3813"/>
                    <a:pt x="3319" y="4911"/>
                    <a:pt x="2082" y="6864"/>
                  </a:cubicBezTo>
                  <a:cubicBezTo>
                    <a:pt x="844" y="8817"/>
                    <a:pt x="394" y="11623"/>
                    <a:pt x="169" y="13637"/>
                  </a:cubicBezTo>
                  <a:cubicBezTo>
                    <a:pt x="-56" y="15650"/>
                    <a:pt x="-56" y="16871"/>
                    <a:pt x="169" y="17786"/>
                  </a:cubicBezTo>
                  <a:cubicBezTo>
                    <a:pt x="394" y="18701"/>
                    <a:pt x="844" y="19311"/>
                    <a:pt x="3769" y="19861"/>
                  </a:cubicBezTo>
                  <a:cubicBezTo>
                    <a:pt x="6694" y="20410"/>
                    <a:pt x="12094" y="20898"/>
                    <a:pt x="17494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640916" y="2284080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913100" y="2064917"/>
              <a:ext cx="223117" cy="37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44" fill="norm" stroke="1" extrusionOk="0">
                  <a:moveTo>
                    <a:pt x="21279" y="1294"/>
                  </a:moveTo>
                  <a:cubicBezTo>
                    <a:pt x="19462" y="680"/>
                    <a:pt x="17645" y="67"/>
                    <a:pt x="15627" y="5"/>
                  </a:cubicBezTo>
                  <a:cubicBezTo>
                    <a:pt x="13608" y="-56"/>
                    <a:pt x="11387" y="435"/>
                    <a:pt x="9772" y="1662"/>
                  </a:cubicBezTo>
                  <a:cubicBezTo>
                    <a:pt x="8158" y="2889"/>
                    <a:pt x="7148" y="4853"/>
                    <a:pt x="5937" y="7553"/>
                  </a:cubicBezTo>
                  <a:cubicBezTo>
                    <a:pt x="4726" y="10253"/>
                    <a:pt x="3313" y="13689"/>
                    <a:pt x="2303" y="15653"/>
                  </a:cubicBezTo>
                  <a:cubicBezTo>
                    <a:pt x="1294" y="17617"/>
                    <a:pt x="688" y="18108"/>
                    <a:pt x="285" y="18783"/>
                  </a:cubicBezTo>
                  <a:cubicBezTo>
                    <a:pt x="-119" y="19458"/>
                    <a:pt x="-321" y="20317"/>
                    <a:pt x="1294" y="20808"/>
                  </a:cubicBezTo>
                  <a:cubicBezTo>
                    <a:pt x="2909" y="21299"/>
                    <a:pt x="6341" y="21421"/>
                    <a:pt x="9167" y="21483"/>
                  </a:cubicBezTo>
                  <a:cubicBezTo>
                    <a:pt x="11993" y="21544"/>
                    <a:pt x="14214" y="21544"/>
                    <a:pt x="16434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193366" y="2131680"/>
              <a:ext cx="152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289"/>
                    <a:pt x="9000" y="8579"/>
                    <a:pt x="12600" y="12179"/>
                  </a:cubicBezTo>
                  <a:cubicBezTo>
                    <a:pt x="16200" y="15779"/>
                    <a:pt x="18900" y="186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6179239" y="2177954"/>
              <a:ext cx="185578" cy="28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04" fill="norm" stroke="1" extrusionOk="0">
                  <a:moveTo>
                    <a:pt x="21042" y="339"/>
                  </a:moveTo>
                  <a:cubicBezTo>
                    <a:pt x="19362" y="22"/>
                    <a:pt x="17682" y="-296"/>
                    <a:pt x="15522" y="498"/>
                  </a:cubicBezTo>
                  <a:cubicBezTo>
                    <a:pt x="13362" y="1292"/>
                    <a:pt x="10722" y="3198"/>
                    <a:pt x="7842" y="6136"/>
                  </a:cubicBezTo>
                  <a:cubicBezTo>
                    <a:pt x="4962" y="9075"/>
                    <a:pt x="1842" y="13045"/>
                    <a:pt x="642" y="15745"/>
                  </a:cubicBezTo>
                  <a:cubicBezTo>
                    <a:pt x="-558" y="18445"/>
                    <a:pt x="162" y="19875"/>
                    <a:pt x="882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404617" y="2043115"/>
              <a:ext cx="186683" cy="40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70" fill="norm" stroke="1" extrusionOk="0">
                  <a:moveTo>
                    <a:pt x="1247" y="1996"/>
                  </a:moveTo>
                  <a:cubicBezTo>
                    <a:pt x="527" y="1549"/>
                    <a:pt x="-193" y="1101"/>
                    <a:pt x="47" y="821"/>
                  </a:cubicBezTo>
                  <a:cubicBezTo>
                    <a:pt x="287" y="542"/>
                    <a:pt x="1487" y="430"/>
                    <a:pt x="4247" y="262"/>
                  </a:cubicBezTo>
                  <a:cubicBezTo>
                    <a:pt x="7007" y="94"/>
                    <a:pt x="11327" y="-130"/>
                    <a:pt x="14447" y="94"/>
                  </a:cubicBezTo>
                  <a:cubicBezTo>
                    <a:pt x="17567" y="318"/>
                    <a:pt x="19487" y="989"/>
                    <a:pt x="20447" y="1940"/>
                  </a:cubicBezTo>
                  <a:cubicBezTo>
                    <a:pt x="21407" y="2892"/>
                    <a:pt x="21407" y="4123"/>
                    <a:pt x="20447" y="6025"/>
                  </a:cubicBezTo>
                  <a:cubicBezTo>
                    <a:pt x="19487" y="7928"/>
                    <a:pt x="17567" y="10502"/>
                    <a:pt x="16607" y="12405"/>
                  </a:cubicBezTo>
                  <a:cubicBezTo>
                    <a:pt x="15647" y="14307"/>
                    <a:pt x="15647" y="15538"/>
                    <a:pt x="15887" y="16602"/>
                  </a:cubicBezTo>
                  <a:cubicBezTo>
                    <a:pt x="16127" y="17665"/>
                    <a:pt x="16607" y="18560"/>
                    <a:pt x="15527" y="19344"/>
                  </a:cubicBezTo>
                  <a:cubicBezTo>
                    <a:pt x="14447" y="20127"/>
                    <a:pt x="11807" y="20798"/>
                    <a:pt x="9167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6669616" y="2045869"/>
              <a:ext cx="117656" cy="48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57" fill="norm" stroke="1" extrusionOk="0">
                  <a:moveTo>
                    <a:pt x="9095" y="990"/>
                  </a:moveTo>
                  <a:cubicBezTo>
                    <a:pt x="9474" y="520"/>
                    <a:pt x="9853" y="51"/>
                    <a:pt x="10800" y="4"/>
                  </a:cubicBezTo>
                  <a:cubicBezTo>
                    <a:pt x="11747" y="-43"/>
                    <a:pt x="13263" y="333"/>
                    <a:pt x="15347" y="1647"/>
                  </a:cubicBezTo>
                  <a:cubicBezTo>
                    <a:pt x="17432" y="2962"/>
                    <a:pt x="20084" y="5216"/>
                    <a:pt x="20842" y="7611"/>
                  </a:cubicBezTo>
                  <a:cubicBezTo>
                    <a:pt x="21600" y="10006"/>
                    <a:pt x="20463" y="12541"/>
                    <a:pt x="16674" y="14889"/>
                  </a:cubicBezTo>
                  <a:cubicBezTo>
                    <a:pt x="12884" y="17237"/>
                    <a:pt x="6442" y="19397"/>
                    <a:pt x="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419307" y="2060156"/>
              <a:ext cx="139060" cy="51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493" fill="norm" stroke="1" extrusionOk="0">
                  <a:moveTo>
                    <a:pt x="20272" y="1392"/>
                  </a:moveTo>
                  <a:cubicBezTo>
                    <a:pt x="19963" y="775"/>
                    <a:pt x="19655" y="157"/>
                    <a:pt x="18883" y="25"/>
                  </a:cubicBezTo>
                  <a:cubicBezTo>
                    <a:pt x="18112" y="-107"/>
                    <a:pt x="16878" y="246"/>
                    <a:pt x="13946" y="1700"/>
                  </a:cubicBezTo>
                  <a:cubicBezTo>
                    <a:pt x="11015" y="3155"/>
                    <a:pt x="6386" y="5712"/>
                    <a:pt x="3301" y="8224"/>
                  </a:cubicBezTo>
                  <a:cubicBezTo>
                    <a:pt x="215" y="10737"/>
                    <a:pt x="-1328" y="13206"/>
                    <a:pt x="1449" y="15410"/>
                  </a:cubicBezTo>
                  <a:cubicBezTo>
                    <a:pt x="4226" y="17614"/>
                    <a:pt x="11323" y="19553"/>
                    <a:pt x="18421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752166" y="1853930"/>
              <a:ext cx="196851" cy="18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3530"/>
                  </a:moveTo>
                  <a:cubicBezTo>
                    <a:pt x="697" y="2289"/>
                    <a:pt x="1394" y="1047"/>
                    <a:pt x="2439" y="427"/>
                  </a:cubicBezTo>
                  <a:cubicBezTo>
                    <a:pt x="3484" y="-194"/>
                    <a:pt x="4877" y="-194"/>
                    <a:pt x="6155" y="799"/>
                  </a:cubicBezTo>
                  <a:cubicBezTo>
                    <a:pt x="7432" y="1792"/>
                    <a:pt x="8594" y="3778"/>
                    <a:pt x="8013" y="6385"/>
                  </a:cubicBezTo>
                  <a:cubicBezTo>
                    <a:pt x="7432" y="8992"/>
                    <a:pt x="5110" y="12220"/>
                    <a:pt x="3252" y="14578"/>
                  </a:cubicBezTo>
                  <a:cubicBezTo>
                    <a:pt x="1394" y="16937"/>
                    <a:pt x="0" y="18427"/>
                    <a:pt x="0" y="19172"/>
                  </a:cubicBezTo>
                  <a:cubicBezTo>
                    <a:pt x="0" y="19916"/>
                    <a:pt x="1394" y="19916"/>
                    <a:pt x="5226" y="20165"/>
                  </a:cubicBezTo>
                  <a:cubicBezTo>
                    <a:pt x="9058" y="20413"/>
                    <a:pt x="15329" y="20909"/>
                    <a:pt x="21600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8803216" y="1099958"/>
              <a:ext cx="539751" cy="4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1016" y="8022"/>
                  </a:moveTo>
                  <a:cubicBezTo>
                    <a:pt x="508" y="4782"/>
                    <a:pt x="0" y="1542"/>
                    <a:pt x="0" y="462"/>
                  </a:cubicBezTo>
                  <a:cubicBezTo>
                    <a:pt x="0" y="-618"/>
                    <a:pt x="508" y="462"/>
                    <a:pt x="2372" y="1002"/>
                  </a:cubicBezTo>
                  <a:cubicBezTo>
                    <a:pt x="4235" y="1542"/>
                    <a:pt x="7454" y="1542"/>
                    <a:pt x="10885" y="4782"/>
                  </a:cubicBezTo>
                  <a:cubicBezTo>
                    <a:pt x="14315" y="8022"/>
                    <a:pt x="17958" y="14502"/>
                    <a:pt x="21600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8790336" y="1191880"/>
              <a:ext cx="539931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696" fill="norm" stroke="1" extrusionOk="0">
                  <a:moveTo>
                    <a:pt x="1273" y="0"/>
                  </a:moveTo>
                  <a:cubicBezTo>
                    <a:pt x="598" y="3086"/>
                    <a:pt x="-77" y="6171"/>
                    <a:pt x="7" y="10029"/>
                  </a:cubicBezTo>
                  <a:cubicBezTo>
                    <a:pt x="92" y="13886"/>
                    <a:pt x="935" y="18514"/>
                    <a:pt x="3129" y="20057"/>
                  </a:cubicBezTo>
                  <a:cubicBezTo>
                    <a:pt x="5323" y="21600"/>
                    <a:pt x="8867" y="20057"/>
                    <a:pt x="12157" y="18514"/>
                  </a:cubicBezTo>
                  <a:cubicBezTo>
                    <a:pt x="15448" y="16971"/>
                    <a:pt x="18486" y="15429"/>
                    <a:pt x="21523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2796116" y="3566780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808816" y="3700130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580256" y="3484230"/>
              <a:ext cx="36521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20794" y="0"/>
                  </a:moveTo>
                  <a:cubicBezTo>
                    <a:pt x="17797" y="1504"/>
                    <a:pt x="14801" y="3009"/>
                    <a:pt x="11492" y="4567"/>
                  </a:cubicBezTo>
                  <a:cubicBezTo>
                    <a:pt x="8183" y="6125"/>
                    <a:pt x="4563" y="7737"/>
                    <a:pt x="2503" y="8758"/>
                  </a:cubicBezTo>
                  <a:cubicBezTo>
                    <a:pt x="442" y="9779"/>
                    <a:pt x="-57" y="10209"/>
                    <a:pt x="5" y="10478"/>
                  </a:cubicBezTo>
                  <a:cubicBezTo>
                    <a:pt x="68" y="10746"/>
                    <a:pt x="692" y="10854"/>
                    <a:pt x="2815" y="10907"/>
                  </a:cubicBezTo>
                  <a:cubicBezTo>
                    <a:pt x="4937" y="10961"/>
                    <a:pt x="8558" y="10961"/>
                    <a:pt x="10618" y="11122"/>
                  </a:cubicBezTo>
                  <a:cubicBezTo>
                    <a:pt x="12678" y="11284"/>
                    <a:pt x="13178" y="11606"/>
                    <a:pt x="13240" y="12036"/>
                  </a:cubicBezTo>
                  <a:cubicBezTo>
                    <a:pt x="13303" y="12466"/>
                    <a:pt x="12928" y="13003"/>
                    <a:pt x="11367" y="13970"/>
                  </a:cubicBezTo>
                  <a:cubicBezTo>
                    <a:pt x="9807" y="14937"/>
                    <a:pt x="7060" y="16334"/>
                    <a:pt x="5437" y="17194"/>
                  </a:cubicBezTo>
                  <a:cubicBezTo>
                    <a:pt x="3814" y="18054"/>
                    <a:pt x="3314" y="18376"/>
                    <a:pt x="2940" y="18913"/>
                  </a:cubicBezTo>
                  <a:cubicBezTo>
                    <a:pt x="2565" y="19451"/>
                    <a:pt x="2315" y="20203"/>
                    <a:pt x="2752" y="20740"/>
                  </a:cubicBezTo>
                  <a:cubicBezTo>
                    <a:pt x="3189" y="21278"/>
                    <a:pt x="4313" y="21600"/>
                    <a:pt x="6560" y="21600"/>
                  </a:cubicBezTo>
                  <a:cubicBezTo>
                    <a:pt x="8808" y="21600"/>
                    <a:pt x="12179" y="21278"/>
                    <a:pt x="14863" y="21116"/>
                  </a:cubicBezTo>
                  <a:cubicBezTo>
                    <a:pt x="17548" y="20955"/>
                    <a:pt x="19545" y="20955"/>
                    <a:pt x="21543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193244" y="3654225"/>
              <a:ext cx="253873" cy="20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96" fill="norm" stroke="1" extrusionOk="0">
                  <a:moveTo>
                    <a:pt x="2114" y="4078"/>
                  </a:moveTo>
                  <a:cubicBezTo>
                    <a:pt x="2291" y="2550"/>
                    <a:pt x="2468" y="1023"/>
                    <a:pt x="2999" y="369"/>
                  </a:cubicBezTo>
                  <a:cubicBezTo>
                    <a:pt x="3530" y="-286"/>
                    <a:pt x="4415" y="-68"/>
                    <a:pt x="5655" y="1023"/>
                  </a:cubicBezTo>
                  <a:cubicBezTo>
                    <a:pt x="6894" y="2114"/>
                    <a:pt x="8487" y="4078"/>
                    <a:pt x="8842" y="6914"/>
                  </a:cubicBezTo>
                  <a:cubicBezTo>
                    <a:pt x="9196" y="9750"/>
                    <a:pt x="8310" y="13459"/>
                    <a:pt x="7425" y="15859"/>
                  </a:cubicBezTo>
                  <a:cubicBezTo>
                    <a:pt x="6540" y="18259"/>
                    <a:pt x="5655" y="19350"/>
                    <a:pt x="4415" y="20114"/>
                  </a:cubicBezTo>
                  <a:cubicBezTo>
                    <a:pt x="3176" y="20878"/>
                    <a:pt x="1583" y="21314"/>
                    <a:pt x="697" y="20987"/>
                  </a:cubicBezTo>
                  <a:cubicBezTo>
                    <a:pt x="-188" y="20659"/>
                    <a:pt x="-365" y="19569"/>
                    <a:pt x="963" y="17169"/>
                  </a:cubicBezTo>
                  <a:cubicBezTo>
                    <a:pt x="2291" y="14769"/>
                    <a:pt x="5124" y="11059"/>
                    <a:pt x="7337" y="8441"/>
                  </a:cubicBezTo>
                  <a:cubicBezTo>
                    <a:pt x="9550" y="5823"/>
                    <a:pt x="11143" y="4296"/>
                    <a:pt x="12825" y="2987"/>
                  </a:cubicBezTo>
                  <a:cubicBezTo>
                    <a:pt x="14507" y="1678"/>
                    <a:pt x="16278" y="587"/>
                    <a:pt x="16897" y="478"/>
                  </a:cubicBezTo>
                  <a:cubicBezTo>
                    <a:pt x="17517" y="369"/>
                    <a:pt x="16986" y="1241"/>
                    <a:pt x="15658" y="3750"/>
                  </a:cubicBezTo>
                  <a:cubicBezTo>
                    <a:pt x="14330" y="6259"/>
                    <a:pt x="12205" y="10405"/>
                    <a:pt x="11143" y="13132"/>
                  </a:cubicBezTo>
                  <a:cubicBezTo>
                    <a:pt x="10081" y="15859"/>
                    <a:pt x="10081" y="17169"/>
                    <a:pt x="10524" y="17932"/>
                  </a:cubicBezTo>
                  <a:cubicBezTo>
                    <a:pt x="10966" y="18696"/>
                    <a:pt x="11851" y="18914"/>
                    <a:pt x="13710" y="18587"/>
                  </a:cubicBezTo>
                  <a:cubicBezTo>
                    <a:pt x="15569" y="18259"/>
                    <a:pt x="18402" y="17387"/>
                    <a:pt x="21235" y="16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4440497" y="3441226"/>
              <a:ext cx="127270" cy="14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59" fill="norm" stroke="1" extrusionOk="0">
                  <a:moveTo>
                    <a:pt x="3232" y="4418"/>
                  </a:moveTo>
                  <a:cubicBezTo>
                    <a:pt x="2878" y="2875"/>
                    <a:pt x="2524" y="1332"/>
                    <a:pt x="3232" y="560"/>
                  </a:cubicBezTo>
                  <a:cubicBezTo>
                    <a:pt x="3940" y="-211"/>
                    <a:pt x="5711" y="-211"/>
                    <a:pt x="7481" y="715"/>
                  </a:cubicBezTo>
                  <a:cubicBezTo>
                    <a:pt x="9252" y="1640"/>
                    <a:pt x="11022" y="3492"/>
                    <a:pt x="10314" y="6732"/>
                  </a:cubicBezTo>
                  <a:cubicBezTo>
                    <a:pt x="9606" y="9972"/>
                    <a:pt x="6419" y="14600"/>
                    <a:pt x="3940" y="17378"/>
                  </a:cubicBezTo>
                  <a:cubicBezTo>
                    <a:pt x="1461" y="20155"/>
                    <a:pt x="-309" y="21080"/>
                    <a:pt x="45" y="21235"/>
                  </a:cubicBezTo>
                  <a:cubicBezTo>
                    <a:pt x="399" y="21389"/>
                    <a:pt x="2878" y="20772"/>
                    <a:pt x="6773" y="20000"/>
                  </a:cubicBezTo>
                  <a:cubicBezTo>
                    <a:pt x="10668" y="19229"/>
                    <a:pt x="15980" y="18303"/>
                    <a:pt x="21291" y="17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605866" y="378268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795827" y="3651838"/>
              <a:ext cx="223606" cy="48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0887" fill="norm" stroke="1" extrusionOk="0">
                  <a:moveTo>
                    <a:pt x="2451" y="6207"/>
                  </a:moveTo>
                  <a:cubicBezTo>
                    <a:pt x="2251" y="8404"/>
                    <a:pt x="2051" y="10600"/>
                    <a:pt x="1551" y="13255"/>
                  </a:cubicBezTo>
                  <a:cubicBezTo>
                    <a:pt x="1051" y="15909"/>
                    <a:pt x="251" y="19021"/>
                    <a:pt x="51" y="20256"/>
                  </a:cubicBezTo>
                  <a:cubicBezTo>
                    <a:pt x="-149" y="21492"/>
                    <a:pt x="251" y="20851"/>
                    <a:pt x="1051" y="18884"/>
                  </a:cubicBezTo>
                  <a:cubicBezTo>
                    <a:pt x="1851" y="16916"/>
                    <a:pt x="3051" y="13621"/>
                    <a:pt x="4351" y="10692"/>
                  </a:cubicBezTo>
                  <a:cubicBezTo>
                    <a:pt x="5651" y="7763"/>
                    <a:pt x="7051" y="5200"/>
                    <a:pt x="8351" y="3461"/>
                  </a:cubicBezTo>
                  <a:cubicBezTo>
                    <a:pt x="9651" y="1723"/>
                    <a:pt x="10851" y="807"/>
                    <a:pt x="12251" y="350"/>
                  </a:cubicBezTo>
                  <a:cubicBezTo>
                    <a:pt x="13651" y="-108"/>
                    <a:pt x="15251" y="-108"/>
                    <a:pt x="16751" y="304"/>
                  </a:cubicBezTo>
                  <a:cubicBezTo>
                    <a:pt x="18251" y="716"/>
                    <a:pt x="19651" y="1539"/>
                    <a:pt x="20451" y="2500"/>
                  </a:cubicBezTo>
                  <a:cubicBezTo>
                    <a:pt x="21251" y="3461"/>
                    <a:pt x="21451" y="4560"/>
                    <a:pt x="20451" y="5750"/>
                  </a:cubicBezTo>
                  <a:cubicBezTo>
                    <a:pt x="19451" y="6939"/>
                    <a:pt x="17251" y="8221"/>
                    <a:pt x="14451" y="9045"/>
                  </a:cubicBezTo>
                  <a:cubicBezTo>
                    <a:pt x="11651" y="9868"/>
                    <a:pt x="8251" y="10234"/>
                    <a:pt x="6051" y="10372"/>
                  </a:cubicBezTo>
                  <a:cubicBezTo>
                    <a:pt x="3851" y="10509"/>
                    <a:pt x="2851" y="10417"/>
                    <a:pt x="2551" y="10143"/>
                  </a:cubicBezTo>
                  <a:cubicBezTo>
                    <a:pt x="2251" y="9868"/>
                    <a:pt x="2651" y="9411"/>
                    <a:pt x="3451" y="9136"/>
                  </a:cubicBezTo>
                  <a:cubicBezTo>
                    <a:pt x="4251" y="8861"/>
                    <a:pt x="5451" y="8770"/>
                    <a:pt x="6651" y="8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031316" y="3877930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018616" y="3884230"/>
              <a:ext cx="95251" cy="1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21600" y="975"/>
                  </a:moveTo>
                  <a:cubicBezTo>
                    <a:pt x="19200" y="330"/>
                    <a:pt x="16800" y="-315"/>
                    <a:pt x="14640" y="169"/>
                  </a:cubicBezTo>
                  <a:cubicBezTo>
                    <a:pt x="12480" y="652"/>
                    <a:pt x="10560" y="2264"/>
                    <a:pt x="8160" y="5972"/>
                  </a:cubicBezTo>
                  <a:cubicBezTo>
                    <a:pt x="5760" y="9679"/>
                    <a:pt x="2880" y="15482"/>
                    <a:pt x="0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210205" y="3673853"/>
              <a:ext cx="94162" cy="25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19" fill="norm" stroke="1" extrusionOk="0">
                  <a:moveTo>
                    <a:pt x="21353" y="3791"/>
                  </a:moveTo>
                  <a:cubicBezTo>
                    <a:pt x="19433" y="2375"/>
                    <a:pt x="17513" y="958"/>
                    <a:pt x="15353" y="339"/>
                  </a:cubicBezTo>
                  <a:cubicBezTo>
                    <a:pt x="13193" y="-281"/>
                    <a:pt x="10793" y="-104"/>
                    <a:pt x="8153" y="1312"/>
                  </a:cubicBezTo>
                  <a:cubicBezTo>
                    <a:pt x="5513" y="2729"/>
                    <a:pt x="2633" y="5385"/>
                    <a:pt x="1193" y="8571"/>
                  </a:cubicBezTo>
                  <a:cubicBezTo>
                    <a:pt x="-247" y="11758"/>
                    <a:pt x="-247" y="15476"/>
                    <a:pt x="473" y="17689"/>
                  </a:cubicBezTo>
                  <a:cubicBezTo>
                    <a:pt x="1193" y="19903"/>
                    <a:pt x="2633" y="20611"/>
                    <a:pt x="4073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5342466" y="3720128"/>
              <a:ext cx="196851" cy="19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1965"/>
                  </a:moveTo>
                  <a:cubicBezTo>
                    <a:pt x="697" y="1046"/>
                    <a:pt x="1394" y="127"/>
                    <a:pt x="2323" y="12"/>
                  </a:cubicBezTo>
                  <a:cubicBezTo>
                    <a:pt x="3252" y="-103"/>
                    <a:pt x="4413" y="586"/>
                    <a:pt x="5690" y="2884"/>
                  </a:cubicBezTo>
                  <a:cubicBezTo>
                    <a:pt x="6968" y="5182"/>
                    <a:pt x="8361" y="9088"/>
                    <a:pt x="8245" y="12306"/>
                  </a:cubicBezTo>
                  <a:cubicBezTo>
                    <a:pt x="8129" y="15523"/>
                    <a:pt x="6503" y="18050"/>
                    <a:pt x="4877" y="19544"/>
                  </a:cubicBezTo>
                  <a:cubicBezTo>
                    <a:pt x="3252" y="21037"/>
                    <a:pt x="1626" y="21497"/>
                    <a:pt x="813" y="21037"/>
                  </a:cubicBezTo>
                  <a:cubicBezTo>
                    <a:pt x="0" y="20578"/>
                    <a:pt x="0" y="19199"/>
                    <a:pt x="1394" y="16671"/>
                  </a:cubicBezTo>
                  <a:cubicBezTo>
                    <a:pt x="2787" y="14144"/>
                    <a:pt x="5574" y="10467"/>
                    <a:pt x="7548" y="8054"/>
                  </a:cubicBezTo>
                  <a:cubicBezTo>
                    <a:pt x="9523" y="5642"/>
                    <a:pt x="10684" y="4493"/>
                    <a:pt x="11845" y="3688"/>
                  </a:cubicBezTo>
                  <a:cubicBezTo>
                    <a:pt x="13006" y="2884"/>
                    <a:pt x="14168" y="2425"/>
                    <a:pt x="14865" y="2769"/>
                  </a:cubicBezTo>
                  <a:cubicBezTo>
                    <a:pt x="15561" y="3114"/>
                    <a:pt x="15794" y="4263"/>
                    <a:pt x="15561" y="5642"/>
                  </a:cubicBezTo>
                  <a:cubicBezTo>
                    <a:pt x="15329" y="7020"/>
                    <a:pt x="14632" y="8629"/>
                    <a:pt x="14284" y="10467"/>
                  </a:cubicBezTo>
                  <a:cubicBezTo>
                    <a:pt x="13935" y="12306"/>
                    <a:pt x="13935" y="14374"/>
                    <a:pt x="15213" y="15063"/>
                  </a:cubicBezTo>
                  <a:cubicBezTo>
                    <a:pt x="16490" y="15752"/>
                    <a:pt x="19045" y="15063"/>
                    <a:pt x="21600" y="14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5621866" y="3636630"/>
              <a:ext cx="6265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4" h="21600" fill="norm" stroke="1" extrusionOk="0">
                  <a:moveTo>
                    <a:pt x="1963" y="0"/>
                  </a:moveTo>
                  <a:cubicBezTo>
                    <a:pt x="654" y="1096"/>
                    <a:pt x="-655" y="2191"/>
                    <a:pt x="1636" y="3522"/>
                  </a:cubicBezTo>
                  <a:cubicBezTo>
                    <a:pt x="3927" y="4852"/>
                    <a:pt x="9818" y="6417"/>
                    <a:pt x="14072" y="8296"/>
                  </a:cubicBezTo>
                  <a:cubicBezTo>
                    <a:pt x="18327" y="10174"/>
                    <a:pt x="20945" y="12365"/>
                    <a:pt x="18327" y="14635"/>
                  </a:cubicBezTo>
                  <a:cubicBezTo>
                    <a:pt x="15709" y="16904"/>
                    <a:pt x="7854" y="19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193366" y="3831363"/>
              <a:ext cx="3556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857" y="12960"/>
                    <a:pt x="7714" y="5400"/>
                    <a:pt x="11314" y="2160"/>
                  </a:cubicBezTo>
                  <a:cubicBezTo>
                    <a:pt x="14914" y="-1080"/>
                    <a:pt x="18257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955860" y="3448085"/>
              <a:ext cx="221757" cy="55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30" fill="norm" stroke="1" extrusionOk="0">
                  <a:moveTo>
                    <a:pt x="21149" y="910"/>
                  </a:moveTo>
                  <a:cubicBezTo>
                    <a:pt x="20543" y="581"/>
                    <a:pt x="19938" y="253"/>
                    <a:pt x="19029" y="88"/>
                  </a:cubicBezTo>
                  <a:cubicBezTo>
                    <a:pt x="18121" y="-76"/>
                    <a:pt x="16910" y="-76"/>
                    <a:pt x="14992" y="663"/>
                  </a:cubicBezTo>
                  <a:cubicBezTo>
                    <a:pt x="13074" y="1402"/>
                    <a:pt x="10450" y="2881"/>
                    <a:pt x="7725" y="4975"/>
                  </a:cubicBezTo>
                  <a:cubicBezTo>
                    <a:pt x="4999" y="7069"/>
                    <a:pt x="2173" y="9780"/>
                    <a:pt x="861" y="12243"/>
                  </a:cubicBezTo>
                  <a:cubicBezTo>
                    <a:pt x="-451" y="14707"/>
                    <a:pt x="-249" y="16925"/>
                    <a:pt x="1366" y="18444"/>
                  </a:cubicBezTo>
                  <a:cubicBezTo>
                    <a:pt x="2981" y="19964"/>
                    <a:pt x="6009" y="20785"/>
                    <a:pt x="8633" y="21154"/>
                  </a:cubicBezTo>
                  <a:cubicBezTo>
                    <a:pt x="11257" y="21524"/>
                    <a:pt x="13478" y="21442"/>
                    <a:pt x="15699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7422779" y="3523325"/>
              <a:ext cx="288238" cy="36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34" fill="norm" stroke="1" extrusionOk="0">
                  <a:moveTo>
                    <a:pt x="21470" y="313"/>
                  </a:moveTo>
                  <a:cubicBezTo>
                    <a:pt x="20682" y="66"/>
                    <a:pt x="19893" y="-181"/>
                    <a:pt x="18474" y="189"/>
                  </a:cubicBezTo>
                  <a:cubicBezTo>
                    <a:pt x="17055" y="560"/>
                    <a:pt x="15006" y="1547"/>
                    <a:pt x="12562" y="2720"/>
                  </a:cubicBezTo>
                  <a:cubicBezTo>
                    <a:pt x="10118" y="3892"/>
                    <a:pt x="7280" y="5250"/>
                    <a:pt x="5625" y="6237"/>
                  </a:cubicBezTo>
                  <a:cubicBezTo>
                    <a:pt x="3969" y="7225"/>
                    <a:pt x="3496" y="7842"/>
                    <a:pt x="3575" y="8397"/>
                  </a:cubicBezTo>
                  <a:cubicBezTo>
                    <a:pt x="3654" y="8953"/>
                    <a:pt x="4285" y="9446"/>
                    <a:pt x="5546" y="9755"/>
                  </a:cubicBezTo>
                  <a:cubicBezTo>
                    <a:pt x="6807" y="10064"/>
                    <a:pt x="8699" y="10187"/>
                    <a:pt x="10355" y="10310"/>
                  </a:cubicBezTo>
                  <a:cubicBezTo>
                    <a:pt x="12010" y="10434"/>
                    <a:pt x="13429" y="10557"/>
                    <a:pt x="14375" y="10866"/>
                  </a:cubicBezTo>
                  <a:cubicBezTo>
                    <a:pt x="15321" y="11174"/>
                    <a:pt x="15794" y="11668"/>
                    <a:pt x="15715" y="12100"/>
                  </a:cubicBezTo>
                  <a:cubicBezTo>
                    <a:pt x="15636" y="12532"/>
                    <a:pt x="15006" y="12902"/>
                    <a:pt x="12562" y="13952"/>
                  </a:cubicBezTo>
                  <a:cubicBezTo>
                    <a:pt x="10118" y="15001"/>
                    <a:pt x="5861" y="16729"/>
                    <a:pt x="3417" y="17778"/>
                  </a:cubicBezTo>
                  <a:cubicBezTo>
                    <a:pt x="974" y="18827"/>
                    <a:pt x="343" y="19197"/>
                    <a:pt x="106" y="19691"/>
                  </a:cubicBezTo>
                  <a:cubicBezTo>
                    <a:pt x="-130" y="20185"/>
                    <a:pt x="28" y="20802"/>
                    <a:pt x="579" y="21110"/>
                  </a:cubicBezTo>
                  <a:cubicBezTo>
                    <a:pt x="1131" y="21419"/>
                    <a:pt x="2077" y="21419"/>
                    <a:pt x="5231" y="21049"/>
                  </a:cubicBezTo>
                  <a:cubicBezTo>
                    <a:pt x="8384" y="20678"/>
                    <a:pt x="13744" y="19938"/>
                    <a:pt x="19105" y="19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7806266" y="3617580"/>
              <a:ext cx="273051" cy="21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0"/>
                  </a:moveTo>
                  <a:cubicBezTo>
                    <a:pt x="2009" y="847"/>
                    <a:pt x="4019" y="1694"/>
                    <a:pt x="5860" y="3812"/>
                  </a:cubicBezTo>
                  <a:cubicBezTo>
                    <a:pt x="7702" y="5929"/>
                    <a:pt x="9377" y="9318"/>
                    <a:pt x="9042" y="12494"/>
                  </a:cubicBezTo>
                  <a:cubicBezTo>
                    <a:pt x="8707" y="15671"/>
                    <a:pt x="6363" y="18635"/>
                    <a:pt x="4772" y="20118"/>
                  </a:cubicBezTo>
                  <a:cubicBezTo>
                    <a:pt x="3181" y="21600"/>
                    <a:pt x="2344" y="21600"/>
                    <a:pt x="1926" y="21071"/>
                  </a:cubicBezTo>
                  <a:cubicBezTo>
                    <a:pt x="1507" y="20541"/>
                    <a:pt x="1507" y="19482"/>
                    <a:pt x="2763" y="17259"/>
                  </a:cubicBezTo>
                  <a:cubicBezTo>
                    <a:pt x="4019" y="15035"/>
                    <a:pt x="6530" y="11647"/>
                    <a:pt x="8958" y="9000"/>
                  </a:cubicBezTo>
                  <a:cubicBezTo>
                    <a:pt x="11386" y="6353"/>
                    <a:pt x="13730" y="4447"/>
                    <a:pt x="15405" y="3071"/>
                  </a:cubicBezTo>
                  <a:cubicBezTo>
                    <a:pt x="17079" y="1694"/>
                    <a:pt x="18084" y="847"/>
                    <a:pt x="18167" y="847"/>
                  </a:cubicBezTo>
                  <a:cubicBezTo>
                    <a:pt x="18251" y="847"/>
                    <a:pt x="17414" y="1694"/>
                    <a:pt x="16493" y="3600"/>
                  </a:cubicBezTo>
                  <a:cubicBezTo>
                    <a:pt x="15572" y="5506"/>
                    <a:pt x="14567" y="8471"/>
                    <a:pt x="14065" y="10694"/>
                  </a:cubicBezTo>
                  <a:cubicBezTo>
                    <a:pt x="13563" y="12918"/>
                    <a:pt x="13563" y="14400"/>
                    <a:pt x="14902" y="15459"/>
                  </a:cubicBezTo>
                  <a:cubicBezTo>
                    <a:pt x="16242" y="16518"/>
                    <a:pt x="18921" y="17153"/>
                    <a:pt x="21600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206316" y="376363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369335" y="3498255"/>
              <a:ext cx="262270" cy="57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84" fill="norm" stroke="1" extrusionOk="0">
                  <a:moveTo>
                    <a:pt x="5826" y="7963"/>
                  </a:moveTo>
                  <a:cubicBezTo>
                    <a:pt x="5140" y="9219"/>
                    <a:pt x="4455" y="10476"/>
                    <a:pt x="3855" y="12361"/>
                  </a:cubicBezTo>
                  <a:cubicBezTo>
                    <a:pt x="3255" y="14246"/>
                    <a:pt x="2740" y="16760"/>
                    <a:pt x="2397" y="18291"/>
                  </a:cubicBezTo>
                  <a:cubicBezTo>
                    <a:pt x="2055" y="19823"/>
                    <a:pt x="1883" y="20373"/>
                    <a:pt x="1540" y="20805"/>
                  </a:cubicBezTo>
                  <a:cubicBezTo>
                    <a:pt x="1197" y="21237"/>
                    <a:pt x="683" y="21551"/>
                    <a:pt x="340" y="21472"/>
                  </a:cubicBezTo>
                  <a:cubicBezTo>
                    <a:pt x="-3" y="21394"/>
                    <a:pt x="-174" y="20923"/>
                    <a:pt x="255" y="19430"/>
                  </a:cubicBezTo>
                  <a:cubicBezTo>
                    <a:pt x="683" y="17938"/>
                    <a:pt x="1712" y="15424"/>
                    <a:pt x="3169" y="12911"/>
                  </a:cubicBezTo>
                  <a:cubicBezTo>
                    <a:pt x="4626" y="10398"/>
                    <a:pt x="6512" y="7884"/>
                    <a:pt x="8397" y="5842"/>
                  </a:cubicBezTo>
                  <a:cubicBezTo>
                    <a:pt x="10283" y="3800"/>
                    <a:pt x="12169" y="2229"/>
                    <a:pt x="13455" y="1326"/>
                  </a:cubicBezTo>
                  <a:cubicBezTo>
                    <a:pt x="14740" y="422"/>
                    <a:pt x="15426" y="187"/>
                    <a:pt x="16283" y="69"/>
                  </a:cubicBezTo>
                  <a:cubicBezTo>
                    <a:pt x="17140" y="-49"/>
                    <a:pt x="18169" y="-49"/>
                    <a:pt x="19112" y="344"/>
                  </a:cubicBezTo>
                  <a:cubicBezTo>
                    <a:pt x="20055" y="736"/>
                    <a:pt x="20912" y="1522"/>
                    <a:pt x="21169" y="2622"/>
                  </a:cubicBezTo>
                  <a:cubicBezTo>
                    <a:pt x="21426" y="3721"/>
                    <a:pt x="21083" y="5135"/>
                    <a:pt x="18769" y="6431"/>
                  </a:cubicBezTo>
                  <a:cubicBezTo>
                    <a:pt x="16455" y="7727"/>
                    <a:pt x="12169" y="8905"/>
                    <a:pt x="9683" y="9612"/>
                  </a:cubicBezTo>
                  <a:cubicBezTo>
                    <a:pt x="7197" y="10319"/>
                    <a:pt x="6512" y="10555"/>
                    <a:pt x="5826" y="10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593666" y="3757280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757"/>
                    <a:pt x="8640" y="7513"/>
                    <a:pt x="12240" y="11113"/>
                  </a:cubicBezTo>
                  <a:cubicBezTo>
                    <a:pt x="15840" y="14713"/>
                    <a:pt x="18720" y="181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8644466" y="3769980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240"/>
                    <a:pt x="11314" y="6480"/>
                    <a:pt x="7714" y="10080"/>
                  </a:cubicBezTo>
                  <a:cubicBezTo>
                    <a:pt x="4114" y="13680"/>
                    <a:pt x="2057" y="17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809059" y="3588724"/>
              <a:ext cx="171958" cy="25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88" fill="norm" stroke="1" extrusionOk="0">
                  <a:moveTo>
                    <a:pt x="21400" y="285"/>
                  </a:moveTo>
                  <a:cubicBezTo>
                    <a:pt x="17976" y="-64"/>
                    <a:pt x="14551" y="-412"/>
                    <a:pt x="11127" y="1330"/>
                  </a:cubicBezTo>
                  <a:cubicBezTo>
                    <a:pt x="7702" y="3072"/>
                    <a:pt x="4278" y="6904"/>
                    <a:pt x="2302" y="10214"/>
                  </a:cubicBezTo>
                  <a:cubicBezTo>
                    <a:pt x="327" y="13523"/>
                    <a:pt x="-200" y="16311"/>
                    <a:pt x="63" y="18053"/>
                  </a:cubicBezTo>
                  <a:cubicBezTo>
                    <a:pt x="327" y="19794"/>
                    <a:pt x="1380" y="20491"/>
                    <a:pt x="2434" y="2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991136" y="3642980"/>
              <a:ext cx="14863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3066" y="0"/>
                  </a:moveTo>
                  <a:cubicBezTo>
                    <a:pt x="5166" y="2304"/>
                    <a:pt x="7266" y="4608"/>
                    <a:pt x="8166" y="7200"/>
                  </a:cubicBezTo>
                  <a:cubicBezTo>
                    <a:pt x="9066" y="9792"/>
                    <a:pt x="8766" y="12672"/>
                    <a:pt x="8166" y="14688"/>
                  </a:cubicBezTo>
                  <a:cubicBezTo>
                    <a:pt x="7566" y="16704"/>
                    <a:pt x="6666" y="17856"/>
                    <a:pt x="5466" y="18720"/>
                  </a:cubicBezTo>
                  <a:cubicBezTo>
                    <a:pt x="4266" y="19584"/>
                    <a:pt x="2766" y="20160"/>
                    <a:pt x="1566" y="19872"/>
                  </a:cubicBezTo>
                  <a:cubicBezTo>
                    <a:pt x="366" y="19584"/>
                    <a:pt x="-534" y="18432"/>
                    <a:pt x="366" y="16560"/>
                  </a:cubicBezTo>
                  <a:cubicBezTo>
                    <a:pt x="1266" y="14688"/>
                    <a:pt x="3966" y="12096"/>
                    <a:pt x="6816" y="10080"/>
                  </a:cubicBezTo>
                  <a:cubicBezTo>
                    <a:pt x="9666" y="8064"/>
                    <a:pt x="12666" y="6624"/>
                    <a:pt x="15066" y="5328"/>
                  </a:cubicBezTo>
                  <a:cubicBezTo>
                    <a:pt x="17466" y="4032"/>
                    <a:pt x="19266" y="2880"/>
                    <a:pt x="19416" y="2736"/>
                  </a:cubicBezTo>
                  <a:cubicBezTo>
                    <a:pt x="19566" y="2592"/>
                    <a:pt x="18066" y="3456"/>
                    <a:pt x="16566" y="5472"/>
                  </a:cubicBezTo>
                  <a:cubicBezTo>
                    <a:pt x="15066" y="7488"/>
                    <a:pt x="13566" y="10656"/>
                    <a:pt x="12816" y="12960"/>
                  </a:cubicBezTo>
                  <a:cubicBezTo>
                    <a:pt x="12066" y="15264"/>
                    <a:pt x="12066" y="16704"/>
                    <a:pt x="13566" y="18000"/>
                  </a:cubicBezTo>
                  <a:cubicBezTo>
                    <a:pt x="15066" y="19296"/>
                    <a:pt x="18066" y="20448"/>
                    <a:pt x="210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9279466" y="3592180"/>
              <a:ext cx="4928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6" h="21600" fill="norm" stroke="1" extrusionOk="0">
                  <a:moveTo>
                    <a:pt x="0" y="0"/>
                  </a:moveTo>
                  <a:cubicBezTo>
                    <a:pt x="6048" y="1685"/>
                    <a:pt x="12096" y="3370"/>
                    <a:pt x="15984" y="6051"/>
                  </a:cubicBezTo>
                  <a:cubicBezTo>
                    <a:pt x="19872" y="8732"/>
                    <a:pt x="21600" y="12409"/>
                    <a:pt x="18576" y="15166"/>
                  </a:cubicBezTo>
                  <a:cubicBezTo>
                    <a:pt x="15552" y="17923"/>
                    <a:pt x="7776" y="197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9438216" y="3402622"/>
              <a:ext cx="148097" cy="65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69" fill="norm" stroke="1" extrusionOk="0">
                  <a:moveTo>
                    <a:pt x="3600" y="388"/>
                  </a:moveTo>
                  <a:cubicBezTo>
                    <a:pt x="4800" y="179"/>
                    <a:pt x="6000" y="-31"/>
                    <a:pt x="7050" y="4"/>
                  </a:cubicBezTo>
                  <a:cubicBezTo>
                    <a:pt x="8100" y="39"/>
                    <a:pt x="9000" y="319"/>
                    <a:pt x="11100" y="1612"/>
                  </a:cubicBezTo>
                  <a:cubicBezTo>
                    <a:pt x="13200" y="2905"/>
                    <a:pt x="16500" y="5212"/>
                    <a:pt x="18600" y="7588"/>
                  </a:cubicBezTo>
                  <a:cubicBezTo>
                    <a:pt x="20700" y="9965"/>
                    <a:pt x="21600" y="12412"/>
                    <a:pt x="20550" y="14544"/>
                  </a:cubicBezTo>
                  <a:cubicBezTo>
                    <a:pt x="19500" y="16676"/>
                    <a:pt x="16500" y="18493"/>
                    <a:pt x="12750" y="19612"/>
                  </a:cubicBezTo>
                  <a:cubicBezTo>
                    <a:pt x="9000" y="20730"/>
                    <a:pt x="4500" y="21150"/>
                    <a:pt x="0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9666816" y="3208917"/>
              <a:ext cx="285751" cy="20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4161"/>
                  </a:moveTo>
                  <a:cubicBezTo>
                    <a:pt x="0" y="3070"/>
                    <a:pt x="0" y="1979"/>
                    <a:pt x="400" y="1324"/>
                  </a:cubicBezTo>
                  <a:cubicBezTo>
                    <a:pt x="800" y="670"/>
                    <a:pt x="1600" y="452"/>
                    <a:pt x="2480" y="233"/>
                  </a:cubicBezTo>
                  <a:cubicBezTo>
                    <a:pt x="3360" y="15"/>
                    <a:pt x="4320" y="-203"/>
                    <a:pt x="5040" y="342"/>
                  </a:cubicBezTo>
                  <a:cubicBezTo>
                    <a:pt x="5760" y="888"/>
                    <a:pt x="6240" y="2197"/>
                    <a:pt x="6320" y="4706"/>
                  </a:cubicBezTo>
                  <a:cubicBezTo>
                    <a:pt x="6400" y="7215"/>
                    <a:pt x="6080" y="10924"/>
                    <a:pt x="5680" y="13215"/>
                  </a:cubicBezTo>
                  <a:cubicBezTo>
                    <a:pt x="5280" y="15506"/>
                    <a:pt x="4800" y="16379"/>
                    <a:pt x="4000" y="17579"/>
                  </a:cubicBezTo>
                  <a:cubicBezTo>
                    <a:pt x="3200" y="18779"/>
                    <a:pt x="2080" y="20306"/>
                    <a:pt x="2400" y="20852"/>
                  </a:cubicBezTo>
                  <a:cubicBezTo>
                    <a:pt x="2720" y="21397"/>
                    <a:pt x="4480" y="20961"/>
                    <a:pt x="7920" y="20852"/>
                  </a:cubicBezTo>
                  <a:cubicBezTo>
                    <a:pt x="11360" y="20742"/>
                    <a:pt x="16480" y="20961"/>
                    <a:pt x="21600" y="21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31516" y="5266863"/>
              <a:ext cx="234668" cy="33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25" fill="norm" stroke="1" extrusionOk="0">
                  <a:moveTo>
                    <a:pt x="2674" y="1325"/>
                  </a:moveTo>
                  <a:cubicBezTo>
                    <a:pt x="1517" y="1055"/>
                    <a:pt x="360" y="785"/>
                    <a:pt x="70" y="987"/>
                  </a:cubicBezTo>
                  <a:cubicBezTo>
                    <a:pt x="-219" y="1190"/>
                    <a:pt x="360" y="1865"/>
                    <a:pt x="2192" y="2405"/>
                  </a:cubicBezTo>
                  <a:cubicBezTo>
                    <a:pt x="4024" y="2945"/>
                    <a:pt x="7110" y="3350"/>
                    <a:pt x="10195" y="3282"/>
                  </a:cubicBezTo>
                  <a:cubicBezTo>
                    <a:pt x="13281" y="3215"/>
                    <a:pt x="16367" y="2675"/>
                    <a:pt x="18392" y="2067"/>
                  </a:cubicBezTo>
                  <a:cubicBezTo>
                    <a:pt x="20417" y="1460"/>
                    <a:pt x="21381" y="785"/>
                    <a:pt x="21381" y="380"/>
                  </a:cubicBezTo>
                  <a:cubicBezTo>
                    <a:pt x="21381" y="-25"/>
                    <a:pt x="20417" y="-160"/>
                    <a:pt x="18392" y="245"/>
                  </a:cubicBezTo>
                  <a:cubicBezTo>
                    <a:pt x="16367" y="650"/>
                    <a:pt x="13281" y="1595"/>
                    <a:pt x="11256" y="2405"/>
                  </a:cubicBezTo>
                  <a:cubicBezTo>
                    <a:pt x="9231" y="3215"/>
                    <a:pt x="8267" y="3890"/>
                    <a:pt x="8363" y="4295"/>
                  </a:cubicBezTo>
                  <a:cubicBezTo>
                    <a:pt x="8460" y="4700"/>
                    <a:pt x="9617" y="4835"/>
                    <a:pt x="10677" y="4902"/>
                  </a:cubicBezTo>
                  <a:cubicBezTo>
                    <a:pt x="11738" y="4970"/>
                    <a:pt x="12702" y="4970"/>
                    <a:pt x="13281" y="5307"/>
                  </a:cubicBezTo>
                  <a:cubicBezTo>
                    <a:pt x="13860" y="5645"/>
                    <a:pt x="14052" y="6320"/>
                    <a:pt x="13185" y="7400"/>
                  </a:cubicBezTo>
                  <a:cubicBezTo>
                    <a:pt x="12317" y="8480"/>
                    <a:pt x="10388" y="9965"/>
                    <a:pt x="8363" y="11585"/>
                  </a:cubicBezTo>
                  <a:cubicBezTo>
                    <a:pt x="6338" y="13205"/>
                    <a:pt x="4217" y="14960"/>
                    <a:pt x="3060" y="16310"/>
                  </a:cubicBezTo>
                  <a:cubicBezTo>
                    <a:pt x="1902" y="17660"/>
                    <a:pt x="1710" y="18605"/>
                    <a:pt x="3542" y="19415"/>
                  </a:cubicBezTo>
                  <a:cubicBezTo>
                    <a:pt x="5374" y="20225"/>
                    <a:pt x="9231" y="20900"/>
                    <a:pt x="11642" y="21170"/>
                  </a:cubicBezTo>
                  <a:cubicBezTo>
                    <a:pt x="14052" y="21440"/>
                    <a:pt x="15017" y="21305"/>
                    <a:pt x="15981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89466" y="5421925"/>
              <a:ext cx="234951" cy="1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3079"/>
                  </a:moveTo>
                  <a:cubicBezTo>
                    <a:pt x="584" y="1639"/>
                    <a:pt x="1168" y="199"/>
                    <a:pt x="1946" y="19"/>
                  </a:cubicBezTo>
                  <a:cubicBezTo>
                    <a:pt x="2724" y="-161"/>
                    <a:pt x="3697" y="919"/>
                    <a:pt x="4378" y="3259"/>
                  </a:cubicBezTo>
                  <a:cubicBezTo>
                    <a:pt x="5059" y="5599"/>
                    <a:pt x="5449" y="9199"/>
                    <a:pt x="5449" y="11899"/>
                  </a:cubicBezTo>
                  <a:cubicBezTo>
                    <a:pt x="5449" y="14599"/>
                    <a:pt x="5059" y="16399"/>
                    <a:pt x="4573" y="18019"/>
                  </a:cubicBezTo>
                  <a:cubicBezTo>
                    <a:pt x="4086" y="19639"/>
                    <a:pt x="3503" y="21079"/>
                    <a:pt x="3405" y="20899"/>
                  </a:cubicBezTo>
                  <a:cubicBezTo>
                    <a:pt x="3308" y="20719"/>
                    <a:pt x="3697" y="18919"/>
                    <a:pt x="4768" y="16579"/>
                  </a:cubicBezTo>
                  <a:cubicBezTo>
                    <a:pt x="5838" y="14239"/>
                    <a:pt x="7589" y="11359"/>
                    <a:pt x="8951" y="9199"/>
                  </a:cubicBezTo>
                  <a:cubicBezTo>
                    <a:pt x="10314" y="7039"/>
                    <a:pt x="11286" y="5599"/>
                    <a:pt x="11481" y="5599"/>
                  </a:cubicBezTo>
                  <a:cubicBezTo>
                    <a:pt x="11676" y="5599"/>
                    <a:pt x="11092" y="7039"/>
                    <a:pt x="10800" y="8839"/>
                  </a:cubicBezTo>
                  <a:cubicBezTo>
                    <a:pt x="10508" y="10639"/>
                    <a:pt x="10508" y="12799"/>
                    <a:pt x="12357" y="14959"/>
                  </a:cubicBezTo>
                  <a:cubicBezTo>
                    <a:pt x="14205" y="17119"/>
                    <a:pt x="17903" y="19279"/>
                    <a:pt x="2160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05316" y="5617830"/>
              <a:ext cx="342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7280"/>
                    <a:pt x="8800" y="12960"/>
                    <a:pt x="12400" y="9360"/>
                  </a:cubicBezTo>
                  <a:cubicBezTo>
                    <a:pt x="16000" y="5760"/>
                    <a:pt x="188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45769" y="5624180"/>
              <a:ext cx="221498" cy="8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54" fill="norm" stroke="1" extrusionOk="0">
                  <a:moveTo>
                    <a:pt x="4168" y="14954"/>
                  </a:moveTo>
                  <a:cubicBezTo>
                    <a:pt x="3159" y="16062"/>
                    <a:pt x="2149" y="17169"/>
                    <a:pt x="1241" y="18554"/>
                  </a:cubicBezTo>
                  <a:cubicBezTo>
                    <a:pt x="332" y="19938"/>
                    <a:pt x="-475" y="21600"/>
                    <a:pt x="332" y="21323"/>
                  </a:cubicBezTo>
                  <a:cubicBezTo>
                    <a:pt x="1140" y="21046"/>
                    <a:pt x="3562" y="18831"/>
                    <a:pt x="7297" y="14954"/>
                  </a:cubicBezTo>
                  <a:cubicBezTo>
                    <a:pt x="11032" y="11077"/>
                    <a:pt x="16078" y="5538"/>
                    <a:pt x="211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51416" y="5440030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738716" y="5541630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359791" y="5186123"/>
              <a:ext cx="138240" cy="55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020" fill="norm" stroke="1" extrusionOk="0">
                  <a:moveTo>
                    <a:pt x="2121" y="9873"/>
                  </a:moveTo>
                  <a:cubicBezTo>
                    <a:pt x="1154" y="11720"/>
                    <a:pt x="186" y="13567"/>
                    <a:pt x="25" y="15373"/>
                  </a:cubicBezTo>
                  <a:cubicBezTo>
                    <a:pt x="-136" y="17180"/>
                    <a:pt x="509" y="18946"/>
                    <a:pt x="831" y="20030"/>
                  </a:cubicBezTo>
                  <a:cubicBezTo>
                    <a:pt x="1154" y="21115"/>
                    <a:pt x="1154" y="21516"/>
                    <a:pt x="1154" y="20151"/>
                  </a:cubicBezTo>
                  <a:cubicBezTo>
                    <a:pt x="1154" y="18786"/>
                    <a:pt x="1154" y="15654"/>
                    <a:pt x="1637" y="12563"/>
                  </a:cubicBezTo>
                  <a:cubicBezTo>
                    <a:pt x="2121" y="9471"/>
                    <a:pt x="3088" y="6420"/>
                    <a:pt x="3894" y="4493"/>
                  </a:cubicBezTo>
                  <a:cubicBezTo>
                    <a:pt x="4700" y="2566"/>
                    <a:pt x="5345" y="1763"/>
                    <a:pt x="6312" y="1161"/>
                  </a:cubicBezTo>
                  <a:cubicBezTo>
                    <a:pt x="7279" y="558"/>
                    <a:pt x="8568" y="157"/>
                    <a:pt x="10019" y="36"/>
                  </a:cubicBezTo>
                  <a:cubicBezTo>
                    <a:pt x="11470" y="-84"/>
                    <a:pt x="13082" y="77"/>
                    <a:pt x="15339" y="759"/>
                  </a:cubicBezTo>
                  <a:cubicBezTo>
                    <a:pt x="17595" y="1442"/>
                    <a:pt x="20497" y="2646"/>
                    <a:pt x="20980" y="3891"/>
                  </a:cubicBezTo>
                  <a:cubicBezTo>
                    <a:pt x="21464" y="5135"/>
                    <a:pt x="19530" y="6420"/>
                    <a:pt x="16951" y="7384"/>
                  </a:cubicBezTo>
                  <a:cubicBezTo>
                    <a:pt x="14371" y="8347"/>
                    <a:pt x="11148" y="8990"/>
                    <a:pt x="7924" y="9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500716" y="5484480"/>
              <a:ext cx="209551" cy="24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6041"/>
                  </a:moveTo>
                  <a:cubicBezTo>
                    <a:pt x="0" y="5125"/>
                    <a:pt x="0" y="4210"/>
                    <a:pt x="655" y="3569"/>
                  </a:cubicBezTo>
                  <a:cubicBezTo>
                    <a:pt x="1309" y="2929"/>
                    <a:pt x="2618" y="2563"/>
                    <a:pt x="3818" y="2380"/>
                  </a:cubicBezTo>
                  <a:cubicBezTo>
                    <a:pt x="5018" y="2197"/>
                    <a:pt x="6109" y="2197"/>
                    <a:pt x="7309" y="4393"/>
                  </a:cubicBezTo>
                  <a:cubicBezTo>
                    <a:pt x="8509" y="6590"/>
                    <a:pt x="9818" y="10983"/>
                    <a:pt x="10145" y="13912"/>
                  </a:cubicBezTo>
                  <a:cubicBezTo>
                    <a:pt x="10473" y="16841"/>
                    <a:pt x="9818" y="18305"/>
                    <a:pt x="8945" y="19495"/>
                  </a:cubicBezTo>
                  <a:cubicBezTo>
                    <a:pt x="8073" y="20685"/>
                    <a:pt x="6982" y="21600"/>
                    <a:pt x="6436" y="21325"/>
                  </a:cubicBezTo>
                  <a:cubicBezTo>
                    <a:pt x="5891" y="21051"/>
                    <a:pt x="5891" y="19586"/>
                    <a:pt x="7527" y="16292"/>
                  </a:cubicBezTo>
                  <a:cubicBezTo>
                    <a:pt x="9164" y="12997"/>
                    <a:pt x="12436" y="7871"/>
                    <a:pt x="15055" y="4851"/>
                  </a:cubicBezTo>
                  <a:cubicBezTo>
                    <a:pt x="17673" y="1831"/>
                    <a:pt x="19636" y="9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891528" y="5333962"/>
              <a:ext cx="161639" cy="46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39" fill="norm" stroke="1" extrusionOk="0">
                  <a:moveTo>
                    <a:pt x="21147" y="3110"/>
                  </a:moveTo>
                  <a:cubicBezTo>
                    <a:pt x="21147" y="2432"/>
                    <a:pt x="21147" y="1754"/>
                    <a:pt x="20732" y="1222"/>
                  </a:cubicBezTo>
                  <a:cubicBezTo>
                    <a:pt x="20316" y="689"/>
                    <a:pt x="19485" y="301"/>
                    <a:pt x="18378" y="108"/>
                  </a:cubicBezTo>
                  <a:cubicBezTo>
                    <a:pt x="17270" y="-86"/>
                    <a:pt x="15885" y="-86"/>
                    <a:pt x="13670" y="689"/>
                  </a:cubicBezTo>
                  <a:cubicBezTo>
                    <a:pt x="11455" y="1464"/>
                    <a:pt x="8409" y="3014"/>
                    <a:pt x="5778" y="5435"/>
                  </a:cubicBezTo>
                  <a:cubicBezTo>
                    <a:pt x="3147" y="7857"/>
                    <a:pt x="932" y="11150"/>
                    <a:pt x="239" y="13910"/>
                  </a:cubicBezTo>
                  <a:cubicBezTo>
                    <a:pt x="-453" y="16671"/>
                    <a:pt x="378" y="18899"/>
                    <a:pt x="2455" y="20110"/>
                  </a:cubicBezTo>
                  <a:cubicBezTo>
                    <a:pt x="4532" y="21320"/>
                    <a:pt x="7855" y="21514"/>
                    <a:pt x="10347" y="21417"/>
                  </a:cubicBezTo>
                  <a:cubicBezTo>
                    <a:pt x="12839" y="21320"/>
                    <a:pt x="14501" y="20933"/>
                    <a:pt x="16162" y="20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150775" y="5408280"/>
              <a:ext cx="21989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384" y="0"/>
                  </a:moveTo>
                  <a:cubicBezTo>
                    <a:pt x="-23" y="562"/>
                    <a:pt x="-431" y="1125"/>
                    <a:pt x="995" y="2587"/>
                  </a:cubicBezTo>
                  <a:cubicBezTo>
                    <a:pt x="2422" y="4050"/>
                    <a:pt x="5682" y="6412"/>
                    <a:pt x="8943" y="9225"/>
                  </a:cubicBezTo>
                  <a:cubicBezTo>
                    <a:pt x="12203" y="12038"/>
                    <a:pt x="15463" y="15300"/>
                    <a:pt x="17501" y="17438"/>
                  </a:cubicBezTo>
                  <a:cubicBezTo>
                    <a:pt x="19539" y="19575"/>
                    <a:pt x="20354" y="20588"/>
                    <a:pt x="211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167466" y="5408280"/>
              <a:ext cx="2540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55"/>
                  </a:moveTo>
                  <a:cubicBezTo>
                    <a:pt x="20880" y="327"/>
                    <a:pt x="20160" y="0"/>
                    <a:pt x="19260" y="0"/>
                  </a:cubicBezTo>
                  <a:cubicBezTo>
                    <a:pt x="18360" y="0"/>
                    <a:pt x="17280" y="327"/>
                    <a:pt x="15750" y="1691"/>
                  </a:cubicBezTo>
                  <a:cubicBezTo>
                    <a:pt x="14220" y="3055"/>
                    <a:pt x="12240" y="5455"/>
                    <a:pt x="9990" y="8291"/>
                  </a:cubicBezTo>
                  <a:cubicBezTo>
                    <a:pt x="7740" y="11127"/>
                    <a:pt x="5220" y="14400"/>
                    <a:pt x="3510" y="16691"/>
                  </a:cubicBezTo>
                  <a:cubicBezTo>
                    <a:pt x="1800" y="18982"/>
                    <a:pt x="900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573866" y="5484480"/>
              <a:ext cx="258249" cy="31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40" fill="norm" stroke="1" extrusionOk="0">
                  <a:moveTo>
                    <a:pt x="0" y="0"/>
                  </a:moveTo>
                  <a:cubicBezTo>
                    <a:pt x="5574" y="2754"/>
                    <a:pt x="11148" y="5509"/>
                    <a:pt x="14632" y="7393"/>
                  </a:cubicBezTo>
                  <a:cubicBezTo>
                    <a:pt x="18116" y="9278"/>
                    <a:pt x="19510" y="10293"/>
                    <a:pt x="20381" y="11307"/>
                  </a:cubicBezTo>
                  <a:cubicBezTo>
                    <a:pt x="21252" y="12322"/>
                    <a:pt x="21600" y="13337"/>
                    <a:pt x="20816" y="14424"/>
                  </a:cubicBezTo>
                  <a:cubicBezTo>
                    <a:pt x="20032" y="15511"/>
                    <a:pt x="18116" y="16671"/>
                    <a:pt x="15765" y="17903"/>
                  </a:cubicBezTo>
                  <a:cubicBezTo>
                    <a:pt x="13413" y="19136"/>
                    <a:pt x="10626" y="20440"/>
                    <a:pt x="8971" y="21020"/>
                  </a:cubicBezTo>
                  <a:cubicBezTo>
                    <a:pt x="7316" y="21600"/>
                    <a:pt x="6794" y="21455"/>
                    <a:pt x="6271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151981" y="5496048"/>
              <a:ext cx="18786" cy="33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37" fill="norm" stroke="1" extrusionOk="0">
                  <a:moveTo>
                    <a:pt x="6900" y="1287"/>
                  </a:moveTo>
                  <a:cubicBezTo>
                    <a:pt x="4500" y="612"/>
                    <a:pt x="2100" y="-63"/>
                    <a:pt x="900" y="5"/>
                  </a:cubicBezTo>
                  <a:cubicBezTo>
                    <a:pt x="-300" y="72"/>
                    <a:pt x="-300" y="882"/>
                    <a:pt x="900" y="3582"/>
                  </a:cubicBezTo>
                  <a:cubicBezTo>
                    <a:pt x="2100" y="6282"/>
                    <a:pt x="4500" y="10872"/>
                    <a:pt x="8100" y="14180"/>
                  </a:cubicBezTo>
                  <a:cubicBezTo>
                    <a:pt x="11700" y="17487"/>
                    <a:pt x="16500" y="19512"/>
                    <a:pt x="2130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301222" y="5519738"/>
              <a:ext cx="110829" cy="26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63" fill="norm" stroke="1" extrusionOk="0">
                  <a:moveTo>
                    <a:pt x="18547" y="1249"/>
                  </a:moveTo>
                  <a:cubicBezTo>
                    <a:pt x="16947" y="738"/>
                    <a:pt x="15347" y="228"/>
                    <a:pt x="13547" y="58"/>
                  </a:cubicBezTo>
                  <a:cubicBezTo>
                    <a:pt x="11747" y="-112"/>
                    <a:pt x="9747" y="58"/>
                    <a:pt x="7547" y="994"/>
                  </a:cubicBezTo>
                  <a:cubicBezTo>
                    <a:pt x="5347" y="1929"/>
                    <a:pt x="2947" y="3630"/>
                    <a:pt x="1547" y="6606"/>
                  </a:cubicBezTo>
                  <a:cubicBezTo>
                    <a:pt x="147" y="9582"/>
                    <a:pt x="-253" y="13834"/>
                    <a:pt x="147" y="16471"/>
                  </a:cubicBezTo>
                  <a:cubicBezTo>
                    <a:pt x="547" y="19107"/>
                    <a:pt x="1747" y="20127"/>
                    <a:pt x="3747" y="20723"/>
                  </a:cubicBezTo>
                  <a:cubicBezTo>
                    <a:pt x="5747" y="21318"/>
                    <a:pt x="8547" y="21488"/>
                    <a:pt x="11347" y="20893"/>
                  </a:cubicBezTo>
                  <a:cubicBezTo>
                    <a:pt x="14147" y="20297"/>
                    <a:pt x="16947" y="18937"/>
                    <a:pt x="18747" y="16556"/>
                  </a:cubicBezTo>
                  <a:cubicBezTo>
                    <a:pt x="20547" y="14175"/>
                    <a:pt x="21347" y="10773"/>
                    <a:pt x="20747" y="8392"/>
                  </a:cubicBezTo>
                  <a:cubicBezTo>
                    <a:pt x="20147" y="6011"/>
                    <a:pt x="18147" y="4650"/>
                    <a:pt x="15947" y="3885"/>
                  </a:cubicBezTo>
                  <a:cubicBezTo>
                    <a:pt x="13747" y="3119"/>
                    <a:pt x="11347" y="2949"/>
                    <a:pt x="9947" y="3290"/>
                  </a:cubicBezTo>
                  <a:cubicBezTo>
                    <a:pt x="8547" y="3630"/>
                    <a:pt x="8147" y="4480"/>
                    <a:pt x="8747" y="5160"/>
                  </a:cubicBezTo>
                  <a:cubicBezTo>
                    <a:pt x="9347" y="5841"/>
                    <a:pt x="10947" y="6351"/>
                    <a:pt x="12547" y="6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549368" y="5588439"/>
              <a:ext cx="145044" cy="16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0165" fill="norm" stroke="1" extrusionOk="0">
                  <a:moveTo>
                    <a:pt x="20140" y="485"/>
                  </a:moveTo>
                  <a:cubicBezTo>
                    <a:pt x="15640" y="-30"/>
                    <a:pt x="11140" y="-544"/>
                    <a:pt x="7540" y="1256"/>
                  </a:cubicBezTo>
                  <a:cubicBezTo>
                    <a:pt x="3940" y="3056"/>
                    <a:pt x="1240" y="7170"/>
                    <a:pt x="340" y="10513"/>
                  </a:cubicBezTo>
                  <a:cubicBezTo>
                    <a:pt x="-560" y="13856"/>
                    <a:pt x="340" y="16427"/>
                    <a:pt x="2890" y="18227"/>
                  </a:cubicBezTo>
                  <a:cubicBezTo>
                    <a:pt x="5440" y="20027"/>
                    <a:pt x="9640" y="21056"/>
                    <a:pt x="13240" y="19127"/>
                  </a:cubicBezTo>
                  <a:cubicBezTo>
                    <a:pt x="16840" y="17199"/>
                    <a:pt x="19840" y="12313"/>
                    <a:pt x="20440" y="8713"/>
                  </a:cubicBezTo>
                  <a:cubicBezTo>
                    <a:pt x="21040" y="5113"/>
                    <a:pt x="19240" y="2799"/>
                    <a:pt x="17290" y="1770"/>
                  </a:cubicBezTo>
                  <a:cubicBezTo>
                    <a:pt x="15340" y="742"/>
                    <a:pt x="13240" y="999"/>
                    <a:pt x="12790" y="1642"/>
                  </a:cubicBezTo>
                  <a:cubicBezTo>
                    <a:pt x="12340" y="2285"/>
                    <a:pt x="13540" y="3313"/>
                    <a:pt x="14740" y="4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827011" y="5516230"/>
              <a:ext cx="157640" cy="22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306" fill="norm" stroke="1" extrusionOk="0">
                  <a:moveTo>
                    <a:pt x="12840" y="7800"/>
                  </a:moveTo>
                  <a:cubicBezTo>
                    <a:pt x="9833" y="7600"/>
                    <a:pt x="6825" y="7400"/>
                    <a:pt x="4228" y="8300"/>
                  </a:cubicBezTo>
                  <a:cubicBezTo>
                    <a:pt x="1630" y="9200"/>
                    <a:pt x="-557" y="11200"/>
                    <a:pt x="127" y="13600"/>
                  </a:cubicBezTo>
                  <a:cubicBezTo>
                    <a:pt x="810" y="16000"/>
                    <a:pt x="4365" y="18800"/>
                    <a:pt x="7782" y="20200"/>
                  </a:cubicBezTo>
                  <a:cubicBezTo>
                    <a:pt x="11200" y="21600"/>
                    <a:pt x="14481" y="21600"/>
                    <a:pt x="16942" y="20600"/>
                  </a:cubicBezTo>
                  <a:cubicBezTo>
                    <a:pt x="19402" y="19600"/>
                    <a:pt x="21043" y="17600"/>
                    <a:pt x="20086" y="15300"/>
                  </a:cubicBezTo>
                  <a:cubicBezTo>
                    <a:pt x="19129" y="13000"/>
                    <a:pt x="15575" y="10400"/>
                    <a:pt x="12977" y="7800"/>
                  </a:cubicBezTo>
                  <a:cubicBezTo>
                    <a:pt x="10380" y="5200"/>
                    <a:pt x="8739" y="2600"/>
                    <a:pt x="70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964516" y="5378714"/>
              <a:ext cx="212805" cy="55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15" fill="norm" stroke="1" extrusionOk="0">
                  <a:moveTo>
                    <a:pt x="8808" y="908"/>
                  </a:moveTo>
                  <a:cubicBezTo>
                    <a:pt x="9647" y="577"/>
                    <a:pt x="10485" y="246"/>
                    <a:pt x="11429" y="81"/>
                  </a:cubicBezTo>
                  <a:cubicBezTo>
                    <a:pt x="12373" y="-85"/>
                    <a:pt x="13421" y="-85"/>
                    <a:pt x="15204" y="991"/>
                  </a:cubicBezTo>
                  <a:cubicBezTo>
                    <a:pt x="16986" y="2067"/>
                    <a:pt x="19503" y="4218"/>
                    <a:pt x="20551" y="6743"/>
                  </a:cubicBezTo>
                  <a:cubicBezTo>
                    <a:pt x="21600" y="9267"/>
                    <a:pt x="21181" y="12163"/>
                    <a:pt x="18559" y="14605"/>
                  </a:cubicBezTo>
                  <a:cubicBezTo>
                    <a:pt x="15938" y="17046"/>
                    <a:pt x="11115" y="19032"/>
                    <a:pt x="7654" y="20108"/>
                  </a:cubicBezTo>
                  <a:cubicBezTo>
                    <a:pt x="4194" y="21184"/>
                    <a:pt x="2097" y="21349"/>
                    <a:pt x="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758266" y="5736034"/>
              <a:ext cx="1841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979" y="11040"/>
                    <a:pt x="5959" y="1783"/>
                    <a:pt x="9559" y="240"/>
                  </a:cubicBezTo>
                  <a:cubicBezTo>
                    <a:pt x="13159" y="-1303"/>
                    <a:pt x="17379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790016" y="5859130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5431366" y="5573380"/>
              <a:ext cx="127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61"/>
                    <a:pt x="0" y="7322"/>
                    <a:pt x="0" y="10922"/>
                  </a:cubicBezTo>
                  <a:cubicBezTo>
                    <a:pt x="0" y="14522"/>
                    <a:pt x="10800" y="1806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501216" y="5751180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6060016" y="5598780"/>
              <a:ext cx="571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368"/>
                    <a:pt x="16800" y="6735"/>
                    <a:pt x="13200" y="10335"/>
                  </a:cubicBezTo>
                  <a:cubicBezTo>
                    <a:pt x="9600" y="13935"/>
                    <a:pt x="4800" y="177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6080018" y="5552318"/>
              <a:ext cx="270275" cy="11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195" fill="norm" stroke="1" extrusionOk="0">
                  <a:moveTo>
                    <a:pt x="1420" y="21195"/>
                  </a:moveTo>
                  <a:cubicBezTo>
                    <a:pt x="756" y="19652"/>
                    <a:pt x="91" y="18109"/>
                    <a:pt x="8" y="16566"/>
                  </a:cubicBezTo>
                  <a:cubicBezTo>
                    <a:pt x="-75" y="15024"/>
                    <a:pt x="423" y="13481"/>
                    <a:pt x="3165" y="10781"/>
                  </a:cubicBezTo>
                  <a:cubicBezTo>
                    <a:pt x="5907" y="8081"/>
                    <a:pt x="10891" y="4224"/>
                    <a:pt x="14380" y="2102"/>
                  </a:cubicBezTo>
                  <a:cubicBezTo>
                    <a:pt x="17870" y="-19"/>
                    <a:pt x="19863" y="-405"/>
                    <a:pt x="20694" y="366"/>
                  </a:cubicBezTo>
                  <a:cubicBezTo>
                    <a:pt x="21525" y="1138"/>
                    <a:pt x="21193" y="3066"/>
                    <a:pt x="20860" y="4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091766" y="5744830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6000"/>
                    <a:pt x="3927" y="10400"/>
                    <a:pt x="7527" y="6800"/>
                  </a:cubicBezTo>
                  <a:cubicBezTo>
                    <a:pt x="11127" y="3200"/>
                    <a:pt x="16364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212416" y="5878180"/>
              <a:ext cx="133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3476"/>
                    <a:pt x="8914" y="6952"/>
                    <a:pt x="12514" y="10552"/>
                  </a:cubicBezTo>
                  <a:cubicBezTo>
                    <a:pt x="16114" y="14152"/>
                    <a:pt x="18857" y="17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237816" y="5890880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626"/>
                    <a:pt x="15055" y="3252"/>
                    <a:pt x="11455" y="6735"/>
                  </a:cubicBezTo>
                  <a:cubicBezTo>
                    <a:pt x="7855" y="10219"/>
                    <a:pt x="3927" y="15561"/>
                    <a:pt x="1964" y="18348"/>
                  </a:cubicBezTo>
                  <a:cubicBezTo>
                    <a:pt x="0" y="21135"/>
                    <a:pt x="0" y="213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585577" y="5585104"/>
              <a:ext cx="153890" cy="38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20" fill="norm" stroke="1" extrusionOk="0">
                  <a:moveTo>
                    <a:pt x="21222" y="2505"/>
                  </a:moveTo>
                  <a:cubicBezTo>
                    <a:pt x="21222" y="1571"/>
                    <a:pt x="21222" y="637"/>
                    <a:pt x="20492" y="229"/>
                  </a:cubicBezTo>
                  <a:cubicBezTo>
                    <a:pt x="19763" y="-180"/>
                    <a:pt x="18303" y="-63"/>
                    <a:pt x="15822" y="754"/>
                  </a:cubicBezTo>
                  <a:cubicBezTo>
                    <a:pt x="13341" y="1571"/>
                    <a:pt x="9838" y="3089"/>
                    <a:pt x="6627" y="5716"/>
                  </a:cubicBezTo>
                  <a:cubicBezTo>
                    <a:pt x="3417" y="8343"/>
                    <a:pt x="498" y="12079"/>
                    <a:pt x="60" y="14882"/>
                  </a:cubicBezTo>
                  <a:cubicBezTo>
                    <a:pt x="-378" y="17684"/>
                    <a:pt x="1665" y="19552"/>
                    <a:pt x="4146" y="20486"/>
                  </a:cubicBezTo>
                  <a:cubicBezTo>
                    <a:pt x="6627" y="21420"/>
                    <a:pt x="9546" y="21420"/>
                    <a:pt x="12465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809787" y="5681330"/>
              <a:ext cx="2493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3497"/>
                    <a:pt x="6800" y="6994"/>
                    <a:pt x="3200" y="10389"/>
                  </a:cubicBezTo>
                  <a:cubicBezTo>
                    <a:pt x="-400" y="13783"/>
                    <a:pt x="-400" y="17074"/>
                    <a:pt x="500" y="18926"/>
                  </a:cubicBezTo>
                  <a:cubicBezTo>
                    <a:pt x="1400" y="20777"/>
                    <a:pt x="3200" y="21189"/>
                    <a:pt x="5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880387" y="5722870"/>
              <a:ext cx="107259" cy="13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893" fill="norm" stroke="1" extrusionOk="0">
                  <a:moveTo>
                    <a:pt x="10975" y="2489"/>
                  </a:moveTo>
                  <a:cubicBezTo>
                    <a:pt x="8483" y="2827"/>
                    <a:pt x="5991" y="3164"/>
                    <a:pt x="4122" y="5020"/>
                  </a:cubicBezTo>
                  <a:cubicBezTo>
                    <a:pt x="2252" y="6876"/>
                    <a:pt x="1006" y="10251"/>
                    <a:pt x="383" y="12783"/>
                  </a:cubicBezTo>
                  <a:cubicBezTo>
                    <a:pt x="-240" y="15314"/>
                    <a:pt x="-240" y="17001"/>
                    <a:pt x="1422" y="18520"/>
                  </a:cubicBezTo>
                  <a:cubicBezTo>
                    <a:pt x="3083" y="20039"/>
                    <a:pt x="6406" y="21389"/>
                    <a:pt x="9729" y="20714"/>
                  </a:cubicBezTo>
                  <a:cubicBezTo>
                    <a:pt x="13052" y="20039"/>
                    <a:pt x="16375" y="17339"/>
                    <a:pt x="18452" y="13964"/>
                  </a:cubicBezTo>
                  <a:cubicBezTo>
                    <a:pt x="20529" y="10589"/>
                    <a:pt x="21360" y="6539"/>
                    <a:pt x="20945" y="4008"/>
                  </a:cubicBezTo>
                  <a:cubicBezTo>
                    <a:pt x="20529" y="1477"/>
                    <a:pt x="18868" y="464"/>
                    <a:pt x="16791" y="126"/>
                  </a:cubicBezTo>
                  <a:cubicBezTo>
                    <a:pt x="14714" y="-211"/>
                    <a:pt x="12222" y="126"/>
                    <a:pt x="11183" y="1139"/>
                  </a:cubicBezTo>
                  <a:cubicBezTo>
                    <a:pt x="10145" y="2151"/>
                    <a:pt x="10560" y="3839"/>
                    <a:pt x="10975" y="4851"/>
                  </a:cubicBezTo>
                  <a:cubicBezTo>
                    <a:pt x="11391" y="5864"/>
                    <a:pt x="11806" y="6201"/>
                    <a:pt x="12222" y="6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7019400" y="5754265"/>
              <a:ext cx="84013" cy="11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987" fill="norm" stroke="1" extrusionOk="0">
                  <a:moveTo>
                    <a:pt x="14091" y="2809"/>
                  </a:moveTo>
                  <a:cubicBezTo>
                    <a:pt x="12511" y="1320"/>
                    <a:pt x="10930" y="-170"/>
                    <a:pt x="8560" y="16"/>
                  </a:cubicBezTo>
                  <a:cubicBezTo>
                    <a:pt x="6189" y="202"/>
                    <a:pt x="3028" y="2064"/>
                    <a:pt x="1447" y="4858"/>
                  </a:cubicBezTo>
                  <a:cubicBezTo>
                    <a:pt x="-133" y="7651"/>
                    <a:pt x="-133" y="11375"/>
                    <a:pt x="130" y="14168"/>
                  </a:cubicBezTo>
                  <a:cubicBezTo>
                    <a:pt x="394" y="16961"/>
                    <a:pt x="921" y="18823"/>
                    <a:pt x="2501" y="19940"/>
                  </a:cubicBezTo>
                  <a:cubicBezTo>
                    <a:pt x="4082" y="21058"/>
                    <a:pt x="6716" y="21430"/>
                    <a:pt x="10140" y="20313"/>
                  </a:cubicBezTo>
                  <a:cubicBezTo>
                    <a:pt x="13565" y="19196"/>
                    <a:pt x="17779" y="16589"/>
                    <a:pt x="19623" y="13051"/>
                  </a:cubicBezTo>
                  <a:cubicBezTo>
                    <a:pt x="21467" y="9513"/>
                    <a:pt x="20940" y="5044"/>
                    <a:pt x="20413" y="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7149699" y="5694030"/>
              <a:ext cx="91106" cy="1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320" fill="norm" stroke="1" extrusionOk="0">
                  <a:moveTo>
                    <a:pt x="11828" y="9023"/>
                  </a:moveTo>
                  <a:cubicBezTo>
                    <a:pt x="9480" y="8749"/>
                    <a:pt x="7132" y="8476"/>
                    <a:pt x="5019" y="9023"/>
                  </a:cubicBezTo>
                  <a:cubicBezTo>
                    <a:pt x="2906" y="9570"/>
                    <a:pt x="1028" y="10937"/>
                    <a:pt x="323" y="12987"/>
                  </a:cubicBezTo>
                  <a:cubicBezTo>
                    <a:pt x="-381" y="15038"/>
                    <a:pt x="89" y="17772"/>
                    <a:pt x="1497" y="19413"/>
                  </a:cubicBezTo>
                  <a:cubicBezTo>
                    <a:pt x="2906" y="21053"/>
                    <a:pt x="5254" y="21600"/>
                    <a:pt x="9010" y="21190"/>
                  </a:cubicBezTo>
                  <a:cubicBezTo>
                    <a:pt x="12767" y="20780"/>
                    <a:pt x="17932" y="19413"/>
                    <a:pt x="19576" y="16815"/>
                  </a:cubicBezTo>
                  <a:cubicBezTo>
                    <a:pt x="21219" y="14218"/>
                    <a:pt x="19341" y="10390"/>
                    <a:pt x="17697" y="7929"/>
                  </a:cubicBezTo>
                  <a:cubicBezTo>
                    <a:pt x="16054" y="5468"/>
                    <a:pt x="14645" y="4375"/>
                    <a:pt x="14645" y="3281"/>
                  </a:cubicBezTo>
                  <a:cubicBezTo>
                    <a:pt x="14645" y="2187"/>
                    <a:pt x="16054" y="1094"/>
                    <a:pt x="17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203016" y="5603633"/>
              <a:ext cx="186584" cy="38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49" fill="norm" stroke="1" extrusionOk="0">
                  <a:moveTo>
                    <a:pt x="12678" y="83"/>
                  </a:moveTo>
                  <a:cubicBezTo>
                    <a:pt x="13852" y="-34"/>
                    <a:pt x="15026" y="-151"/>
                    <a:pt x="16200" y="666"/>
                  </a:cubicBezTo>
                  <a:cubicBezTo>
                    <a:pt x="17374" y="1484"/>
                    <a:pt x="18548" y="3235"/>
                    <a:pt x="19604" y="5745"/>
                  </a:cubicBezTo>
                  <a:cubicBezTo>
                    <a:pt x="20661" y="8255"/>
                    <a:pt x="21600" y="11525"/>
                    <a:pt x="19135" y="14268"/>
                  </a:cubicBezTo>
                  <a:cubicBezTo>
                    <a:pt x="16670" y="17012"/>
                    <a:pt x="10800" y="19231"/>
                    <a:pt x="7043" y="20340"/>
                  </a:cubicBezTo>
                  <a:cubicBezTo>
                    <a:pt x="3287" y="21449"/>
                    <a:pt x="1643" y="21449"/>
                    <a:pt x="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7" name="Drawing"/>
          <p:cNvGrpSpPr/>
          <p:nvPr/>
        </p:nvGrpSpPr>
        <p:grpSpPr>
          <a:xfrm>
            <a:off x="1162049" y="1960033"/>
            <a:ext cx="11690351" cy="6898218"/>
            <a:chOff x="0" y="0"/>
            <a:chExt cx="11690349" cy="6898216"/>
          </a:xfrm>
        </p:grpSpPr>
        <p:sp>
          <p:nvSpPr>
            <p:cNvPr id="1400" name="Line"/>
            <p:cNvSpPr/>
            <p:nvPr/>
          </p:nvSpPr>
          <p:spPr>
            <a:xfrm>
              <a:off x="411684" y="618066"/>
              <a:ext cx="572567" cy="24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55" fill="norm" stroke="1" extrusionOk="0">
                  <a:moveTo>
                    <a:pt x="4549" y="4985"/>
                  </a:moveTo>
                  <a:cubicBezTo>
                    <a:pt x="4391" y="9046"/>
                    <a:pt x="4233" y="13108"/>
                    <a:pt x="3916" y="15969"/>
                  </a:cubicBezTo>
                  <a:cubicBezTo>
                    <a:pt x="3600" y="18831"/>
                    <a:pt x="3125" y="20492"/>
                    <a:pt x="2492" y="21046"/>
                  </a:cubicBezTo>
                  <a:cubicBezTo>
                    <a:pt x="1859" y="21600"/>
                    <a:pt x="1068" y="21046"/>
                    <a:pt x="554" y="19477"/>
                  </a:cubicBezTo>
                  <a:cubicBezTo>
                    <a:pt x="39" y="17908"/>
                    <a:pt x="-198" y="15323"/>
                    <a:pt x="198" y="12831"/>
                  </a:cubicBezTo>
                  <a:cubicBezTo>
                    <a:pt x="593" y="10338"/>
                    <a:pt x="1622" y="7938"/>
                    <a:pt x="3323" y="6092"/>
                  </a:cubicBezTo>
                  <a:cubicBezTo>
                    <a:pt x="5024" y="4246"/>
                    <a:pt x="7398" y="2954"/>
                    <a:pt x="9771" y="2400"/>
                  </a:cubicBezTo>
                  <a:cubicBezTo>
                    <a:pt x="12145" y="1846"/>
                    <a:pt x="14518" y="2031"/>
                    <a:pt x="16457" y="1754"/>
                  </a:cubicBezTo>
                  <a:cubicBezTo>
                    <a:pt x="18395" y="1477"/>
                    <a:pt x="19899" y="738"/>
                    <a:pt x="214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950055" y="320410"/>
              <a:ext cx="269146" cy="18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76" fill="norm" stroke="1" extrusionOk="0">
                  <a:moveTo>
                    <a:pt x="194" y="5734"/>
                  </a:moveTo>
                  <a:cubicBezTo>
                    <a:pt x="26" y="4520"/>
                    <a:pt x="-143" y="3307"/>
                    <a:pt x="194" y="2336"/>
                  </a:cubicBezTo>
                  <a:cubicBezTo>
                    <a:pt x="532" y="1365"/>
                    <a:pt x="1376" y="637"/>
                    <a:pt x="2894" y="273"/>
                  </a:cubicBezTo>
                  <a:cubicBezTo>
                    <a:pt x="4413" y="-91"/>
                    <a:pt x="6607" y="-91"/>
                    <a:pt x="8041" y="273"/>
                  </a:cubicBezTo>
                  <a:cubicBezTo>
                    <a:pt x="9476" y="637"/>
                    <a:pt x="10151" y="1365"/>
                    <a:pt x="9898" y="3549"/>
                  </a:cubicBezTo>
                  <a:cubicBezTo>
                    <a:pt x="9645" y="5734"/>
                    <a:pt x="8463" y="9374"/>
                    <a:pt x="7282" y="12044"/>
                  </a:cubicBezTo>
                  <a:cubicBezTo>
                    <a:pt x="6101" y="14713"/>
                    <a:pt x="4919" y="16412"/>
                    <a:pt x="4160" y="17869"/>
                  </a:cubicBezTo>
                  <a:cubicBezTo>
                    <a:pt x="3401" y="19325"/>
                    <a:pt x="3063" y="20538"/>
                    <a:pt x="3401" y="21024"/>
                  </a:cubicBezTo>
                  <a:cubicBezTo>
                    <a:pt x="3738" y="21509"/>
                    <a:pt x="4751" y="21266"/>
                    <a:pt x="7873" y="20538"/>
                  </a:cubicBezTo>
                  <a:cubicBezTo>
                    <a:pt x="10995" y="19810"/>
                    <a:pt x="16226" y="18597"/>
                    <a:pt x="21457" y="17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549400" y="656116"/>
              <a:ext cx="2349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503" y="11670"/>
                    <a:pt x="7005" y="3363"/>
                    <a:pt x="10605" y="870"/>
                  </a:cubicBezTo>
                  <a:cubicBezTo>
                    <a:pt x="14205" y="-1622"/>
                    <a:pt x="17903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577510" y="757766"/>
              <a:ext cx="23224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3837" y="0"/>
                  </a:moveTo>
                  <a:cubicBezTo>
                    <a:pt x="2086" y="3600"/>
                    <a:pt x="335" y="7200"/>
                    <a:pt x="43" y="8100"/>
                  </a:cubicBezTo>
                  <a:cubicBezTo>
                    <a:pt x="-249" y="9000"/>
                    <a:pt x="919" y="7200"/>
                    <a:pt x="4713" y="9000"/>
                  </a:cubicBezTo>
                  <a:cubicBezTo>
                    <a:pt x="8508" y="10800"/>
                    <a:pt x="14929" y="16200"/>
                    <a:pt x="213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520950" y="510116"/>
              <a:ext cx="228601" cy="34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19800" y="0"/>
                  </a:moveTo>
                  <a:cubicBezTo>
                    <a:pt x="16400" y="0"/>
                    <a:pt x="13000" y="0"/>
                    <a:pt x="10700" y="0"/>
                  </a:cubicBezTo>
                  <a:cubicBezTo>
                    <a:pt x="8400" y="0"/>
                    <a:pt x="7200" y="0"/>
                    <a:pt x="6100" y="262"/>
                  </a:cubicBezTo>
                  <a:cubicBezTo>
                    <a:pt x="5000" y="524"/>
                    <a:pt x="4000" y="1047"/>
                    <a:pt x="3400" y="2291"/>
                  </a:cubicBezTo>
                  <a:cubicBezTo>
                    <a:pt x="2800" y="3535"/>
                    <a:pt x="2600" y="5498"/>
                    <a:pt x="2100" y="8182"/>
                  </a:cubicBezTo>
                  <a:cubicBezTo>
                    <a:pt x="1600" y="10865"/>
                    <a:pt x="800" y="14269"/>
                    <a:pt x="400" y="16298"/>
                  </a:cubicBezTo>
                  <a:cubicBezTo>
                    <a:pt x="0" y="18327"/>
                    <a:pt x="0" y="18982"/>
                    <a:pt x="0" y="19636"/>
                  </a:cubicBezTo>
                  <a:cubicBezTo>
                    <a:pt x="0" y="20291"/>
                    <a:pt x="0" y="20945"/>
                    <a:pt x="500" y="21273"/>
                  </a:cubicBezTo>
                  <a:cubicBezTo>
                    <a:pt x="1000" y="21600"/>
                    <a:pt x="2000" y="21600"/>
                    <a:pt x="5000" y="21338"/>
                  </a:cubicBezTo>
                  <a:cubicBezTo>
                    <a:pt x="8000" y="21076"/>
                    <a:pt x="13000" y="20553"/>
                    <a:pt x="16100" y="20095"/>
                  </a:cubicBezTo>
                  <a:cubicBezTo>
                    <a:pt x="19200" y="19636"/>
                    <a:pt x="20400" y="19244"/>
                    <a:pt x="21600" y="18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552700" y="681566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200"/>
                    <a:pt x="7714" y="8800"/>
                    <a:pt x="11314" y="5200"/>
                  </a:cubicBezTo>
                  <a:cubicBezTo>
                    <a:pt x="14914" y="1600"/>
                    <a:pt x="18257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956836" y="450479"/>
              <a:ext cx="237215" cy="40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50" fill="norm" stroke="1" extrusionOk="0">
                  <a:moveTo>
                    <a:pt x="21422" y="1139"/>
                  </a:moveTo>
                  <a:cubicBezTo>
                    <a:pt x="20849" y="691"/>
                    <a:pt x="20275" y="244"/>
                    <a:pt x="18746" y="76"/>
                  </a:cubicBezTo>
                  <a:cubicBezTo>
                    <a:pt x="17217" y="-92"/>
                    <a:pt x="14732" y="20"/>
                    <a:pt x="11960" y="412"/>
                  </a:cubicBezTo>
                  <a:cubicBezTo>
                    <a:pt x="9188" y="803"/>
                    <a:pt x="6130" y="1475"/>
                    <a:pt x="4123" y="2762"/>
                  </a:cubicBezTo>
                  <a:cubicBezTo>
                    <a:pt x="2116" y="4049"/>
                    <a:pt x="1160" y="5952"/>
                    <a:pt x="682" y="8693"/>
                  </a:cubicBezTo>
                  <a:cubicBezTo>
                    <a:pt x="204" y="11435"/>
                    <a:pt x="204" y="15017"/>
                    <a:pt x="109" y="17311"/>
                  </a:cubicBezTo>
                  <a:cubicBezTo>
                    <a:pt x="13" y="19605"/>
                    <a:pt x="-178" y="20613"/>
                    <a:pt x="395" y="21060"/>
                  </a:cubicBezTo>
                  <a:cubicBezTo>
                    <a:pt x="969" y="21508"/>
                    <a:pt x="2307" y="21396"/>
                    <a:pt x="4983" y="21004"/>
                  </a:cubicBezTo>
                  <a:cubicBezTo>
                    <a:pt x="7659" y="20613"/>
                    <a:pt x="11673" y="19941"/>
                    <a:pt x="15687" y="19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251200" y="554566"/>
              <a:ext cx="184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2512"/>
                    <a:pt x="6952" y="5023"/>
                    <a:pt x="10552" y="8623"/>
                  </a:cubicBezTo>
                  <a:cubicBezTo>
                    <a:pt x="14152" y="12223"/>
                    <a:pt x="17876" y="169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325739" y="548216"/>
              <a:ext cx="13501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21196" y="0"/>
                  </a:moveTo>
                  <a:cubicBezTo>
                    <a:pt x="17873" y="1440"/>
                    <a:pt x="14550" y="2880"/>
                    <a:pt x="10894" y="5360"/>
                  </a:cubicBezTo>
                  <a:cubicBezTo>
                    <a:pt x="7239" y="7840"/>
                    <a:pt x="3251" y="11360"/>
                    <a:pt x="1424" y="14240"/>
                  </a:cubicBezTo>
                  <a:cubicBezTo>
                    <a:pt x="-404" y="17120"/>
                    <a:pt x="-72" y="19360"/>
                    <a:pt x="2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416300" y="386979"/>
              <a:ext cx="139701" cy="16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5242"/>
                  </a:moveTo>
                  <a:cubicBezTo>
                    <a:pt x="655" y="3602"/>
                    <a:pt x="1309" y="1961"/>
                    <a:pt x="2455" y="1004"/>
                  </a:cubicBezTo>
                  <a:cubicBezTo>
                    <a:pt x="3600" y="47"/>
                    <a:pt x="5236" y="-226"/>
                    <a:pt x="7527" y="184"/>
                  </a:cubicBezTo>
                  <a:cubicBezTo>
                    <a:pt x="9818" y="594"/>
                    <a:pt x="12764" y="1688"/>
                    <a:pt x="14236" y="3602"/>
                  </a:cubicBezTo>
                  <a:cubicBezTo>
                    <a:pt x="15709" y="5516"/>
                    <a:pt x="15709" y="8250"/>
                    <a:pt x="14891" y="10574"/>
                  </a:cubicBezTo>
                  <a:cubicBezTo>
                    <a:pt x="14073" y="12898"/>
                    <a:pt x="12436" y="14812"/>
                    <a:pt x="10636" y="16589"/>
                  </a:cubicBezTo>
                  <a:cubicBezTo>
                    <a:pt x="8836" y="18366"/>
                    <a:pt x="6873" y="20007"/>
                    <a:pt x="7036" y="20690"/>
                  </a:cubicBezTo>
                  <a:cubicBezTo>
                    <a:pt x="7200" y="21374"/>
                    <a:pt x="9491" y="21101"/>
                    <a:pt x="12273" y="20417"/>
                  </a:cubicBezTo>
                  <a:cubicBezTo>
                    <a:pt x="15055" y="19733"/>
                    <a:pt x="18327" y="18640"/>
                    <a:pt x="21600" y="17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600450" y="396350"/>
              <a:ext cx="160908" cy="49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77" fill="norm" stroke="1" extrusionOk="0">
                  <a:moveTo>
                    <a:pt x="4208" y="1915"/>
                  </a:moveTo>
                  <a:cubicBezTo>
                    <a:pt x="4488" y="1454"/>
                    <a:pt x="4769" y="992"/>
                    <a:pt x="5891" y="715"/>
                  </a:cubicBezTo>
                  <a:cubicBezTo>
                    <a:pt x="7013" y="439"/>
                    <a:pt x="8977" y="346"/>
                    <a:pt x="10800" y="254"/>
                  </a:cubicBezTo>
                  <a:cubicBezTo>
                    <a:pt x="12623" y="162"/>
                    <a:pt x="14306" y="69"/>
                    <a:pt x="15990" y="23"/>
                  </a:cubicBezTo>
                  <a:cubicBezTo>
                    <a:pt x="17673" y="-23"/>
                    <a:pt x="19356" y="-23"/>
                    <a:pt x="20338" y="254"/>
                  </a:cubicBezTo>
                  <a:cubicBezTo>
                    <a:pt x="21319" y="531"/>
                    <a:pt x="21600" y="1085"/>
                    <a:pt x="21039" y="2792"/>
                  </a:cubicBezTo>
                  <a:cubicBezTo>
                    <a:pt x="20478" y="4500"/>
                    <a:pt x="19075" y="7362"/>
                    <a:pt x="18374" y="10039"/>
                  </a:cubicBezTo>
                  <a:cubicBezTo>
                    <a:pt x="17673" y="12715"/>
                    <a:pt x="17673" y="15208"/>
                    <a:pt x="18094" y="16823"/>
                  </a:cubicBezTo>
                  <a:cubicBezTo>
                    <a:pt x="18514" y="18439"/>
                    <a:pt x="19356" y="19177"/>
                    <a:pt x="18655" y="19731"/>
                  </a:cubicBezTo>
                  <a:cubicBezTo>
                    <a:pt x="17953" y="20285"/>
                    <a:pt x="15709" y="20654"/>
                    <a:pt x="12343" y="20931"/>
                  </a:cubicBezTo>
                  <a:cubicBezTo>
                    <a:pt x="8977" y="21208"/>
                    <a:pt x="4488" y="21392"/>
                    <a:pt x="0" y="2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210049" y="668866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4700179" y="465155"/>
              <a:ext cx="208372" cy="35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54" fill="norm" stroke="1" extrusionOk="0">
                  <a:moveTo>
                    <a:pt x="21478" y="1167"/>
                  </a:moveTo>
                  <a:cubicBezTo>
                    <a:pt x="20823" y="662"/>
                    <a:pt x="20169" y="157"/>
                    <a:pt x="17878" y="30"/>
                  </a:cubicBezTo>
                  <a:cubicBezTo>
                    <a:pt x="15587" y="-96"/>
                    <a:pt x="11660" y="157"/>
                    <a:pt x="8823" y="1041"/>
                  </a:cubicBezTo>
                  <a:cubicBezTo>
                    <a:pt x="5987" y="1925"/>
                    <a:pt x="4242" y="3441"/>
                    <a:pt x="3369" y="5904"/>
                  </a:cubicBezTo>
                  <a:cubicBezTo>
                    <a:pt x="2496" y="8367"/>
                    <a:pt x="2496" y="11778"/>
                    <a:pt x="2060" y="14178"/>
                  </a:cubicBezTo>
                  <a:cubicBezTo>
                    <a:pt x="1623" y="16578"/>
                    <a:pt x="751" y="17967"/>
                    <a:pt x="314" y="18978"/>
                  </a:cubicBezTo>
                  <a:cubicBezTo>
                    <a:pt x="-122" y="19988"/>
                    <a:pt x="-122" y="20620"/>
                    <a:pt x="423" y="20999"/>
                  </a:cubicBezTo>
                  <a:cubicBezTo>
                    <a:pt x="969" y="21378"/>
                    <a:pt x="2060" y="21504"/>
                    <a:pt x="4787" y="21125"/>
                  </a:cubicBezTo>
                  <a:cubicBezTo>
                    <a:pt x="7514" y="20746"/>
                    <a:pt x="11878" y="19862"/>
                    <a:pt x="16242" y="18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4698999" y="662516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5010876" y="465782"/>
              <a:ext cx="215174" cy="36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0" fill="norm" stroke="1" extrusionOk="0">
                  <a:moveTo>
                    <a:pt x="21527" y="1475"/>
                  </a:moveTo>
                  <a:cubicBezTo>
                    <a:pt x="20892" y="857"/>
                    <a:pt x="20256" y="240"/>
                    <a:pt x="18245" y="55"/>
                  </a:cubicBezTo>
                  <a:cubicBezTo>
                    <a:pt x="16233" y="-130"/>
                    <a:pt x="12845" y="117"/>
                    <a:pt x="9986" y="1351"/>
                  </a:cubicBezTo>
                  <a:cubicBezTo>
                    <a:pt x="7127" y="2585"/>
                    <a:pt x="4798" y="4807"/>
                    <a:pt x="3209" y="7399"/>
                  </a:cubicBezTo>
                  <a:cubicBezTo>
                    <a:pt x="1621" y="9991"/>
                    <a:pt x="774" y="12953"/>
                    <a:pt x="351" y="15052"/>
                  </a:cubicBezTo>
                  <a:cubicBezTo>
                    <a:pt x="-73" y="17150"/>
                    <a:pt x="-73" y="18384"/>
                    <a:pt x="139" y="19310"/>
                  </a:cubicBezTo>
                  <a:cubicBezTo>
                    <a:pt x="351" y="20236"/>
                    <a:pt x="774" y="20853"/>
                    <a:pt x="2574" y="21161"/>
                  </a:cubicBezTo>
                  <a:cubicBezTo>
                    <a:pt x="4374" y="21470"/>
                    <a:pt x="7551" y="21470"/>
                    <a:pt x="10727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5238749" y="560916"/>
              <a:ext cx="158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220"/>
                    <a:pt x="11520" y="10440"/>
                    <a:pt x="15120" y="14040"/>
                  </a:cubicBezTo>
                  <a:cubicBezTo>
                    <a:pt x="18720" y="17640"/>
                    <a:pt x="20160" y="196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5257297" y="592666"/>
              <a:ext cx="16560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0"/>
                  </a:moveTo>
                  <a:cubicBezTo>
                    <a:pt x="18384" y="554"/>
                    <a:pt x="15377" y="1108"/>
                    <a:pt x="11959" y="3508"/>
                  </a:cubicBezTo>
                  <a:cubicBezTo>
                    <a:pt x="8541" y="5908"/>
                    <a:pt x="4714" y="10154"/>
                    <a:pt x="2526" y="13200"/>
                  </a:cubicBezTo>
                  <a:cubicBezTo>
                    <a:pt x="339" y="16246"/>
                    <a:pt x="-208" y="18092"/>
                    <a:pt x="65" y="19292"/>
                  </a:cubicBezTo>
                  <a:cubicBezTo>
                    <a:pt x="339" y="20492"/>
                    <a:pt x="1433" y="21046"/>
                    <a:pt x="25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5460999" y="467783"/>
              <a:ext cx="171996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0" y="4154"/>
                  </a:moveTo>
                  <a:cubicBezTo>
                    <a:pt x="263" y="3560"/>
                    <a:pt x="527" y="2967"/>
                    <a:pt x="2634" y="2314"/>
                  </a:cubicBezTo>
                  <a:cubicBezTo>
                    <a:pt x="4741" y="1662"/>
                    <a:pt x="8693" y="949"/>
                    <a:pt x="11327" y="534"/>
                  </a:cubicBezTo>
                  <a:cubicBezTo>
                    <a:pt x="13961" y="119"/>
                    <a:pt x="15278" y="0"/>
                    <a:pt x="16595" y="0"/>
                  </a:cubicBezTo>
                  <a:cubicBezTo>
                    <a:pt x="17912" y="0"/>
                    <a:pt x="19229" y="119"/>
                    <a:pt x="20151" y="534"/>
                  </a:cubicBezTo>
                  <a:cubicBezTo>
                    <a:pt x="21073" y="949"/>
                    <a:pt x="21600" y="1662"/>
                    <a:pt x="21337" y="3560"/>
                  </a:cubicBezTo>
                  <a:cubicBezTo>
                    <a:pt x="21073" y="5459"/>
                    <a:pt x="20020" y="8545"/>
                    <a:pt x="19493" y="11097"/>
                  </a:cubicBezTo>
                  <a:cubicBezTo>
                    <a:pt x="18966" y="13648"/>
                    <a:pt x="18966" y="15666"/>
                    <a:pt x="17780" y="17209"/>
                  </a:cubicBezTo>
                  <a:cubicBezTo>
                    <a:pt x="16595" y="18752"/>
                    <a:pt x="14224" y="19820"/>
                    <a:pt x="12380" y="20473"/>
                  </a:cubicBezTo>
                  <a:cubicBezTo>
                    <a:pt x="10537" y="21125"/>
                    <a:pt x="9220" y="21363"/>
                    <a:pt x="79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753099" y="433916"/>
              <a:ext cx="11765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9095" y="0"/>
                  </a:moveTo>
                  <a:cubicBezTo>
                    <a:pt x="10989" y="0"/>
                    <a:pt x="12884" y="0"/>
                    <a:pt x="15158" y="847"/>
                  </a:cubicBezTo>
                  <a:cubicBezTo>
                    <a:pt x="17432" y="1694"/>
                    <a:pt x="20084" y="3388"/>
                    <a:pt x="20842" y="5929"/>
                  </a:cubicBezTo>
                  <a:cubicBezTo>
                    <a:pt x="21600" y="8471"/>
                    <a:pt x="20463" y="11859"/>
                    <a:pt x="16674" y="14612"/>
                  </a:cubicBezTo>
                  <a:cubicBezTo>
                    <a:pt x="12884" y="17365"/>
                    <a:pt x="6442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469839" y="421216"/>
              <a:ext cx="197412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20985" y="0"/>
                  </a:moveTo>
                  <a:cubicBezTo>
                    <a:pt x="18285" y="0"/>
                    <a:pt x="15585" y="0"/>
                    <a:pt x="12660" y="974"/>
                  </a:cubicBezTo>
                  <a:cubicBezTo>
                    <a:pt x="9735" y="1948"/>
                    <a:pt x="6585" y="3896"/>
                    <a:pt x="3997" y="5887"/>
                  </a:cubicBezTo>
                  <a:cubicBezTo>
                    <a:pt x="1410" y="7878"/>
                    <a:pt x="-615" y="9911"/>
                    <a:pt x="172" y="12367"/>
                  </a:cubicBezTo>
                  <a:cubicBezTo>
                    <a:pt x="960" y="14824"/>
                    <a:pt x="4560" y="17704"/>
                    <a:pt x="7372" y="19313"/>
                  </a:cubicBezTo>
                  <a:cubicBezTo>
                    <a:pt x="10185" y="20922"/>
                    <a:pt x="12210" y="21261"/>
                    <a:pt x="142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910139" y="165235"/>
              <a:ext cx="243011" cy="2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72" fill="norm" stroke="1" extrusionOk="0">
                  <a:moveTo>
                    <a:pt x="1268" y="2766"/>
                  </a:moveTo>
                  <a:cubicBezTo>
                    <a:pt x="1640" y="1697"/>
                    <a:pt x="2012" y="627"/>
                    <a:pt x="3037" y="200"/>
                  </a:cubicBezTo>
                  <a:cubicBezTo>
                    <a:pt x="4061" y="-228"/>
                    <a:pt x="5737" y="-14"/>
                    <a:pt x="6854" y="1269"/>
                  </a:cubicBezTo>
                  <a:cubicBezTo>
                    <a:pt x="7971" y="2552"/>
                    <a:pt x="8530" y="4905"/>
                    <a:pt x="7506" y="7685"/>
                  </a:cubicBezTo>
                  <a:cubicBezTo>
                    <a:pt x="6481" y="10465"/>
                    <a:pt x="3875" y="13673"/>
                    <a:pt x="2199" y="15705"/>
                  </a:cubicBezTo>
                  <a:cubicBezTo>
                    <a:pt x="523" y="17736"/>
                    <a:pt x="-222" y="18592"/>
                    <a:pt x="57" y="19020"/>
                  </a:cubicBezTo>
                  <a:cubicBezTo>
                    <a:pt x="337" y="19447"/>
                    <a:pt x="1640" y="19447"/>
                    <a:pt x="5364" y="19768"/>
                  </a:cubicBezTo>
                  <a:cubicBezTo>
                    <a:pt x="9088" y="20089"/>
                    <a:pt x="15233" y="20730"/>
                    <a:pt x="21378" y="2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765300" y="1869016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778000" y="2008716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567129" y="1752039"/>
              <a:ext cx="355988" cy="39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44" fill="norm" stroke="1" extrusionOk="0">
                  <a:moveTo>
                    <a:pt x="20218" y="146"/>
                  </a:moveTo>
                  <a:cubicBezTo>
                    <a:pt x="20857" y="31"/>
                    <a:pt x="21496" y="-85"/>
                    <a:pt x="21496" y="88"/>
                  </a:cubicBezTo>
                  <a:cubicBezTo>
                    <a:pt x="21496" y="262"/>
                    <a:pt x="20857" y="724"/>
                    <a:pt x="18812" y="1763"/>
                  </a:cubicBezTo>
                  <a:cubicBezTo>
                    <a:pt x="16767" y="2803"/>
                    <a:pt x="13316" y="4420"/>
                    <a:pt x="10696" y="5575"/>
                  </a:cubicBezTo>
                  <a:cubicBezTo>
                    <a:pt x="8076" y="6730"/>
                    <a:pt x="6287" y="7423"/>
                    <a:pt x="5072" y="8001"/>
                  </a:cubicBezTo>
                  <a:cubicBezTo>
                    <a:pt x="3858" y="8578"/>
                    <a:pt x="3219" y="9040"/>
                    <a:pt x="3283" y="9329"/>
                  </a:cubicBezTo>
                  <a:cubicBezTo>
                    <a:pt x="3347" y="9618"/>
                    <a:pt x="4114" y="9733"/>
                    <a:pt x="5647" y="9849"/>
                  </a:cubicBezTo>
                  <a:cubicBezTo>
                    <a:pt x="7181" y="9964"/>
                    <a:pt x="9482" y="10080"/>
                    <a:pt x="11207" y="10195"/>
                  </a:cubicBezTo>
                  <a:cubicBezTo>
                    <a:pt x="12933" y="10311"/>
                    <a:pt x="14083" y="10426"/>
                    <a:pt x="14850" y="10715"/>
                  </a:cubicBezTo>
                  <a:cubicBezTo>
                    <a:pt x="15617" y="11004"/>
                    <a:pt x="16000" y="11466"/>
                    <a:pt x="16000" y="11928"/>
                  </a:cubicBezTo>
                  <a:cubicBezTo>
                    <a:pt x="16000" y="12390"/>
                    <a:pt x="15617" y="12852"/>
                    <a:pt x="14019" y="13718"/>
                  </a:cubicBezTo>
                  <a:cubicBezTo>
                    <a:pt x="12421" y="14585"/>
                    <a:pt x="9610" y="15855"/>
                    <a:pt x="7181" y="16952"/>
                  </a:cubicBezTo>
                  <a:cubicBezTo>
                    <a:pt x="4753" y="18050"/>
                    <a:pt x="2708" y="18974"/>
                    <a:pt x="1494" y="19667"/>
                  </a:cubicBezTo>
                  <a:cubicBezTo>
                    <a:pt x="279" y="20360"/>
                    <a:pt x="-104" y="20822"/>
                    <a:pt x="24" y="21111"/>
                  </a:cubicBezTo>
                  <a:cubicBezTo>
                    <a:pt x="152" y="21399"/>
                    <a:pt x="791" y="21515"/>
                    <a:pt x="3411" y="21399"/>
                  </a:cubicBezTo>
                  <a:cubicBezTo>
                    <a:pt x="6031" y="21284"/>
                    <a:pt x="10632" y="20937"/>
                    <a:pt x="13827" y="20706"/>
                  </a:cubicBezTo>
                  <a:cubicBezTo>
                    <a:pt x="17023" y="20475"/>
                    <a:pt x="18812" y="20360"/>
                    <a:pt x="20601" y="20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3088796" y="1919816"/>
              <a:ext cx="251304" cy="198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69" fill="norm" stroke="1" extrusionOk="0">
                  <a:moveTo>
                    <a:pt x="311" y="1364"/>
                  </a:moveTo>
                  <a:cubicBezTo>
                    <a:pt x="1031" y="682"/>
                    <a:pt x="1751" y="0"/>
                    <a:pt x="2561" y="0"/>
                  </a:cubicBezTo>
                  <a:cubicBezTo>
                    <a:pt x="3371" y="0"/>
                    <a:pt x="4271" y="682"/>
                    <a:pt x="5171" y="3411"/>
                  </a:cubicBezTo>
                  <a:cubicBezTo>
                    <a:pt x="6071" y="6139"/>
                    <a:pt x="6971" y="10914"/>
                    <a:pt x="6611" y="14324"/>
                  </a:cubicBezTo>
                  <a:cubicBezTo>
                    <a:pt x="6251" y="17735"/>
                    <a:pt x="4631" y="19781"/>
                    <a:pt x="3281" y="20691"/>
                  </a:cubicBezTo>
                  <a:cubicBezTo>
                    <a:pt x="1931" y="21600"/>
                    <a:pt x="851" y="21373"/>
                    <a:pt x="311" y="20463"/>
                  </a:cubicBezTo>
                  <a:cubicBezTo>
                    <a:pt x="-229" y="19554"/>
                    <a:pt x="-229" y="17962"/>
                    <a:pt x="1661" y="15234"/>
                  </a:cubicBezTo>
                  <a:cubicBezTo>
                    <a:pt x="3551" y="12505"/>
                    <a:pt x="7331" y="8640"/>
                    <a:pt x="9941" y="6253"/>
                  </a:cubicBezTo>
                  <a:cubicBezTo>
                    <a:pt x="12551" y="3865"/>
                    <a:pt x="13991" y="2956"/>
                    <a:pt x="15161" y="2160"/>
                  </a:cubicBezTo>
                  <a:cubicBezTo>
                    <a:pt x="16331" y="1364"/>
                    <a:pt x="17231" y="682"/>
                    <a:pt x="17411" y="909"/>
                  </a:cubicBezTo>
                  <a:cubicBezTo>
                    <a:pt x="17591" y="1137"/>
                    <a:pt x="17051" y="2274"/>
                    <a:pt x="16061" y="4093"/>
                  </a:cubicBezTo>
                  <a:cubicBezTo>
                    <a:pt x="15071" y="5912"/>
                    <a:pt x="13631" y="8413"/>
                    <a:pt x="13181" y="10686"/>
                  </a:cubicBezTo>
                  <a:cubicBezTo>
                    <a:pt x="12731" y="12960"/>
                    <a:pt x="13271" y="15006"/>
                    <a:pt x="14801" y="15916"/>
                  </a:cubicBezTo>
                  <a:cubicBezTo>
                    <a:pt x="16331" y="16825"/>
                    <a:pt x="18851" y="16598"/>
                    <a:pt x="21371" y="16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276600" y="1699268"/>
              <a:ext cx="190501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1840"/>
                  </a:moveTo>
                  <a:cubicBezTo>
                    <a:pt x="960" y="777"/>
                    <a:pt x="1920" y="-285"/>
                    <a:pt x="3480" y="69"/>
                  </a:cubicBezTo>
                  <a:cubicBezTo>
                    <a:pt x="5040" y="423"/>
                    <a:pt x="7200" y="2194"/>
                    <a:pt x="8640" y="3964"/>
                  </a:cubicBezTo>
                  <a:cubicBezTo>
                    <a:pt x="10080" y="5735"/>
                    <a:pt x="10800" y="7505"/>
                    <a:pt x="11160" y="9276"/>
                  </a:cubicBezTo>
                  <a:cubicBezTo>
                    <a:pt x="11520" y="11046"/>
                    <a:pt x="11520" y="12817"/>
                    <a:pt x="10680" y="14941"/>
                  </a:cubicBezTo>
                  <a:cubicBezTo>
                    <a:pt x="9840" y="17066"/>
                    <a:pt x="8160" y="19545"/>
                    <a:pt x="8520" y="20430"/>
                  </a:cubicBezTo>
                  <a:cubicBezTo>
                    <a:pt x="8880" y="21315"/>
                    <a:pt x="11280" y="20607"/>
                    <a:pt x="13800" y="20430"/>
                  </a:cubicBezTo>
                  <a:cubicBezTo>
                    <a:pt x="16320" y="20253"/>
                    <a:pt x="18960" y="20607"/>
                    <a:pt x="21600" y="20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441700" y="203411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721570" y="1832655"/>
              <a:ext cx="173764" cy="56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34" fill="norm" stroke="1" extrusionOk="0">
                  <a:moveTo>
                    <a:pt x="4572" y="6972"/>
                  </a:moveTo>
                  <a:cubicBezTo>
                    <a:pt x="4057" y="8833"/>
                    <a:pt x="3543" y="10694"/>
                    <a:pt x="2900" y="12959"/>
                  </a:cubicBezTo>
                  <a:cubicBezTo>
                    <a:pt x="2257" y="15224"/>
                    <a:pt x="1486" y="17894"/>
                    <a:pt x="972" y="19471"/>
                  </a:cubicBezTo>
                  <a:cubicBezTo>
                    <a:pt x="457" y="21049"/>
                    <a:pt x="200" y="21534"/>
                    <a:pt x="72" y="21534"/>
                  </a:cubicBezTo>
                  <a:cubicBezTo>
                    <a:pt x="-57" y="21534"/>
                    <a:pt x="-57" y="21049"/>
                    <a:pt x="457" y="19309"/>
                  </a:cubicBezTo>
                  <a:cubicBezTo>
                    <a:pt x="972" y="17570"/>
                    <a:pt x="2000" y="14577"/>
                    <a:pt x="3543" y="11583"/>
                  </a:cubicBezTo>
                  <a:cubicBezTo>
                    <a:pt x="5086" y="8590"/>
                    <a:pt x="7143" y="5597"/>
                    <a:pt x="8429" y="3817"/>
                  </a:cubicBezTo>
                  <a:cubicBezTo>
                    <a:pt x="9714" y="2037"/>
                    <a:pt x="10229" y="1471"/>
                    <a:pt x="10872" y="986"/>
                  </a:cubicBezTo>
                  <a:cubicBezTo>
                    <a:pt x="11514" y="500"/>
                    <a:pt x="12286" y="96"/>
                    <a:pt x="13186" y="15"/>
                  </a:cubicBezTo>
                  <a:cubicBezTo>
                    <a:pt x="14086" y="-66"/>
                    <a:pt x="15114" y="177"/>
                    <a:pt x="16657" y="1147"/>
                  </a:cubicBezTo>
                  <a:cubicBezTo>
                    <a:pt x="18200" y="2118"/>
                    <a:pt x="20257" y="3817"/>
                    <a:pt x="20900" y="5031"/>
                  </a:cubicBezTo>
                  <a:cubicBezTo>
                    <a:pt x="21543" y="6244"/>
                    <a:pt x="20772" y="6972"/>
                    <a:pt x="17686" y="7660"/>
                  </a:cubicBezTo>
                  <a:cubicBezTo>
                    <a:pt x="14600" y="8347"/>
                    <a:pt x="9200" y="8995"/>
                    <a:pt x="3800" y="9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905249" y="2103966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5486"/>
                    <a:pt x="11314" y="10971"/>
                    <a:pt x="14914" y="14571"/>
                  </a:cubicBezTo>
                  <a:cubicBezTo>
                    <a:pt x="18514" y="18171"/>
                    <a:pt x="20057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898899" y="2123016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771"/>
                    <a:pt x="11700" y="7543"/>
                    <a:pt x="8100" y="11143"/>
                  </a:cubicBezTo>
                  <a:cubicBezTo>
                    <a:pt x="4500" y="14743"/>
                    <a:pt x="2250" y="18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039761" y="1876374"/>
              <a:ext cx="132190" cy="28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524" fill="norm" stroke="1" extrusionOk="0">
                  <a:moveTo>
                    <a:pt x="21077" y="1364"/>
                  </a:moveTo>
                  <a:cubicBezTo>
                    <a:pt x="19727" y="884"/>
                    <a:pt x="18377" y="404"/>
                    <a:pt x="16689" y="164"/>
                  </a:cubicBezTo>
                  <a:cubicBezTo>
                    <a:pt x="15002" y="-76"/>
                    <a:pt x="12977" y="-76"/>
                    <a:pt x="11290" y="324"/>
                  </a:cubicBezTo>
                  <a:cubicBezTo>
                    <a:pt x="9602" y="724"/>
                    <a:pt x="8252" y="1524"/>
                    <a:pt x="6058" y="4564"/>
                  </a:cubicBezTo>
                  <a:cubicBezTo>
                    <a:pt x="3865" y="7604"/>
                    <a:pt x="827" y="12884"/>
                    <a:pt x="152" y="16084"/>
                  </a:cubicBezTo>
                  <a:cubicBezTo>
                    <a:pt x="-523" y="19284"/>
                    <a:pt x="1165" y="20404"/>
                    <a:pt x="2852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168474" y="1951566"/>
              <a:ext cx="162226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3778" y="0"/>
                  </a:moveTo>
                  <a:cubicBezTo>
                    <a:pt x="4609" y="4868"/>
                    <a:pt x="5439" y="9735"/>
                    <a:pt x="5578" y="12930"/>
                  </a:cubicBezTo>
                  <a:cubicBezTo>
                    <a:pt x="5716" y="16124"/>
                    <a:pt x="5162" y="17645"/>
                    <a:pt x="4332" y="19014"/>
                  </a:cubicBezTo>
                  <a:cubicBezTo>
                    <a:pt x="3501" y="20383"/>
                    <a:pt x="2393" y="21600"/>
                    <a:pt x="1424" y="21600"/>
                  </a:cubicBezTo>
                  <a:cubicBezTo>
                    <a:pt x="455" y="21600"/>
                    <a:pt x="-376" y="20383"/>
                    <a:pt x="178" y="17797"/>
                  </a:cubicBezTo>
                  <a:cubicBezTo>
                    <a:pt x="732" y="15211"/>
                    <a:pt x="2670" y="11256"/>
                    <a:pt x="4332" y="8366"/>
                  </a:cubicBezTo>
                  <a:cubicBezTo>
                    <a:pt x="5993" y="5476"/>
                    <a:pt x="7378" y="3651"/>
                    <a:pt x="8901" y="2282"/>
                  </a:cubicBezTo>
                  <a:cubicBezTo>
                    <a:pt x="10424" y="913"/>
                    <a:pt x="12086" y="0"/>
                    <a:pt x="12916" y="304"/>
                  </a:cubicBezTo>
                  <a:cubicBezTo>
                    <a:pt x="13747" y="608"/>
                    <a:pt x="13747" y="2130"/>
                    <a:pt x="13470" y="3955"/>
                  </a:cubicBezTo>
                  <a:cubicBezTo>
                    <a:pt x="13193" y="5780"/>
                    <a:pt x="12639" y="7910"/>
                    <a:pt x="13055" y="10192"/>
                  </a:cubicBezTo>
                  <a:cubicBezTo>
                    <a:pt x="13470" y="12473"/>
                    <a:pt x="14855" y="14907"/>
                    <a:pt x="16378" y="15820"/>
                  </a:cubicBezTo>
                  <a:cubicBezTo>
                    <a:pt x="17901" y="16732"/>
                    <a:pt x="19562" y="16124"/>
                    <a:pt x="21224" y="15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394199" y="1843616"/>
              <a:ext cx="5288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14954" y="0"/>
                  </a:moveTo>
                  <a:cubicBezTo>
                    <a:pt x="13292" y="720"/>
                    <a:pt x="11631" y="1440"/>
                    <a:pt x="12877" y="2592"/>
                  </a:cubicBezTo>
                  <a:cubicBezTo>
                    <a:pt x="14123" y="3744"/>
                    <a:pt x="18277" y="5328"/>
                    <a:pt x="19938" y="7344"/>
                  </a:cubicBezTo>
                  <a:cubicBezTo>
                    <a:pt x="21600" y="9360"/>
                    <a:pt x="20769" y="11808"/>
                    <a:pt x="17031" y="14256"/>
                  </a:cubicBezTo>
                  <a:cubicBezTo>
                    <a:pt x="13292" y="16704"/>
                    <a:pt x="6646" y="191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033433" y="1919816"/>
              <a:ext cx="370417" cy="3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8" fill="norm" stroke="1" extrusionOk="0">
                  <a:moveTo>
                    <a:pt x="1234" y="7624"/>
                  </a:moveTo>
                  <a:cubicBezTo>
                    <a:pt x="617" y="11435"/>
                    <a:pt x="0" y="15247"/>
                    <a:pt x="0" y="17788"/>
                  </a:cubicBezTo>
                  <a:cubicBezTo>
                    <a:pt x="0" y="20329"/>
                    <a:pt x="617" y="21600"/>
                    <a:pt x="2654" y="18424"/>
                  </a:cubicBezTo>
                  <a:cubicBezTo>
                    <a:pt x="4690" y="15247"/>
                    <a:pt x="8146" y="7624"/>
                    <a:pt x="11541" y="3812"/>
                  </a:cubicBezTo>
                  <a:cubicBezTo>
                    <a:pt x="14935" y="0"/>
                    <a:pt x="1826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798062" y="1635811"/>
              <a:ext cx="196339" cy="48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22" fill="norm" stroke="1" extrusionOk="0">
                  <a:moveTo>
                    <a:pt x="21315" y="1059"/>
                  </a:moveTo>
                  <a:cubicBezTo>
                    <a:pt x="20626" y="585"/>
                    <a:pt x="19936" y="111"/>
                    <a:pt x="19017" y="17"/>
                  </a:cubicBezTo>
                  <a:cubicBezTo>
                    <a:pt x="18098" y="-78"/>
                    <a:pt x="16949" y="206"/>
                    <a:pt x="14421" y="1533"/>
                  </a:cubicBezTo>
                  <a:cubicBezTo>
                    <a:pt x="11894" y="2859"/>
                    <a:pt x="7987" y="5227"/>
                    <a:pt x="5115" y="7833"/>
                  </a:cubicBezTo>
                  <a:cubicBezTo>
                    <a:pt x="2243" y="10438"/>
                    <a:pt x="404" y="13280"/>
                    <a:pt x="60" y="15506"/>
                  </a:cubicBezTo>
                  <a:cubicBezTo>
                    <a:pt x="-285" y="17733"/>
                    <a:pt x="864" y="19343"/>
                    <a:pt x="3736" y="20243"/>
                  </a:cubicBezTo>
                  <a:cubicBezTo>
                    <a:pt x="6609" y="21143"/>
                    <a:pt x="11204" y="21333"/>
                    <a:pt x="1580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6129073" y="1677386"/>
              <a:ext cx="251107" cy="35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40" fill="norm" stroke="1" extrusionOk="0">
                  <a:moveTo>
                    <a:pt x="17561" y="1611"/>
                  </a:moveTo>
                  <a:cubicBezTo>
                    <a:pt x="18989" y="840"/>
                    <a:pt x="20417" y="69"/>
                    <a:pt x="20952" y="4"/>
                  </a:cubicBezTo>
                  <a:cubicBezTo>
                    <a:pt x="21488" y="-60"/>
                    <a:pt x="21131" y="583"/>
                    <a:pt x="19167" y="1804"/>
                  </a:cubicBezTo>
                  <a:cubicBezTo>
                    <a:pt x="17204" y="3026"/>
                    <a:pt x="13633" y="4826"/>
                    <a:pt x="11491" y="5919"/>
                  </a:cubicBezTo>
                  <a:cubicBezTo>
                    <a:pt x="9349" y="7011"/>
                    <a:pt x="8635" y="7397"/>
                    <a:pt x="7921" y="7783"/>
                  </a:cubicBezTo>
                  <a:cubicBezTo>
                    <a:pt x="7207" y="8169"/>
                    <a:pt x="6493" y="8554"/>
                    <a:pt x="6493" y="9004"/>
                  </a:cubicBezTo>
                  <a:cubicBezTo>
                    <a:pt x="6493" y="9454"/>
                    <a:pt x="7207" y="9969"/>
                    <a:pt x="8278" y="10226"/>
                  </a:cubicBezTo>
                  <a:cubicBezTo>
                    <a:pt x="9349" y="10483"/>
                    <a:pt x="10777" y="10483"/>
                    <a:pt x="11938" y="10483"/>
                  </a:cubicBezTo>
                  <a:cubicBezTo>
                    <a:pt x="13098" y="10483"/>
                    <a:pt x="13990" y="10483"/>
                    <a:pt x="14169" y="10740"/>
                  </a:cubicBezTo>
                  <a:cubicBezTo>
                    <a:pt x="14348" y="10997"/>
                    <a:pt x="13812" y="11511"/>
                    <a:pt x="11759" y="12476"/>
                  </a:cubicBezTo>
                  <a:cubicBezTo>
                    <a:pt x="9706" y="13440"/>
                    <a:pt x="6136" y="14854"/>
                    <a:pt x="3905" y="15883"/>
                  </a:cubicBezTo>
                  <a:cubicBezTo>
                    <a:pt x="1673" y="16911"/>
                    <a:pt x="781" y="17554"/>
                    <a:pt x="334" y="18261"/>
                  </a:cubicBezTo>
                  <a:cubicBezTo>
                    <a:pt x="-112" y="18969"/>
                    <a:pt x="-112" y="19740"/>
                    <a:pt x="334" y="20383"/>
                  </a:cubicBezTo>
                  <a:cubicBezTo>
                    <a:pt x="781" y="21026"/>
                    <a:pt x="1673" y="21540"/>
                    <a:pt x="5154" y="21540"/>
                  </a:cubicBezTo>
                  <a:cubicBezTo>
                    <a:pt x="8635" y="21540"/>
                    <a:pt x="14705" y="21026"/>
                    <a:pt x="20774" y="20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6521449" y="1807230"/>
              <a:ext cx="222251" cy="19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498"/>
                  </a:moveTo>
                  <a:cubicBezTo>
                    <a:pt x="2057" y="2772"/>
                    <a:pt x="4114" y="5045"/>
                    <a:pt x="4937" y="8229"/>
                  </a:cubicBezTo>
                  <a:cubicBezTo>
                    <a:pt x="5760" y="11412"/>
                    <a:pt x="5349" y="15504"/>
                    <a:pt x="4834" y="18005"/>
                  </a:cubicBezTo>
                  <a:cubicBezTo>
                    <a:pt x="4320" y="20507"/>
                    <a:pt x="3703" y="21416"/>
                    <a:pt x="3189" y="21302"/>
                  </a:cubicBezTo>
                  <a:cubicBezTo>
                    <a:pt x="2674" y="21189"/>
                    <a:pt x="2263" y="20052"/>
                    <a:pt x="3291" y="17437"/>
                  </a:cubicBezTo>
                  <a:cubicBezTo>
                    <a:pt x="4320" y="14822"/>
                    <a:pt x="6789" y="10730"/>
                    <a:pt x="8846" y="7774"/>
                  </a:cubicBezTo>
                  <a:cubicBezTo>
                    <a:pt x="10903" y="4818"/>
                    <a:pt x="12549" y="2999"/>
                    <a:pt x="13886" y="1749"/>
                  </a:cubicBezTo>
                  <a:cubicBezTo>
                    <a:pt x="15223" y="498"/>
                    <a:pt x="16251" y="-184"/>
                    <a:pt x="16869" y="43"/>
                  </a:cubicBezTo>
                  <a:cubicBezTo>
                    <a:pt x="17486" y="271"/>
                    <a:pt x="17691" y="1408"/>
                    <a:pt x="17177" y="3568"/>
                  </a:cubicBezTo>
                  <a:cubicBezTo>
                    <a:pt x="16663" y="5728"/>
                    <a:pt x="15429" y="8911"/>
                    <a:pt x="15223" y="11753"/>
                  </a:cubicBezTo>
                  <a:cubicBezTo>
                    <a:pt x="15017" y="14595"/>
                    <a:pt x="15840" y="17096"/>
                    <a:pt x="17074" y="18574"/>
                  </a:cubicBezTo>
                  <a:cubicBezTo>
                    <a:pt x="18309" y="20052"/>
                    <a:pt x="19954" y="20507"/>
                    <a:pt x="21600" y="20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6864349" y="196426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6991349" y="1766491"/>
              <a:ext cx="135468" cy="50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5062" y="5663"/>
                  </a:moveTo>
                  <a:cubicBezTo>
                    <a:pt x="3712" y="8073"/>
                    <a:pt x="2362" y="10482"/>
                    <a:pt x="1687" y="12937"/>
                  </a:cubicBezTo>
                  <a:cubicBezTo>
                    <a:pt x="1012" y="15392"/>
                    <a:pt x="1012" y="17891"/>
                    <a:pt x="1012" y="19408"/>
                  </a:cubicBezTo>
                  <a:cubicBezTo>
                    <a:pt x="1012" y="20925"/>
                    <a:pt x="1012" y="21461"/>
                    <a:pt x="1181" y="21461"/>
                  </a:cubicBezTo>
                  <a:cubicBezTo>
                    <a:pt x="1350" y="21461"/>
                    <a:pt x="1687" y="20925"/>
                    <a:pt x="2700" y="19051"/>
                  </a:cubicBezTo>
                  <a:cubicBezTo>
                    <a:pt x="3712" y="17177"/>
                    <a:pt x="5400" y="13963"/>
                    <a:pt x="6919" y="10884"/>
                  </a:cubicBezTo>
                  <a:cubicBezTo>
                    <a:pt x="8437" y="7805"/>
                    <a:pt x="9788" y="4859"/>
                    <a:pt x="10800" y="3030"/>
                  </a:cubicBezTo>
                  <a:cubicBezTo>
                    <a:pt x="11812" y="1200"/>
                    <a:pt x="12487" y="486"/>
                    <a:pt x="13669" y="173"/>
                  </a:cubicBezTo>
                  <a:cubicBezTo>
                    <a:pt x="14850" y="-139"/>
                    <a:pt x="16538" y="-50"/>
                    <a:pt x="18225" y="620"/>
                  </a:cubicBezTo>
                  <a:cubicBezTo>
                    <a:pt x="19912" y="1289"/>
                    <a:pt x="21600" y="2539"/>
                    <a:pt x="21600" y="3744"/>
                  </a:cubicBezTo>
                  <a:cubicBezTo>
                    <a:pt x="21600" y="4949"/>
                    <a:pt x="19912" y="6109"/>
                    <a:pt x="16031" y="6957"/>
                  </a:cubicBezTo>
                  <a:cubicBezTo>
                    <a:pt x="12150" y="7805"/>
                    <a:pt x="6075" y="8340"/>
                    <a:pt x="0" y="8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137399" y="1970616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188199" y="1964266"/>
              <a:ext cx="889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7342483" y="1772566"/>
              <a:ext cx="87017" cy="25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523" fill="norm" stroke="1" extrusionOk="0">
                  <a:moveTo>
                    <a:pt x="21142" y="1173"/>
                  </a:moveTo>
                  <a:cubicBezTo>
                    <a:pt x="18571" y="637"/>
                    <a:pt x="15999" y="102"/>
                    <a:pt x="13428" y="12"/>
                  </a:cubicBezTo>
                  <a:cubicBezTo>
                    <a:pt x="10856" y="-77"/>
                    <a:pt x="8285" y="280"/>
                    <a:pt x="5456" y="2958"/>
                  </a:cubicBezTo>
                  <a:cubicBezTo>
                    <a:pt x="2628" y="5635"/>
                    <a:pt x="-458" y="10634"/>
                    <a:pt x="56" y="14115"/>
                  </a:cubicBezTo>
                  <a:cubicBezTo>
                    <a:pt x="571" y="17596"/>
                    <a:pt x="4685" y="19559"/>
                    <a:pt x="8799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7454899" y="1843616"/>
              <a:ext cx="196851" cy="14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0"/>
                  </a:moveTo>
                  <a:cubicBezTo>
                    <a:pt x="1161" y="300"/>
                    <a:pt x="2323" y="600"/>
                    <a:pt x="3252" y="3150"/>
                  </a:cubicBezTo>
                  <a:cubicBezTo>
                    <a:pt x="4181" y="5700"/>
                    <a:pt x="4877" y="10500"/>
                    <a:pt x="4877" y="13650"/>
                  </a:cubicBezTo>
                  <a:cubicBezTo>
                    <a:pt x="4877" y="16800"/>
                    <a:pt x="4181" y="18300"/>
                    <a:pt x="3368" y="19500"/>
                  </a:cubicBezTo>
                  <a:cubicBezTo>
                    <a:pt x="2555" y="20700"/>
                    <a:pt x="1626" y="21600"/>
                    <a:pt x="1394" y="21000"/>
                  </a:cubicBezTo>
                  <a:cubicBezTo>
                    <a:pt x="1161" y="20400"/>
                    <a:pt x="1626" y="18300"/>
                    <a:pt x="2555" y="15450"/>
                  </a:cubicBezTo>
                  <a:cubicBezTo>
                    <a:pt x="3484" y="12600"/>
                    <a:pt x="4877" y="9000"/>
                    <a:pt x="6271" y="6150"/>
                  </a:cubicBezTo>
                  <a:cubicBezTo>
                    <a:pt x="7665" y="3300"/>
                    <a:pt x="9058" y="1200"/>
                    <a:pt x="9755" y="1350"/>
                  </a:cubicBezTo>
                  <a:cubicBezTo>
                    <a:pt x="10452" y="1500"/>
                    <a:pt x="10452" y="3900"/>
                    <a:pt x="10452" y="5850"/>
                  </a:cubicBezTo>
                  <a:cubicBezTo>
                    <a:pt x="10452" y="7800"/>
                    <a:pt x="10452" y="9300"/>
                    <a:pt x="11381" y="10800"/>
                  </a:cubicBezTo>
                  <a:cubicBezTo>
                    <a:pt x="12310" y="12300"/>
                    <a:pt x="14168" y="13800"/>
                    <a:pt x="16026" y="14400"/>
                  </a:cubicBezTo>
                  <a:cubicBezTo>
                    <a:pt x="17884" y="15000"/>
                    <a:pt x="19742" y="14700"/>
                    <a:pt x="2160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7639049" y="1703916"/>
              <a:ext cx="10058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0" y="0"/>
                  </a:moveTo>
                  <a:cubicBezTo>
                    <a:pt x="4500" y="1920"/>
                    <a:pt x="9000" y="3840"/>
                    <a:pt x="13275" y="6540"/>
                  </a:cubicBezTo>
                  <a:cubicBezTo>
                    <a:pt x="17550" y="9240"/>
                    <a:pt x="21600" y="12720"/>
                    <a:pt x="21375" y="15360"/>
                  </a:cubicBezTo>
                  <a:cubicBezTo>
                    <a:pt x="21150" y="18000"/>
                    <a:pt x="16650" y="19800"/>
                    <a:pt x="121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7759699" y="1665816"/>
              <a:ext cx="8508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8229" y="886"/>
                  </a:cubicBezTo>
                  <a:cubicBezTo>
                    <a:pt x="11314" y="1772"/>
                    <a:pt x="14914" y="3545"/>
                    <a:pt x="17486" y="6314"/>
                  </a:cubicBezTo>
                  <a:cubicBezTo>
                    <a:pt x="20057" y="9083"/>
                    <a:pt x="21600" y="12849"/>
                    <a:pt x="20057" y="15563"/>
                  </a:cubicBezTo>
                  <a:cubicBezTo>
                    <a:pt x="18514" y="18277"/>
                    <a:pt x="13886" y="19938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7893049" y="1440754"/>
              <a:ext cx="158751" cy="18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1779"/>
                  </a:moveTo>
                  <a:cubicBezTo>
                    <a:pt x="1152" y="1050"/>
                    <a:pt x="2304" y="322"/>
                    <a:pt x="3600" y="80"/>
                  </a:cubicBezTo>
                  <a:cubicBezTo>
                    <a:pt x="4896" y="-163"/>
                    <a:pt x="6336" y="80"/>
                    <a:pt x="7632" y="1779"/>
                  </a:cubicBezTo>
                  <a:cubicBezTo>
                    <a:pt x="8928" y="3477"/>
                    <a:pt x="10080" y="6633"/>
                    <a:pt x="10080" y="8817"/>
                  </a:cubicBezTo>
                  <a:cubicBezTo>
                    <a:pt x="10080" y="11001"/>
                    <a:pt x="8928" y="12215"/>
                    <a:pt x="7920" y="13428"/>
                  </a:cubicBezTo>
                  <a:cubicBezTo>
                    <a:pt x="6912" y="14641"/>
                    <a:pt x="6048" y="15855"/>
                    <a:pt x="6192" y="16826"/>
                  </a:cubicBezTo>
                  <a:cubicBezTo>
                    <a:pt x="6336" y="17797"/>
                    <a:pt x="7488" y="18525"/>
                    <a:pt x="10224" y="19253"/>
                  </a:cubicBezTo>
                  <a:cubicBezTo>
                    <a:pt x="12960" y="19981"/>
                    <a:pt x="17280" y="20709"/>
                    <a:pt x="21600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76250" y="0"/>
              <a:ext cx="438151" cy="4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4" y="18561"/>
                    <a:pt x="3548" y="15522"/>
                    <a:pt x="5165" y="12428"/>
                  </a:cubicBezTo>
                  <a:cubicBezTo>
                    <a:pt x="6783" y="9335"/>
                    <a:pt x="8243" y="6187"/>
                    <a:pt x="9078" y="4287"/>
                  </a:cubicBezTo>
                  <a:cubicBezTo>
                    <a:pt x="9913" y="2388"/>
                    <a:pt x="10122" y="1737"/>
                    <a:pt x="10278" y="1140"/>
                  </a:cubicBezTo>
                  <a:cubicBezTo>
                    <a:pt x="10435" y="543"/>
                    <a:pt x="10539" y="0"/>
                    <a:pt x="10800" y="0"/>
                  </a:cubicBezTo>
                  <a:cubicBezTo>
                    <a:pt x="11061" y="0"/>
                    <a:pt x="11478" y="543"/>
                    <a:pt x="12470" y="2171"/>
                  </a:cubicBezTo>
                  <a:cubicBezTo>
                    <a:pt x="13461" y="3799"/>
                    <a:pt x="15026" y="6513"/>
                    <a:pt x="16330" y="8846"/>
                  </a:cubicBezTo>
                  <a:cubicBezTo>
                    <a:pt x="17635" y="11180"/>
                    <a:pt x="18678" y="13134"/>
                    <a:pt x="19409" y="14436"/>
                  </a:cubicBezTo>
                  <a:cubicBezTo>
                    <a:pt x="20139" y="15739"/>
                    <a:pt x="20557" y="16390"/>
                    <a:pt x="20870" y="16716"/>
                  </a:cubicBezTo>
                  <a:cubicBezTo>
                    <a:pt x="21183" y="17041"/>
                    <a:pt x="21391" y="17041"/>
                    <a:pt x="21600" y="1704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816349" y="1516501"/>
              <a:ext cx="256445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15" fill="norm" stroke="1" extrusionOk="0">
                  <a:moveTo>
                    <a:pt x="0" y="21515"/>
                  </a:moveTo>
                  <a:cubicBezTo>
                    <a:pt x="1770" y="17605"/>
                    <a:pt x="3541" y="13694"/>
                    <a:pt x="4957" y="10808"/>
                  </a:cubicBezTo>
                  <a:cubicBezTo>
                    <a:pt x="6374" y="7922"/>
                    <a:pt x="7436" y="6060"/>
                    <a:pt x="8144" y="4663"/>
                  </a:cubicBezTo>
                  <a:cubicBezTo>
                    <a:pt x="8852" y="3267"/>
                    <a:pt x="9207" y="2336"/>
                    <a:pt x="9649" y="1498"/>
                  </a:cubicBezTo>
                  <a:cubicBezTo>
                    <a:pt x="10092" y="660"/>
                    <a:pt x="10623" y="-85"/>
                    <a:pt x="11331" y="8"/>
                  </a:cubicBezTo>
                  <a:cubicBezTo>
                    <a:pt x="12039" y="101"/>
                    <a:pt x="12925" y="1032"/>
                    <a:pt x="14075" y="3453"/>
                  </a:cubicBezTo>
                  <a:cubicBezTo>
                    <a:pt x="15226" y="5874"/>
                    <a:pt x="16643" y="9784"/>
                    <a:pt x="17528" y="12391"/>
                  </a:cubicBezTo>
                  <a:cubicBezTo>
                    <a:pt x="18413" y="14998"/>
                    <a:pt x="18767" y="16301"/>
                    <a:pt x="19387" y="17512"/>
                  </a:cubicBezTo>
                  <a:cubicBezTo>
                    <a:pt x="20007" y="18722"/>
                    <a:pt x="20892" y="19839"/>
                    <a:pt x="21246" y="19932"/>
                  </a:cubicBezTo>
                  <a:cubicBezTo>
                    <a:pt x="21600" y="20025"/>
                    <a:pt x="21423" y="19094"/>
                    <a:pt x="21246" y="1816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7080249" y="1519267"/>
              <a:ext cx="260351" cy="22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0221"/>
                  </a:moveTo>
                  <a:cubicBezTo>
                    <a:pt x="878" y="18387"/>
                    <a:pt x="1756" y="16553"/>
                    <a:pt x="3512" y="13497"/>
                  </a:cubicBezTo>
                  <a:cubicBezTo>
                    <a:pt x="5268" y="10440"/>
                    <a:pt x="7902" y="6161"/>
                    <a:pt x="9483" y="3614"/>
                  </a:cubicBezTo>
                  <a:cubicBezTo>
                    <a:pt x="11063" y="1067"/>
                    <a:pt x="11590" y="252"/>
                    <a:pt x="12293" y="48"/>
                  </a:cubicBezTo>
                  <a:cubicBezTo>
                    <a:pt x="12995" y="-156"/>
                    <a:pt x="13873" y="252"/>
                    <a:pt x="14663" y="1984"/>
                  </a:cubicBezTo>
                  <a:cubicBezTo>
                    <a:pt x="15454" y="3716"/>
                    <a:pt x="16156" y="6772"/>
                    <a:pt x="16859" y="10033"/>
                  </a:cubicBezTo>
                  <a:cubicBezTo>
                    <a:pt x="17561" y="13293"/>
                    <a:pt x="18263" y="16757"/>
                    <a:pt x="19054" y="18693"/>
                  </a:cubicBezTo>
                  <a:cubicBezTo>
                    <a:pt x="19844" y="20629"/>
                    <a:pt x="20722" y="21036"/>
                    <a:pt x="21600" y="2144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0" y="3083983"/>
              <a:ext cx="208191" cy="43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83" fill="norm" stroke="1" extrusionOk="0">
                  <a:moveTo>
                    <a:pt x="0" y="5268"/>
                  </a:moveTo>
                  <a:cubicBezTo>
                    <a:pt x="642" y="8956"/>
                    <a:pt x="1283" y="12644"/>
                    <a:pt x="1711" y="14962"/>
                  </a:cubicBezTo>
                  <a:cubicBezTo>
                    <a:pt x="2139" y="17280"/>
                    <a:pt x="2352" y="18228"/>
                    <a:pt x="2673" y="19124"/>
                  </a:cubicBezTo>
                  <a:cubicBezTo>
                    <a:pt x="2994" y="20020"/>
                    <a:pt x="3422" y="20862"/>
                    <a:pt x="3743" y="20968"/>
                  </a:cubicBezTo>
                  <a:cubicBezTo>
                    <a:pt x="4063" y="21073"/>
                    <a:pt x="4277" y="20441"/>
                    <a:pt x="3850" y="18492"/>
                  </a:cubicBezTo>
                  <a:cubicBezTo>
                    <a:pt x="3422" y="16542"/>
                    <a:pt x="2352" y="13276"/>
                    <a:pt x="1711" y="10379"/>
                  </a:cubicBezTo>
                  <a:cubicBezTo>
                    <a:pt x="1069" y="7481"/>
                    <a:pt x="855" y="4952"/>
                    <a:pt x="749" y="3424"/>
                  </a:cubicBezTo>
                  <a:cubicBezTo>
                    <a:pt x="642" y="1897"/>
                    <a:pt x="642" y="1370"/>
                    <a:pt x="1069" y="896"/>
                  </a:cubicBezTo>
                  <a:cubicBezTo>
                    <a:pt x="1497" y="421"/>
                    <a:pt x="2352" y="0"/>
                    <a:pt x="4598" y="0"/>
                  </a:cubicBezTo>
                  <a:cubicBezTo>
                    <a:pt x="6844" y="0"/>
                    <a:pt x="10479" y="421"/>
                    <a:pt x="13687" y="1791"/>
                  </a:cubicBezTo>
                  <a:cubicBezTo>
                    <a:pt x="16895" y="3161"/>
                    <a:pt x="19675" y="5479"/>
                    <a:pt x="20638" y="8113"/>
                  </a:cubicBezTo>
                  <a:cubicBezTo>
                    <a:pt x="21600" y="10747"/>
                    <a:pt x="20745" y="13698"/>
                    <a:pt x="18820" y="15805"/>
                  </a:cubicBezTo>
                  <a:cubicBezTo>
                    <a:pt x="16895" y="17912"/>
                    <a:pt x="13901" y="19177"/>
                    <a:pt x="11869" y="19967"/>
                  </a:cubicBezTo>
                  <a:cubicBezTo>
                    <a:pt x="9838" y="20757"/>
                    <a:pt x="8768" y="21073"/>
                    <a:pt x="7592" y="21284"/>
                  </a:cubicBezTo>
                  <a:cubicBezTo>
                    <a:pt x="6416" y="21495"/>
                    <a:pt x="5133" y="21600"/>
                    <a:pt x="5240" y="21284"/>
                  </a:cubicBezTo>
                  <a:cubicBezTo>
                    <a:pt x="5347" y="20968"/>
                    <a:pt x="6844" y="20230"/>
                    <a:pt x="8341" y="19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361950" y="3277493"/>
              <a:ext cx="1333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486" y="11040"/>
                    <a:pt x="10971" y="1783"/>
                    <a:pt x="14571" y="240"/>
                  </a:cubicBezTo>
                  <a:cubicBezTo>
                    <a:pt x="18171" y="-1303"/>
                    <a:pt x="19886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393700" y="3386666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4400"/>
                    <a:pt x="4431" y="7200"/>
                    <a:pt x="8031" y="3600"/>
                  </a:cubicBezTo>
                  <a:cubicBezTo>
                    <a:pt x="11631" y="0"/>
                    <a:pt x="1661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58277" y="3019363"/>
              <a:ext cx="143423" cy="48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99" fill="norm" stroke="1" extrusionOk="0">
                  <a:moveTo>
                    <a:pt x="20908" y="1078"/>
                  </a:moveTo>
                  <a:cubicBezTo>
                    <a:pt x="17514" y="517"/>
                    <a:pt x="14119" y="-44"/>
                    <a:pt x="10417" y="3"/>
                  </a:cubicBezTo>
                  <a:cubicBezTo>
                    <a:pt x="6714" y="50"/>
                    <a:pt x="2702" y="704"/>
                    <a:pt x="1005" y="1546"/>
                  </a:cubicBezTo>
                  <a:cubicBezTo>
                    <a:pt x="-692" y="2387"/>
                    <a:pt x="-75" y="3416"/>
                    <a:pt x="1622" y="4304"/>
                  </a:cubicBezTo>
                  <a:cubicBezTo>
                    <a:pt x="3319" y="5192"/>
                    <a:pt x="6097" y="5940"/>
                    <a:pt x="7948" y="6875"/>
                  </a:cubicBezTo>
                  <a:cubicBezTo>
                    <a:pt x="9799" y="7811"/>
                    <a:pt x="10725" y="8933"/>
                    <a:pt x="10108" y="9914"/>
                  </a:cubicBezTo>
                  <a:cubicBezTo>
                    <a:pt x="9491" y="10896"/>
                    <a:pt x="7331" y="11738"/>
                    <a:pt x="5479" y="12252"/>
                  </a:cubicBezTo>
                  <a:cubicBezTo>
                    <a:pt x="3628" y="12766"/>
                    <a:pt x="2085" y="12953"/>
                    <a:pt x="1931" y="12907"/>
                  </a:cubicBezTo>
                  <a:cubicBezTo>
                    <a:pt x="1777" y="12860"/>
                    <a:pt x="3011" y="12579"/>
                    <a:pt x="4399" y="12486"/>
                  </a:cubicBezTo>
                  <a:cubicBezTo>
                    <a:pt x="5788" y="12392"/>
                    <a:pt x="7331" y="12486"/>
                    <a:pt x="8257" y="12813"/>
                  </a:cubicBezTo>
                  <a:cubicBezTo>
                    <a:pt x="9182" y="13140"/>
                    <a:pt x="9491" y="13701"/>
                    <a:pt x="8411" y="14683"/>
                  </a:cubicBezTo>
                  <a:cubicBezTo>
                    <a:pt x="7331" y="15665"/>
                    <a:pt x="4862" y="17068"/>
                    <a:pt x="3319" y="18003"/>
                  </a:cubicBezTo>
                  <a:cubicBezTo>
                    <a:pt x="1777" y="18938"/>
                    <a:pt x="1159" y="19405"/>
                    <a:pt x="697" y="19920"/>
                  </a:cubicBezTo>
                  <a:cubicBezTo>
                    <a:pt x="234" y="20434"/>
                    <a:pt x="-75" y="20995"/>
                    <a:pt x="542" y="21275"/>
                  </a:cubicBezTo>
                  <a:cubicBezTo>
                    <a:pt x="1159" y="21556"/>
                    <a:pt x="2702" y="21556"/>
                    <a:pt x="6097" y="21369"/>
                  </a:cubicBezTo>
                  <a:cubicBezTo>
                    <a:pt x="9491" y="21182"/>
                    <a:pt x="14737" y="20808"/>
                    <a:pt x="19982" y="20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098550" y="3086137"/>
              <a:ext cx="185501" cy="37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77" fill="norm" stroke="1" extrusionOk="0">
                  <a:moveTo>
                    <a:pt x="0" y="3014"/>
                  </a:moveTo>
                  <a:cubicBezTo>
                    <a:pt x="4369" y="2049"/>
                    <a:pt x="8737" y="1084"/>
                    <a:pt x="12256" y="541"/>
                  </a:cubicBezTo>
                  <a:cubicBezTo>
                    <a:pt x="15775" y="-2"/>
                    <a:pt x="18445" y="-123"/>
                    <a:pt x="19901" y="118"/>
                  </a:cubicBezTo>
                  <a:cubicBezTo>
                    <a:pt x="21357" y="360"/>
                    <a:pt x="21600" y="963"/>
                    <a:pt x="20872" y="3014"/>
                  </a:cubicBezTo>
                  <a:cubicBezTo>
                    <a:pt x="20144" y="5066"/>
                    <a:pt x="18445" y="8565"/>
                    <a:pt x="17474" y="11884"/>
                  </a:cubicBezTo>
                  <a:cubicBezTo>
                    <a:pt x="16503" y="15202"/>
                    <a:pt x="16261" y="18340"/>
                    <a:pt x="16018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168400" y="3310466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5600"/>
                    <a:pt x="1543" y="9600"/>
                    <a:pt x="5143" y="6000"/>
                  </a:cubicBezTo>
                  <a:cubicBezTo>
                    <a:pt x="8743" y="2400"/>
                    <a:pt x="1517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333500" y="3399366"/>
              <a:ext cx="889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771650" y="3075516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535"/>
                    <a:pt x="0" y="7069"/>
                    <a:pt x="3600" y="10669"/>
                  </a:cubicBezTo>
                  <a:cubicBezTo>
                    <a:pt x="7200" y="14269"/>
                    <a:pt x="14400" y="179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841500" y="3418416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226172" y="3026254"/>
              <a:ext cx="164775" cy="35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25" fill="norm" stroke="1" extrusionOk="0">
                  <a:moveTo>
                    <a:pt x="342" y="3299"/>
                  </a:moveTo>
                  <a:cubicBezTo>
                    <a:pt x="72" y="2671"/>
                    <a:pt x="-198" y="2043"/>
                    <a:pt x="207" y="1541"/>
                  </a:cubicBezTo>
                  <a:cubicBezTo>
                    <a:pt x="612" y="1039"/>
                    <a:pt x="1692" y="662"/>
                    <a:pt x="4527" y="348"/>
                  </a:cubicBezTo>
                  <a:cubicBezTo>
                    <a:pt x="7362" y="34"/>
                    <a:pt x="11952" y="-217"/>
                    <a:pt x="14787" y="285"/>
                  </a:cubicBezTo>
                  <a:cubicBezTo>
                    <a:pt x="17622" y="788"/>
                    <a:pt x="18702" y="2043"/>
                    <a:pt x="18297" y="3299"/>
                  </a:cubicBezTo>
                  <a:cubicBezTo>
                    <a:pt x="17892" y="4555"/>
                    <a:pt x="16002" y="5811"/>
                    <a:pt x="14517" y="6627"/>
                  </a:cubicBezTo>
                  <a:cubicBezTo>
                    <a:pt x="13032" y="7443"/>
                    <a:pt x="11952" y="7820"/>
                    <a:pt x="11142" y="8323"/>
                  </a:cubicBezTo>
                  <a:cubicBezTo>
                    <a:pt x="10332" y="8825"/>
                    <a:pt x="9792" y="9453"/>
                    <a:pt x="10197" y="9955"/>
                  </a:cubicBezTo>
                  <a:cubicBezTo>
                    <a:pt x="10602" y="10457"/>
                    <a:pt x="11952" y="10834"/>
                    <a:pt x="13977" y="11776"/>
                  </a:cubicBezTo>
                  <a:cubicBezTo>
                    <a:pt x="16002" y="12718"/>
                    <a:pt x="18702" y="14225"/>
                    <a:pt x="20052" y="15355"/>
                  </a:cubicBezTo>
                  <a:cubicBezTo>
                    <a:pt x="21402" y="16485"/>
                    <a:pt x="21402" y="17239"/>
                    <a:pt x="19647" y="18181"/>
                  </a:cubicBezTo>
                  <a:cubicBezTo>
                    <a:pt x="17892" y="19123"/>
                    <a:pt x="14382" y="20253"/>
                    <a:pt x="11817" y="20818"/>
                  </a:cubicBezTo>
                  <a:cubicBezTo>
                    <a:pt x="9252" y="21383"/>
                    <a:pt x="7632" y="21383"/>
                    <a:pt x="6147" y="21257"/>
                  </a:cubicBezTo>
                  <a:cubicBezTo>
                    <a:pt x="4662" y="21132"/>
                    <a:pt x="3312" y="20881"/>
                    <a:pt x="2772" y="20190"/>
                  </a:cubicBezTo>
                  <a:cubicBezTo>
                    <a:pt x="2232" y="19499"/>
                    <a:pt x="2502" y="18369"/>
                    <a:pt x="2772" y="17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476500" y="2945839"/>
              <a:ext cx="178864" cy="60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545" fill="norm" stroke="1" extrusionOk="0">
                  <a:moveTo>
                    <a:pt x="13255" y="96"/>
                  </a:moveTo>
                  <a:cubicBezTo>
                    <a:pt x="14482" y="20"/>
                    <a:pt x="15709" y="-55"/>
                    <a:pt x="16814" y="58"/>
                  </a:cubicBezTo>
                  <a:cubicBezTo>
                    <a:pt x="17918" y="171"/>
                    <a:pt x="18900" y="472"/>
                    <a:pt x="19514" y="1112"/>
                  </a:cubicBezTo>
                  <a:cubicBezTo>
                    <a:pt x="20127" y="1751"/>
                    <a:pt x="20373" y="2730"/>
                    <a:pt x="19268" y="4047"/>
                  </a:cubicBezTo>
                  <a:cubicBezTo>
                    <a:pt x="18164" y="5364"/>
                    <a:pt x="15709" y="7020"/>
                    <a:pt x="14236" y="8261"/>
                  </a:cubicBezTo>
                  <a:cubicBezTo>
                    <a:pt x="12764" y="9503"/>
                    <a:pt x="12273" y="10331"/>
                    <a:pt x="12027" y="10933"/>
                  </a:cubicBezTo>
                  <a:cubicBezTo>
                    <a:pt x="11782" y="11535"/>
                    <a:pt x="11782" y="11912"/>
                    <a:pt x="13009" y="12551"/>
                  </a:cubicBezTo>
                  <a:cubicBezTo>
                    <a:pt x="14236" y="13191"/>
                    <a:pt x="16691" y="14094"/>
                    <a:pt x="18532" y="15110"/>
                  </a:cubicBezTo>
                  <a:cubicBezTo>
                    <a:pt x="20373" y="16126"/>
                    <a:pt x="21600" y="17255"/>
                    <a:pt x="20005" y="18271"/>
                  </a:cubicBezTo>
                  <a:cubicBezTo>
                    <a:pt x="18409" y="19287"/>
                    <a:pt x="13991" y="20190"/>
                    <a:pt x="10186" y="20717"/>
                  </a:cubicBezTo>
                  <a:cubicBezTo>
                    <a:pt x="6382" y="21244"/>
                    <a:pt x="3191" y="21394"/>
                    <a:pt x="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680823" y="4751916"/>
              <a:ext cx="379627" cy="25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83" fill="norm" stroke="1" extrusionOk="0">
                  <a:moveTo>
                    <a:pt x="4242" y="0"/>
                  </a:moveTo>
                  <a:cubicBezTo>
                    <a:pt x="4722" y="531"/>
                    <a:pt x="5202" y="1062"/>
                    <a:pt x="5502" y="3010"/>
                  </a:cubicBezTo>
                  <a:cubicBezTo>
                    <a:pt x="5802" y="4957"/>
                    <a:pt x="5922" y="8321"/>
                    <a:pt x="5742" y="11420"/>
                  </a:cubicBezTo>
                  <a:cubicBezTo>
                    <a:pt x="5562" y="14518"/>
                    <a:pt x="5082" y="17351"/>
                    <a:pt x="4602" y="19033"/>
                  </a:cubicBezTo>
                  <a:cubicBezTo>
                    <a:pt x="4122" y="20715"/>
                    <a:pt x="3642" y="21246"/>
                    <a:pt x="3102" y="21423"/>
                  </a:cubicBezTo>
                  <a:cubicBezTo>
                    <a:pt x="2562" y="21600"/>
                    <a:pt x="1962" y="21423"/>
                    <a:pt x="1422" y="20361"/>
                  </a:cubicBezTo>
                  <a:cubicBezTo>
                    <a:pt x="882" y="19298"/>
                    <a:pt x="402" y="17351"/>
                    <a:pt x="162" y="14961"/>
                  </a:cubicBezTo>
                  <a:cubicBezTo>
                    <a:pt x="-78" y="12570"/>
                    <a:pt x="-78" y="9738"/>
                    <a:pt x="342" y="7702"/>
                  </a:cubicBezTo>
                  <a:cubicBezTo>
                    <a:pt x="762" y="5666"/>
                    <a:pt x="1602" y="4426"/>
                    <a:pt x="3642" y="3807"/>
                  </a:cubicBezTo>
                  <a:cubicBezTo>
                    <a:pt x="5682" y="3187"/>
                    <a:pt x="8922" y="3187"/>
                    <a:pt x="12102" y="3187"/>
                  </a:cubicBezTo>
                  <a:cubicBezTo>
                    <a:pt x="15282" y="3187"/>
                    <a:pt x="18402" y="3187"/>
                    <a:pt x="21522" y="3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132017" y="4618566"/>
              <a:ext cx="16973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1384" y="0"/>
                  </a:moveTo>
                  <a:cubicBezTo>
                    <a:pt x="2717" y="0"/>
                    <a:pt x="4051" y="0"/>
                    <a:pt x="5384" y="360"/>
                  </a:cubicBezTo>
                  <a:cubicBezTo>
                    <a:pt x="6717" y="720"/>
                    <a:pt x="8051" y="1440"/>
                    <a:pt x="7384" y="4080"/>
                  </a:cubicBezTo>
                  <a:cubicBezTo>
                    <a:pt x="6717" y="6720"/>
                    <a:pt x="4051" y="11280"/>
                    <a:pt x="2317" y="14040"/>
                  </a:cubicBezTo>
                  <a:cubicBezTo>
                    <a:pt x="584" y="16800"/>
                    <a:pt x="-216" y="17760"/>
                    <a:pt x="51" y="18240"/>
                  </a:cubicBezTo>
                  <a:cubicBezTo>
                    <a:pt x="317" y="18720"/>
                    <a:pt x="1651" y="18720"/>
                    <a:pt x="5384" y="19200"/>
                  </a:cubicBezTo>
                  <a:cubicBezTo>
                    <a:pt x="9117" y="19680"/>
                    <a:pt x="15251" y="20640"/>
                    <a:pt x="213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842180" y="4450443"/>
              <a:ext cx="173820" cy="16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524" fill="norm" stroke="1" extrusionOk="0">
                  <a:moveTo>
                    <a:pt x="6537" y="372"/>
                  </a:moveTo>
                  <a:cubicBezTo>
                    <a:pt x="5757" y="2974"/>
                    <a:pt x="4976" y="5577"/>
                    <a:pt x="4325" y="8570"/>
                  </a:cubicBezTo>
                  <a:cubicBezTo>
                    <a:pt x="3675" y="11562"/>
                    <a:pt x="3154" y="14945"/>
                    <a:pt x="2373" y="17288"/>
                  </a:cubicBezTo>
                  <a:cubicBezTo>
                    <a:pt x="1593" y="19630"/>
                    <a:pt x="552" y="20931"/>
                    <a:pt x="161" y="20411"/>
                  </a:cubicBezTo>
                  <a:cubicBezTo>
                    <a:pt x="-229" y="19890"/>
                    <a:pt x="31" y="17548"/>
                    <a:pt x="1593" y="14295"/>
                  </a:cubicBezTo>
                  <a:cubicBezTo>
                    <a:pt x="3154" y="11042"/>
                    <a:pt x="6017" y="6878"/>
                    <a:pt x="7969" y="4406"/>
                  </a:cubicBezTo>
                  <a:cubicBezTo>
                    <a:pt x="9920" y="1933"/>
                    <a:pt x="10961" y="1153"/>
                    <a:pt x="12132" y="502"/>
                  </a:cubicBezTo>
                  <a:cubicBezTo>
                    <a:pt x="13304" y="-149"/>
                    <a:pt x="14605" y="-669"/>
                    <a:pt x="16166" y="2324"/>
                  </a:cubicBezTo>
                  <a:cubicBezTo>
                    <a:pt x="17728" y="5317"/>
                    <a:pt x="19549" y="11823"/>
                    <a:pt x="21371" y="18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898650" y="4847166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4400"/>
                    <a:pt x="9474" y="7200"/>
                    <a:pt x="13074" y="3600"/>
                  </a:cubicBezTo>
                  <a:cubicBezTo>
                    <a:pt x="16674" y="0"/>
                    <a:pt x="1913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892300" y="5012266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575675" y="4758266"/>
              <a:ext cx="408826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9835" y="0"/>
                  </a:moveTo>
                  <a:cubicBezTo>
                    <a:pt x="18387" y="624"/>
                    <a:pt x="16940" y="1249"/>
                    <a:pt x="14602" y="2185"/>
                  </a:cubicBezTo>
                  <a:cubicBezTo>
                    <a:pt x="12264" y="3121"/>
                    <a:pt x="9035" y="4370"/>
                    <a:pt x="7086" y="5182"/>
                  </a:cubicBezTo>
                  <a:cubicBezTo>
                    <a:pt x="5138" y="5993"/>
                    <a:pt x="4470" y="6368"/>
                    <a:pt x="3913" y="6805"/>
                  </a:cubicBezTo>
                  <a:cubicBezTo>
                    <a:pt x="3357" y="7242"/>
                    <a:pt x="2911" y="7741"/>
                    <a:pt x="3023" y="8053"/>
                  </a:cubicBezTo>
                  <a:cubicBezTo>
                    <a:pt x="3134" y="8365"/>
                    <a:pt x="3802" y="8490"/>
                    <a:pt x="5639" y="8553"/>
                  </a:cubicBezTo>
                  <a:cubicBezTo>
                    <a:pt x="7476" y="8615"/>
                    <a:pt x="10482" y="8615"/>
                    <a:pt x="12431" y="8677"/>
                  </a:cubicBezTo>
                  <a:cubicBezTo>
                    <a:pt x="14379" y="8740"/>
                    <a:pt x="15270" y="8865"/>
                    <a:pt x="15994" y="9114"/>
                  </a:cubicBezTo>
                  <a:cubicBezTo>
                    <a:pt x="16717" y="9364"/>
                    <a:pt x="17274" y="9739"/>
                    <a:pt x="17385" y="10238"/>
                  </a:cubicBezTo>
                  <a:cubicBezTo>
                    <a:pt x="17497" y="10738"/>
                    <a:pt x="17163" y="11362"/>
                    <a:pt x="15660" y="12423"/>
                  </a:cubicBezTo>
                  <a:cubicBezTo>
                    <a:pt x="14157" y="13484"/>
                    <a:pt x="11484" y="14983"/>
                    <a:pt x="8812" y="16294"/>
                  </a:cubicBezTo>
                  <a:cubicBezTo>
                    <a:pt x="6140" y="17605"/>
                    <a:pt x="3468" y="18728"/>
                    <a:pt x="1909" y="19540"/>
                  </a:cubicBezTo>
                  <a:cubicBezTo>
                    <a:pt x="350" y="20351"/>
                    <a:pt x="-95" y="20851"/>
                    <a:pt x="16" y="21163"/>
                  </a:cubicBezTo>
                  <a:cubicBezTo>
                    <a:pt x="128" y="21475"/>
                    <a:pt x="796" y="21600"/>
                    <a:pt x="2856" y="21600"/>
                  </a:cubicBezTo>
                  <a:cubicBezTo>
                    <a:pt x="4915" y="21600"/>
                    <a:pt x="8367" y="21475"/>
                    <a:pt x="11707" y="21101"/>
                  </a:cubicBezTo>
                  <a:cubicBezTo>
                    <a:pt x="15047" y="20726"/>
                    <a:pt x="18276" y="20102"/>
                    <a:pt x="21505" y="19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139169" y="4848816"/>
              <a:ext cx="264431" cy="24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28" fill="norm" stroke="1" extrusionOk="0">
                  <a:moveTo>
                    <a:pt x="845" y="2603"/>
                  </a:moveTo>
                  <a:cubicBezTo>
                    <a:pt x="845" y="1688"/>
                    <a:pt x="845" y="772"/>
                    <a:pt x="1359" y="315"/>
                  </a:cubicBezTo>
                  <a:cubicBezTo>
                    <a:pt x="1873" y="-143"/>
                    <a:pt x="2902" y="-143"/>
                    <a:pt x="4016" y="589"/>
                  </a:cubicBezTo>
                  <a:cubicBezTo>
                    <a:pt x="5130" y="1321"/>
                    <a:pt x="6330" y="2786"/>
                    <a:pt x="6759" y="5349"/>
                  </a:cubicBezTo>
                  <a:cubicBezTo>
                    <a:pt x="7187" y="7911"/>
                    <a:pt x="6845" y="11572"/>
                    <a:pt x="5987" y="14318"/>
                  </a:cubicBezTo>
                  <a:cubicBezTo>
                    <a:pt x="5130" y="17064"/>
                    <a:pt x="3759" y="18894"/>
                    <a:pt x="2645" y="19993"/>
                  </a:cubicBezTo>
                  <a:cubicBezTo>
                    <a:pt x="1530" y="21091"/>
                    <a:pt x="673" y="21457"/>
                    <a:pt x="245" y="21091"/>
                  </a:cubicBezTo>
                  <a:cubicBezTo>
                    <a:pt x="-184" y="20725"/>
                    <a:pt x="-184" y="19626"/>
                    <a:pt x="1359" y="16698"/>
                  </a:cubicBezTo>
                  <a:cubicBezTo>
                    <a:pt x="2902" y="13769"/>
                    <a:pt x="5987" y="9010"/>
                    <a:pt x="7959" y="6355"/>
                  </a:cubicBezTo>
                  <a:cubicBezTo>
                    <a:pt x="9930" y="3701"/>
                    <a:pt x="10787" y="3152"/>
                    <a:pt x="11645" y="2603"/>
                  </a:cubicBezTo>
                  <a:cubicBezTo>
                    <a:pt x="12502" y="2054"/>
                    <a:pt x="13359" y="1504"/>
                    <a:pt x="13702" y="1779"/>
                  </a:cubicBezTo>
                  <a:cubicBezTo>
                    <a:pt x="14045" y="2054"/>
                    <a:pt x="13873" y="3152"/>
                    <a:pt x="13530" y="4982"/>
                  </a:cubicBezTo>
                  <a:cubicBezTo>
                    <a:pt x="13187" y="6813"/>
                    <a:pt x="12673" y="9376"/>
                    <a:pt x="13102" y="11481"/>
                  </a:cubicBezTo>
                  <a:cubicBezTo>
                    <a:pt x="13530" y="13586"/>
                    <a:pt x="14902" y="15233"/>
                    <a:pt x="16445" y="15508"/>
                  </a:cubicBezTo>
                  <a:cubicBezTo>
                    <a:pt x="17987" y="15782"/>
                    <a:pt x="19702" y="14684"/>
                    <a:pt x="21416" y="13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321050" y="4655083"/>
              <a:ext cx="209551" cy="13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0" y="6136"/>
                  </a:moveTo>
                  <a:cubicBezTo>
                    <a:pt x="436" y="4499"/>
                    <a:pt x="873" y="2863"/>
                    <a:pt x="2291" y="1554"/>
                  </a:cubicBezTo>
                  <a:cubicBezTo>
                    <a:pt x="3709" y="245"/>
                    <a:pt x="6109" y="-737"/>
                    <a:pt x="7855" y="736"/>
                  </a:cubicBezTo>
                  <a:cubicBezTo>
                    <a:pt x="9600" y="2208"/>
                    <a:pt x="10691" y="6136"/>
                    <a:pt x="10909" y="8918"/>
                  </a:cubicBezTo>
                  <a:cubicBezTo>
                    <a:pt x="11127" y="11699"/>
                    <a:pt x="10473" y="13336"/>
                    <a:pt x="9709" y="15136"/>
                  </a:cubicBezTo>
                  <a:cubicBezTo>
                    <a:pt x="8945" y="16936"/>
                    <a:pt x="8073" y="18899"/>
                    <a:pt x="8182" y="19718"/>
                  </a:cubicBezTo>
                  <a:cubicBezTo>
                    <a:pt x="8291" y="20536"/>
                    <a:pt x="9382" y="20208"/>
                    <a:pt x="11236" y="19718"/>
                  </a:cubicBezTo>
                  <a:cubicBezTo>
                    <a:pt x="13091" y="19227"/>
                    <a:pt x="15709" y="18572"/>
                    <a:pt x="17564" y="18736"/>
                  </a:cubicBezTo>
                  <a:cubicBezTo>
                    <a:pt x="19418" y="18899"/>
                    <a:pt x="20509" y="19881"/>
                    <a:pt x="21600" y="20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510915" y="4986866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798211" y="4752727"/>
              <a:ext cx="205100" cy="65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70" fill="norm" stroke="1" extrusionOk="0">
                  <a:moveTo>
                    <a:pt x="1203" y="9200"/>
                  </a:moveTo>
                  <a:cubicBezTo>
                    <a:pt x="1419" y="8851"/>
                    <a:pt x="1635" y="8501"/>
                    <a:pt x="1635" y="8501"/>
                  </a:cubicBezTo>
                  <a:cubicBezTo>
                    <a:pt x="1635" y="8501"/>
                    <a:pt x="1419" y="8851"/>
                    <a:pt x="1635" y="10039"/>
                  </a:cubicBezTo>
                  <a:cubicBezTo>
                    <a:pt x="1851" y="11227"/>
                    <a:pt x="2499" y="13254"/>
                    <a:pt x="2607" y="15107"/>
                  </a:cubicBezTo>
                  <a:cubicBezTo>
                    <a:pt x="2715" y="16959"/>
                    <a:pt x="2283" y="18637"/>
                    <a:pt x="1743" y="19755"/>
                  </a:cubicBezTo>
                  <a:cubicBezTo>
                    <a:pt x="1203" y="20874"/>
                    <a:pt x="555" y="21433"/>
                    <a:pt x="231" y="21468"/>
                  </a:cubicBezTo>
                  <a:cubicBezTo>
                    <a:pt x="-93" y="21503"/>
                    <a:pt x="-93" y="21014"/>
                    <a:pt x="339" y="19476"/>
                  </a:cubicBezTo>
                  <a:cubicBezTo>
                    <a:pt x="771" y="17938"/>
                    <a:pt x="1635" y="15352"/>
                    <a:pt x="2715" y="12800"/>
                  </a:cubicBezTo>
                  <a:cubicBezTo>
                    <a:pt x="3795" y="10249"/>
                    <a:pt x="5091" y="7732"/>
                    <a:pt x="6279" y="5810"/>
                  </a:cubicBezTo>
                  <a:cubicBezTo>
                    <a:pt x="7467" y="3887"/>
                    <a:pt x="8547" y="2559"/>
                    <a:pt x="9411" y="1720"/>
                  </a:cubicBezTo>
                  <a:cubicBezTo>
                    <a:pt x="10275" y="882"/>
                    <a:pt x="10923" y="532"/>
                    <a:pt x="11787" y="287"/>
                  </a:cubicBezTo>
                  <a:cubicBezTo>
                    <a:pt x="12651" y="43"/>
                    <a:pt x="13731" y="-97"/>
                    <a:pt x="15243" y="78"/>
                  </a:cubicBezTo>
                  <a:cubicBezTo>
                    <a:pt x="16755" y="253"/>
                    <a:pt x="18699" y="742"/>
                    <a:pt x="19887" y="1825"/>
                  </a:cubicBezTo>
                  <a:cubicBezTo>
                    <a:pt x="21075" y="2909"/>
                    <a:pt x="21507" y="4586"/>
                    <a:pt x="19779" y="5950"/>
                  </a:cubicBezTo>
                  <a:cubicBezTo>
                    <a:pt x="18051" y="7313"/>
                    <a:pt x="14163" y="8361"/>
                    <a:pt x="11571" y="8920"/>
                  </a:cubicBezTo>
                  <a:cubicBezTo>
                    <a:pt x="8979" y="9480"/>
                    <a:pt x="7683" y="9550"/>
                    <a:pt x="7683" y="9445"/>
                  </a:cubicBezTo>
                  <a:cubicBezTo>
                    <a:pt x="7683" y="9340"/>
                    <a:pt x="8979" y="9060"/>
                    <a:pt x="10275" y="8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051299" y="5018616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7600" y="3600"/>
                  </a:cubicBezTo>
                  <a:cubicBezTo>
                    <a:pt x="11200" y="7200"/>
                    <a:pt x="16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051299" y="4991340"/>
              <a:ext cx="127001" cy="17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21600" y="3353"/>
                  </a:moveTo>
                  <a:cubicBezTo>
                    <a:pt x="20880" y="2052"/>
                    <a:pt x="20160" y="751"/>
                    <a:pt x="18900" y="230"/>
                  </a:cubicBezTo>
                  <a:cubicBezTo>
                    <a:pt x="17640" y="-290"/>
                    <a:pt x="15840" y="-30"/>
                    <a:pt x="13140" y="2052"/>
                  </a:cubicBezTo>
                  <a:cubicBezTo>
                    <a:pt x="10440" y="4134"/>
                    <a:pt x="6840" y="8038"/>
                    <a:pt x="4500" y="11551"/>
                  </a:cubicBezTo>
                  <a:cubicBezTo>
                    <a:pt x="2160" y="15064"/>
                    <a:pt x="1080" y="18187"/>
                    <a:pt x="0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297263" y="4775634"/>
              <a:ext cx="135037" cy="26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028" fill="norm" stroke="1" extrusionOk="0">
                  <a:moveTo>
                    <a:pt x="21200" y="640"/>
                  </a:moveTo>
                  <a:cubicBezTo>
                    <a:pt x="17545" y="134"/>
                    <a:pt x="13889" y="-372"/>
                    <a:pt x="10400" y="387"/>
                  </a:cubicBezTo>
                  <a:cubicBezTo>
                    <a:pt x="6911" y="1147"/>
                    <a:pt x="3588" y="3172"/>
                    <a:pt x="1760" y="5956"/>
                  </a:cubicBezTo>
                  <a:cubicBezTo>
                    <a:pt x="-68" y="8740"/>
                    <a:pt x="-400" y="12284"/>
                    <a:pt x="431" y="14984"/>
                  </a:cubicBezTo>
                  <a:cubicBezTo>
                    <a:pt x="1262" y="17684"/>
                    <a:pt x="3255" y="19540"/>
                    <a:pt x="5249" y="20384"/>
                  </a:cubicBezTo>
                  <a:cubicBezTo>
                    <a:pt x="7243" y="21228"/>
                    <a:pt x="9237" y="21059"/>
                    <a:pt x="11231" y="20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425949" y="4836168"/>
              <a:ext cx="203201" cy="20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1134"/>
                  </a:moveTo>
                  <a:cubicBezTo>
                    <a:pt x="900" y="480"/>
                    <a:pt x="1800" y="-175"/>
                    <a:pt x="2700" y="43"/>
                  </a:cubicBezTo>
                  <a:cubicBezTo>
                    <a:pt x="3600" y="261"/>
                    <a:pt x="4500" y="1352"/>
                    <a:pt x="5288" y="3752"/>
                  </a:cubicBezTo>
                  <a:cubicBezTo>
                    <a:pt x="6075" y="6152"/>
                    <a:pt x="6750" y="9861"/>
                    <a:pt x="6300" y="12807"/>
                  </a:cubicBezTo>
                  <a:cubicBezTo>
                    <a:pt x="5850" y="15752"/>
                    <a:pt x="4275" y="17934"/>
                    <a:pt x="3038" y="19352"/>
                  </a:cubicBezTo>
                  <a:cubicBezTo>
                    <a:pt x="1800" y="20770"/>
                    <a:pt x="900" y="21425"/>
                    <a:pt x="562" y="21098"/>
                  </a:cubicBezTo>
                  <a:cubicBezTo>
                    <a:pt x="225" y="20770"/>
                    <a:pt x="450" y="19461"/>
                    <a:pt x="1800" y="16843"/>
                  </a:cubicBezTo>
                  <a:cubicBezTo>
                    <a:pt x="3150" y="14225"/>
                    <a:pt x="5625" y="10298"/>
                    <a:pt x="7425" y="7898"/>
                  </a:cubicBezTo>
                  <a:cubicBezTo>
                    <a:pt x="9225" y="5498"/>
                    <a:pt x="10350" y="4625"/>
                    <a:pt x="11475" y="4080"/>
                  </a:cubicBezTo>
                  <a:cubicBezTo>
                    <a:pt x="12600" y="3534"/>
                    <a:pt x="13725" y="3316"/>
                    <a:pt x="14175" y="3752"/>
                  </a:cubicBezTo>
                  <a:cubicBezTo>
                    <a:pt x="14625" y="4189"/>
                    <a:pt x="14400" y="5280"/>
                    <a:pt x="14063" y="6916"/>
                  </a:cubicBezTo>
                  <a:cubicBezTo>
                    <a:pt x="13725" y="8552"/>
                    <a:pt x="13275" y="10734"/>
                    <a:pt x="13050" y="12370"/>
                  </a:cubicBezTo>
                  <a:cubicBezTo>
                    <a:pt x="12825" y="14007"/>
                    <a:pt x="12825" y="15098"/>
                    <a:pt x="13725" y="15752"/>
                  </a:cubicBezTo>
                  <a:cubicBezTo>
                    <a:pt x="14625" y="16407"/>
                    <a:pt x="16425" y="16625"/>
                    <a:pt x="17888" y="16298"/>
                  </a:cubicBezTo>
                  <a:cubicBezTo>
                    <a:pt x="19350" y="15970"/>
                    <a:pt x="20475" y="15098"/>
                    <a:pt x="21600" y="14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660899" y="4796366"/>
              <a:ext cx="63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02"/>
                    <a:pt x="15840" y="1005"/>
                    <a:pt x="15840" y="2344"/>
                  </a:cubicBezTo>
                  <a:cubicBezTo>
                    <a:pt x="15840" y="3684"/>
                    <a:pt x="18720" y="5860"/>
                    <a:pt x="16560" y="9209"/>
                  </a:cubicBezTo>
                  <a:cubicBezTo>
                    <a:pt x="14400" y="12558"/>
                    <a:pt x="7200" y="170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083049" y="4443595"/>
              <a:ext cx="241301" cy="25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4922"/>
                  </a:moveTo>
                  <a:cubicBezTo>
                    <a:pt x="758" y="16141"/>
                    <a:pt x="1516" y="17361"/>
                    <a:pt x="2179" y="17622"/>
                  </a:cubicBezTo>
                  <a:cubicBezTo>
                    <a:pt x="2842" y="17883"/>
                    <a:pt x="3411" y="17187"/>
                    <a:pt x="4642" y="14835"/>
                  </a:cubicBezTo>
                  <a:cubicBezTo>
                    <a:pt x="5874" y="12483"/>
                    <a:pt x="7768" y="8477"/>
                    <a:pt x="9000" y="5951"/>
                  </a:cubicBezTo>
                  <a:cubicBezTo>
                    <a:pt x="10232" y="3425"/>
                    <a:pt x="10800" y="2380"/>
                    <a:pt x="11368" y="1422"/>
                  </a:cubicBezTo>
                  <a:cubicBezTo>
                    <a:pt x="11937" y="464"/>
                    <a:pt x="12505" y="-407"/>
                    <a:pt x="12979" y="203"/>
                  </a:cubicBezTo>
                  <a:cubicBezTo>
                    <a:pt x="13453" y="812"/>
                    <a:pt x="13832" y="2903"/>
                    <a:pt x="14589" y="6038"/>
                  </a:cubicBezTo>
                  <a:cubicBezTo>
                    <a:pt x="15347" y="9174"/>
                    <a:pt x="16484" y="13354"/>
                    <a:pt x="17242" y="15967"/>
                  </a:cubicBezTo>
                  <a:cubicBezTo>
                    <a:pt x="18000" y="18580"/>
                    <a:pt x="18379" y="19625"/>
                    <a:pt x="19042" y="20235"/>
                  </a:cubicBezTo>
                  <a:cubicBezTo>
                    <a:pt x="19705" y="20845"/>
                    <a:pt x="20653" y="21019"/>
                    <a:pt x="21600" y="21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175249" y="4891616"/>
              <a:ext cx="342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5600"/>
                    <a:pt x="6933" y="9600"/>
                    <a:pt x="10533" y="6000"/>
                  </a:cubicBezTo>
                  <a:cubicBezTo>
                    <a:pt x="14133" y="2400"/>
                    <a:pt x="1786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029162" y="4545967"/>
              <a:ext cx="212888" cy="49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36" fill="norm" stroke="1" extrusionOk="0">
                  <a:moveTo>
                    <a:pt x="21092" y="668"/>
                  </a:moveTo>
                  <a:cubicBezTo>
                    <a:pt x="20253" y="394"/>
                    <a:pt x="19414" y="119"/>
                    <a:pt x="18471" y="28"/>
                  </a:cubicBezTo>
                  <a:cubicBezTo>
                    <a:pt x="17527" y="-64"/>
                    <a:pt x="16478" y="28"/>
                    <a:pt x="14381" y="1034"/>
                  </a:cubicBezTo>
                  <a:cubicBezTo>
                    <a:pt x="12284" y="2041"/>
                    <a:pt x="9139" y="3963"/>
                    <a:pt x="6308" y="6526"/>
                  </a:cubicBezTo>
                  <a:cubicBezTo>
                    <a:pt x="3476" y="9089"/>
                    <a:pt x="960" y="12292"/>
                    <a:pt x="226" y="14717"/>
                  </a:cubicBezTo>
                  <a:cubicBezTo>
                    <a:pt x="-508" y="17143"/>
                    <a:pt x="541" y="18790"/>
                    <a:pt x="3476" y="19797"/>
                  </a:cubicBezTo>
                  <a:cubicBezTo>
                    <a:pt x="6412" y="20804"/>
                    <a:pt x="11236" y="21170"/>
                    <a:pt x="16059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350841" y="4635716"/>
              <a:ext cx="291260" cy="32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45" fill="norm" stroke="1" extrusionOk="0">
                  <a:moveTo>
                    <a:pt x="21383" y="1785"/>
                  </a:moveTo>
                  <a:cubicBezTo>
                    <a:pt x="21383" y="1093"/>
                    <a:pt x="21383" y="401"/>
                    <a:pt x="20995" y="124"/>
                  </a:cubicBezTo>
                  <a:cubicBezTo>
                    <a:pt x="20606" y="-153"/>
                    <a:pt x="19829" y="-15"/>
                    <a:pt x="17420" y="1024"/>
                  </a:cubicBezTo>
                  <a:cubicBezTo>
                    <a:pt x="15012" y="2062"/>
                    <a:pt x="10971" y="4001"/>
                    <a:pt x="8407" y="5247"/>
                  </a:cubicBezTo>
                  <a:cubicBezTo>
                    <a:pt x="5843" y="6493"/>
                    <a:pt x="4756" y="7047"/>
                    <a:pt x="3901" y="7532"/>
                  </a:cubicBezTo>
                  <a:cubicBezTo>
                    <a:pt x="3046" y="8016"/>
                    <a:pt x="2425" y="8432"/>
                    <a:pt x="2502" y="8709"/>
                  </a:cubicBezTo>
                  <a:cubicBezTo>
                    <a:pt x="2580" y="8985"/>
                    <a:pt x="3357" y="9124"/>
                    <a:pt x="5610" y="9332"/>
                  </a:cubicBezTo>
                  <a:cubicBezTo>
                    <a:pt x="7864" y="9539"/>
                    <a:pt x="11593" y="9816"/>
                    <a:pt x="13846" y="10093"/>
                  </a:cubicBezTo>
                  <a:cubicBezTo>
                    <a:pt x="16100" y="10370"/>
                    <a:pt x="16877" y="10647"/>
                    <a:pt x="16877" y="10993"/>
                  </a:cubicBezTo>
                  <a:cubicBezTo>
                    <a:pt x="16877" y="11339"/>
                    <a:pt x="16100" y="11755"/>
                    <a:pt x="13691" y="12724"/>
                  </a:cubicBezTo>
                  <a:cubicBezTo>
                    <a:pt x="11282" y="13693"/>
                    <a:pt x="7242" y="15216"/>
                    <a:pt x="4756" y="16185"/>
                  </a:cubicBezTo>
                  <a:cubicBezTo>
                    <a:pt x="2269" y="17155"/>
                    <a:pt x="1337" y="17570"/>
                    <a:pt x="715" y="18124"/>
                  </a:cubicBezTo>
                  <a:cubicBezTo>
                    <a:pt x="94" y="18678"/>
                    <a:pt x="-217" y="19370"/>
                    <a:pt x="171" y="19993"/>
                  </a:cubicBezTo>
                  <a:cubicBezTo>
                    <a:pt x="560" y="20616"/>
                    <a:pt x="1648" y="21170"/>
                    <a:pt x="4678" y="21309"/>
                  </a:cubicBezTo>
                  <a:cubicBezTo>
                    <a:pt x="7708" y="21447"/>
                    <a:pt x="12681" y="21170"/>
                    <a:pt x="15711" y="20824"/>
                  </a:cubicBezTo>
                  <a:cubicBezTo>
                    <a:pt x="18741" y="20478"/>
                    <a:pt x="19829" y="20062"/>
                    <a:pt x="20917" y="19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769099" y="4729602"/>
              <a:ext cx="196851" cy="23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3219"/>
                  </a:moveTo>
                  <a:cubicBezTo>
                    <a:pt x="232" y="2246"/>
                    <a:pt x="465" y="1273"/>
                    <a:pt x="1277" y="787"/>
                  </a:cubicBezTo>
                  <a:cubicBezTo>
                    <a:pt x="2090" y="300"/>
                    <a:pt x="3484" y="300"/>
                    <a:pt x="5342" y="1370"/>
                  </a:cubicBezTo>
                  <a:cubicBezTo>
                    <a:pt x="7200" y="2441"/>
                    <a:pt x="9523" y="4581"/>
                    <a:pt x="9523" y="7987"/>
                  </a:cubicBezTo>
                  <a:cubicBezTo>
                    <a:pt x="9523" y="11392"/>
                    <a:pt x="7200" y="16062"/>
                    <a:pt x="5458" y="18592"/>
                  </a:cubicBezTo>
                  <a:cubicBezTo>
                    <a:pt x="3716" y="21122"/>
                    <a:pt x="2555" y="21511"/>
                    <a:pt x="1974" y="21219"/>
                  </a:cubicBezTo>
                  <a:cubicBezTo>
                    <a:pt x="1394" y="20927"/>
                    <a:pt x="1394" y="19954"/>
                    <a:pt x="3484" y="17035"/>
                  </a:cubicBezTo>
                  <a:cubicBezTo>
                    <a:pt x="5574" y="14116"/>
                    <a:pt x="9755" y="9252"/>
                    <a:pt x="12426" y="6333"/>
                  </a:cubicBezTo>
                  <a:cubicBezTo>
                    <a:pt x="15097" y="3414"/>
                    <a:pt x="16258" y="2441"/>
                    <a:pt x="17419" y="1565"/>
                  </a:cubicBezTo>
                  <a:cubicBezTo>
                    <a:pt x="18581" y="689"/>
                    <a:pt x="19742" y="-89"/>
                    <a:pt x="19974" y="8"/>
                  </a:cubicBezTo>
                  <a:cubicBezTo>
                    <a:pt x="20206" y="106"/>
                    <a:pt x="19510" y="1079"/>
                    <a:pt x="18465" y="3025"/>
                  </a:cubicBezTo>
                  <a:cubicBezTo>
                    <a:pt x="17419" y="4970"/>
                    <a:pt x="16026" y="7889"/>
                    <a:pt x="16490" y="10808"/>
                  </a:cubicBezTo>
                  <a:cubicBezTo>
                    <a:pt x="16955" y="13727"/>
                    <a:pt x="19277" y="16646"/>
                    <a:pt x="21600" y="19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7131049" y="492971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296944" y="4621655"/>
              <a:ext cx="155278" cy="63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76" fill="norm" stroke="1" extrusionOk="0">
                  <a:moveTo>
                    <a:pt x="2484" y="9122"/>
                  </a:moveTo>
                  <a:cubicBezTo>
                    <a:pt x="2484" y="11411"/>
                    <a:pt x="2484" y="13699"/>
                    <a:pt x="2340" y="15631"/>
                  </a:cubicBezTo>
                  <a:cubicBezTo>
                    <a:pt x="2196" y="17562"/>
                    <a:pt x="1908" y="19135"/>
                    <a:pt x="1476" y="20137"/>
                  </a:cubicBezTo>
                  <a:cubicBezTo>
                    <a:pt x="1044" y="21138"/>
                    <a:pt x="468" y="21567"/>
                    <a:pt x="180" y="21460"/>
                  </a:cubicBezTo>
                  <a:cubicBezTo>
                    <a:pt x="-108" y="21352"/>
                    <a:pt x="-108" y="20709"/>
                    <a:pt x="612" y="19064"/>
                  </a:cubicBezTo>
                  <a:cubicBezTo>
                    <a:pt x="1332" y="17419"/>
                    <a:pt x="2772" y="14772"/>
                    <a:pt x="4356" y="12090"/>
                  </a:cubicBezTo>
                  <a:cubicBezTo>
                    <a:pt x="5940" y="9408"/>
                    <a:pt x="7668" y="6690"/>
                    <a:pt x="8964" y="4795"/>
                  </a:cubicBezTo>
                  <a:cubicBezTo>
                    <a:pt x="10260" y="2899"/>
                    <a:pt x="11124" y="1827"/>
                    <a:pt x="11988" y="1111"/>
                  </a:cubicBezTo>
                  <a:cubicBezTo>
                    <a:pt x="12852" y="396"/>
                    <a:pt x="13716" y="39"/>
                    <a:pt x="14724" y="3"/>
                  </a:cubicBezTo>
                  <a:cubicBezTo>
                    <a:pt x="15732" y="-33"/>
                    <a:pt x="16884" y="253"/>
                    <a:pt x="18324" y="1290"/>
                  </a:cubicBezTo>
                  <a:cubicBezTo>
                    <a:pt x="19764" y="2327"/>
                    <a:pt x="21492" y="4115"/>
                    <a:pt x="21060" y="5653"/>
                  </a:cubicBezTo>
                  <a:cubicBezTo>
                    <a:pt x="20628" y="7191"/>
                    <a:pt x="18036" y="8478"/>
                    <a:pt x="15876" y="9265"/>
                  </a:cubicBezTo>
                  <a:cubicBezTo>
                    <a:pt x="13716" y="10052"/>
                    <a:pt x="11988" y="10338"/>
                    <a:pt x="10404" y="10481"/>
                  </a:cubicBezTo>
                  <a:cubicBezTo>
                    <a:pt x="8820" y="10624"/>
                    <a:pt x="7380" y="10624"/>
                    <a:pt x="7524" y="10409"/>
                  </a:cubicBezTo>
                  <a:cubicBezTo>
                    <a:pt x="7668" y="10195"/>
                    <a:pt x="9396" y="9766"/>
                    <a:pt x="11124" y="9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518399" y="4853516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4500"/>
                    <a:pt x="11859" y="9000"/>
                    <a:pt x="15459" y="12600"/>
                  </a:cubicBezTo>
                  <a:cubicBezTo>
                    <a:pt x="19059" y="16200"/>
                    <a:pt x="20329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7534034" y="4866216"/>
              <a:ext cx="12406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1459" y="0"/>
                  </a:moveTo>
                  <a:cubicBezTo>
                    <a:pt x="18164" y="1626"/>
                    <a:pt x="14869" y="3252"/>
                    <a:pt x="11391" y="6155"/>
                  </a:cubicBezTo>
                  <a:cubicBezTo>
                    <a:pt x="7913" y="9058"/>
                    <a:pt x="4252" y="13239"/>
                    <a:pt x="2239" y="15910"/>
                  </a:cubicBezTo>
                  <a:cubicBezTo>
                    <a:pt x="225" y="18581"/>
                    <a:pt x="-141" y="19742"/>
                    <a:pt x="42" y="20439"/>
                  </a:cubicBezTo>
                  <a:cubicBezTo>
                    <a:pt x="225" y="21135"/>
                    <a:pt x="957" y="21368"/>
                    <a:pt x="16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753853" y="4713816"/>
              <a:ext cx="11379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21114" y="0"/>
                  </a:moveTo>
                  <a:cubicBezTo>
                    <a:pt x="15223" y="686"/>
                    <a:pt x="9332" y="1371"/>
                    <a:pt x="5405" y="3600"/>
                  </a:cubicBezTo>
                  <a:cubicBezTo>
                    <a:pt x="1478" y="5829"/>
                    <a:pt x="-486" y="9600"/>
                    <a:pt x="103" y="12857"/>
                  </a:cubicBezTo>
                  <a:cubicBezTo>
                    <a:pt x="692" y="16114"/>
                    <a:pt x="3834" y="18857"/>
                    <a:pt x="7565" y="20229"/>
                  </a:cubicBezTo>
                  <a:cubicBezTo>
                    <a:pt x="11296" y="21600"/>
                    <a:pt x="15616" y="21600"/>
                    <a:pt x="199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924799" y="4749239"/>
              <a:ext cx="165101" cy="19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294"/>
                  </a:moveTo>
                  <a:cubicBezTo>
                    <a:pt x="1385" y="61"/>
                    <a:pt x="2769" y="-171"/>
                    <a:pt x="3877" y="177"/>
                  </a:cubicBezTo>
                  <a:cubicBezTo>
                    <a:pt x="4985" y="526"/>
                    <a:pt x="5815" y="1455"/>
                    <a:pt x="6231" y="4474"/>
                  </a:cubicBezTo>
                  <a:cubicBezTo>
                    <a:pt x="6646" y="7494"/>
                    <a:pt x="6646" y="12603"/>
                    <a:pt x="6231" y="15623"/>
                  </a:cubicBezTo>
                  <a:cubicBezTo>
                    <a:pt x="5815" y="18642"/>
                    <a:pt x="4985" y="19571"/>
                    <a:pt x="3877" y="20268"/>
                  </a:cubicBezTo>
                  <a:cubicBezTo>
                    <a:pt x="2769" y="20964"/>
                    <a:pt x="1385" y="21429"/>
                    <a:pt x="831" y="20732"/>
                  </a:cubicBezTo>
                  <a:cubicBezTo>
                    <a:pt x="277" y="20035"/>
                    <a:pt x="554" y="18177"/>
                    <a:pt x="2631" y="15042"/>
                  </a:cubicBezTo>
                  <a:cubicBezTo>
                    <a:pt x="4708" y="11906"/>
                    <a:pt x="8585" y="7494"/>
                    <a:pt x="11077" y="4939"/>
                  </a:cubicBezTo>
                  <a:cubicBezTo>
                    <a:pt x="13569" y="2384"/>
                    <a:pt x="14677" y="1687"/>
                    <a:pt x="14677" y="2848"/>
                  </a:cubicBezTo>
                  <a:cubicBezTo>
                    <a:pt x="14677" y="4010"/>
                    <a:pt x="13569" y="7029"/>
                    <a:pt x="13015" y="9119"/>
                  </a:cubicBezTo>
                  <a:cubicBezTo>
                    <a:pt x="12462" y="11210"/>
                    <a:pt x="12462" y="12371"/>
                    <a:pt x="13431" y="13532"/>
                  </a:cubicBezTo>
                  <a:cubicBezTo>
                    <a:pt x="14400" y="14694"/>
                    <a:pt x="16338" y="15855"/>
                    <a:pt x="17862" y="16087"/>
                  </a:cubicBezTo>
                  <a:cubicBezTo>
                    <a:pt x="19385" y="16319"/>
                    <a:pt x="20492" y="15623"/>
                    <a:pt x="21600" y="14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8083549" y="4745566"/>
              <a:ext cx="7845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032"/>
                    <a:pt x="21600" y="6063"/>
                    <a:pt x="19440" y="9663"/>
                  </a:cubicBezTo>
                  <a:cubicBezTo>
                    <a:pt x="17280" y="13263"/>
                    <a:pt x="8640" y="17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639049" y="4430397"/>
              <a:ext cx="184151" cy="13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1490" y="1604"/>
                  </a:moveTo>
                  <a:cubicBezTo>
                    <a:pt x="2483" y="622"/>
                    <a:pt x="3476" y="-360"/>
                    <a:pt x="3972" y="131"/>
                  </a:cubicBezTo>
                  <a:cubicBezTo>
                    <a:pt x="4469" y="622"/>
                    <a:pt x="4469" y="2585"/>
                    <a:pt x="3972" y="5695"/>
                  </a:cubicBezTo>
                  <a:cubicBezTo>
                    <a:pt x="3476" y="8804"/>
                    <a:pt x="2483" y="13058"/>
                    <a:pt x="1614" y="16167"/>
                  </a:cubicBezTo>
                  <a:cubicBezTo>
                    <a:pt x="745" y="19276"/>
                    <a:pt x="0" y="21240"/>
                    <a:pt x="0" y="21240"/>
                  </a:cubicBezTo>
                  <a:cubicBezTo>
                    <a:pt x="0" y="21240"/>
                    <a:pt x="745" y="19276"/>
                    <a:pt x="2607" y="15840"/>
                  </a:cubicBezTo>
                  <a:cubicBezTo>
                    <a:pt x="4469" y="12404"/>
                    <a:pt x="7448" y="7495"/>
                    <a:pt x="9683" y="4876"/>
                  </a:cubicBezTo>
                  <a:cubicBezTo>
                    <a:pt x="11917" y="2258"/>
                    <a:pt x="13407" y="1931"/>
                    <a:pt x="14524" y="2913"/>
                  </a:cubicBezTo>
                  <a:cubicBezTo>
                    <a:pt x="15641" y="3895"/>
                    <a:pt x="16386" y="6185"/>
                    <a:pt x="17503" y="9295"/>
                  </a:cubicBezTo>
                  <a:cubicBezTo>
                    <a:pt x="18621" y="12404"/>
                    <a:pt x="20110" y="16331"/>
                    <a:pt x="21600" y="20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8147049" y="4501440"/>
              <a:ext cx="251055" cy="53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25" fill="norm" stroke="1" extrusionOk="0">
                  <a:moveTo>
                    <a:pt x="0" y="1644"/>
                  </a:moveTo>
                  <a:cubicBezTo>
                    <a:pt x="1800" y="964"/>
                    <a:pt x="3600" y="283"/>
                    <a:pt x="6030" y="71"/>
                  </a:cubicBezTo>
                  <a:cubicBezTo>
                    <a:pt x="8460" y="-142"/>
                    <a:pt x="11520" y="113"/>
                    <a:pt x="14040" y="964"/>
                  </a:cubicBezTo>
                  <a:cubicBezTo>
                    <a:pt x="16560" y="1814"/>
                    <a:pt x="18540" y="3260"/>
                    <a:pt x="19800" y="5471"/>
                  </a:cubicBezTo>
                  <a:cubicBezTo>
                    <a:pt x="21060" y="7682"/>
                    <a:pt x="21600" y="10658"/>
                    <a:pt x="21240" y="12997"/>
                  </a:cubicBezTo>
                  <a:cubicBezTo>
                    <a:pt x="20880" y="15335"/>
                    <a:pt x="19620" y="17036"/>
                    <a:pt x="18270" y="18312"/>
                  </a:cubicBezTo>
                  <a:cubicBezTo>
                    <a:pt x="16920" y="19587"/>
                    <a:pt x="15480" y="20438"/>
                    <a:pt x="14310" y="20905"/>
                  </a:cubicBezTo>
                  <a:cubicBezTo>
                    <a:pt x="13140" y="21373"/>
                    <a:pt x="12240" y="21458"/>
                    <a:pt x="11880" y="21118"/>
                  </a:cubicBezTo>
                  <a:cubicBezTo>
                    <a:pt x="11520" y="20778"/>
                    <a:pt x="11700" y="20012"/>
                    <a:pt x="11880" y="19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8470899" y="4226312"/>
              <a:ext cx="177801" cy="20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3124"/>
                  </a:moveTo>
                  <a:cubicBezTo>
                    <a:pt x="771" y="2033"/>
                    <a:pt x="1543" y="942"/>
                    <a:pt x="2700" y="396"/>
                  </a:cubicBezTo>
                  <a:cubicBezTo>
                    <a:pt x="3857" y="-149"/>
                    <a:pt x="5400" y="-149"/>
                    <a:pt x="7200" y="506"/>
                  </a:cubicBezTo>
                  <a:cubicBezTo>
                    <a:pt x="9000" y="1160"/>
                    <a:pt x="11057" y="2469"/>
                    <a:pt x="10543" y="5415"/>
                  </a:cubicBezTo>
                  <a:cubicBezTo>
                    <a:pt x="10029" y="8360"/>
                    <a:pt x="6943" y="12942"/>
                    <a:pt x="5014" y="15887"/>
                  </a:cubicBezTo>
                  <a:cubicBezTo>
                    <a:pt x="3086" y="18833"/>
                    <a:pt x="2314" y="20142"/>
                    <a:pt x="2571" y="20796"/>
                  </a:cubicBezTo>
                  <a:cubicBezTo>
                    <a:pt x="2829" y="21451"/>
                    <a:pt x="4114" y="21451"/>
                    <a:pt x="7457" y="21451"/>
                  </a:cubicBezTo>
                  <a:cubicBezTo>
                    <a:pt x="10800" y="21451"/>
                    <a:pt x="16200" y="21451"/>
                    <a:pt x="21600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950446" y="6060016"/>
              <a:ext cx="31015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694" y="0"/>
                  </a:moveTo>
                  <a:cubicBezTo>
                    <a:pt x="813" y="2400"/>
                    <a:pt x="-69" y="4800"/>
                    <a:pt x="4" y="6000"/>
                  </a:cubicBezTo>
                  <a:cubicBezTo>
                    <a:pt x="78" y="7200"/>
                    <a:pt x="1107" y="7200"/>
                    <a:pt x="4192" y="6000"/>
                  </a:cubicBezTo>
                  <a:cubicBezTo>
                    <a:pt x="7278" y="4800"/>
                    <a:pt x="12421" y="2400"/>
                    <a:pt x="15653" y="4800"/>
                  </a:cubicBezTo>
                  <a:cubicBezTo>
                    <a:pt x="18886" y="7200"/>
                    <a:pt x="20209" y="14400"/>
                    <a:pt x="215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981200" y="6218766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22" y="7200"/>
                    <a:pt x="12644" y="14400"/>
                    <a:pt x="16244" y="18000"/>
                  </a:cubicBezTo>
                  <a:cubicBezTo>
                    <a:pt x="19844" y="21600"/>
                    <a:pt x="20722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057400" y="3890294"/>
              <a:ext cx="2858530" cy="186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71" fill="norm" stroke="1" extrusionOk="0">
                  <a:moveTo>
                    <a:pt x="14549" y="2255"/>
                  </a:moveTo>
                  <a:cubicBezTo>
                    <a:pt x="14294" y="1691"/>
                    <a:pt x="14038" y="1128"/>
                    <a:pt x="13639" y="748"/>
                  </a:cubicBezTo>
                  <a:cubicBezTo>
                    <a:pt x="13241" y="369"/>
                    <a:pt x="12698" y="173"/>
                    <a:pt x="12132" y="75"/>
                  </a:cubicBezTo>
                  <a:cubicBezTo>
                    <a:pt x="11566" y="-23"/>
                    <a:pt x="10975" y="-23"/>
                    <a:pt x="10377" y="63"/>
                  </a:cubicBezTo>
                  <a:cubicBezTo>
                    <a:pt x="9779" y="148"/>
                    <a:pt x="9173" y="320"/>
                    <a:pt x="8559" y="540"/>
                  </a:cubicBezTo>
                  <a:cubicBezTo>
                    <a:pt x="7944" y="761"/>
                    <a:pt x="7322" y="1030"/>
                    <a:pt x="6740" y="1361"/>
                  </a:cubicBezTo>
                  <a:cubicBezTo>
                    <a:pt x="6158" y="1691"/>
                    <a:pt x="5615" y="2083"/>
                    <a:pt x="5097" y="2548"/>
                  </a:cubicBezTo>
                  <a:cubicBezTo>
                    <a:pt x="4578" y="3014"/>
                    <a:pt x="4084" y="3553"/>
                    <a:pt x="3613" y="4153"/>
                  </a:cubicBezTo>
                  <a:cubicBezTo>
                    <a:pt x="3143" y="4753"/>
                    <a:pt x="2696" y="5414"/>
                    <a:pt x="2289" y="6063"/>
                  </a:cubicBezTo>
                  <a:cubicBezTo>
                    <a:pt x="1882" y="6712"/>
                    <a:pt x="1515" y="7348"/>
                    <a:pt x="1212" y="8022"/>
                  </a:cubicBezTo>
                  <a:cubicBezTo>
                    <a:pt x="909" y="8695"/>
                    <a:pt x="670" y="9406"/>
                    <a:pt x="478" y="10177"/>
                  </a:cubicBezTo>
                  <a:cubicBezTo>
                    <a:pt x="287" y="10948"/>
                    <a:pt x="143" y="11781"/>
                    <a:pt x="64" y="12589"/>
                  </a:cubicBezTo>
                  <a:cubicBezTo>
                    <a:pt x="-16" y="13397"/>
                    <a:pt x="-32" y="14181"/>
                    <a:pt x="80" y="14977"/>
                  </a:cubicBezTo>
                  <a:cubicBezTo>
                    <a:pt x="191" y="15773"/>
                    <a:pt x="431" y="16581"/>
                    <a:pt x="774" y="17242"/>
                  </a:cubicBezTo>
                  <a:cubicBezTo>
                    <a:pt x="1117" y="17904"/>
                    <a:pt x="1563" y="18418"/>
                    <a:pt x="2074" y="18859"/>
                  </a:cubicBezTo>
                  <a:cubicBezTo>
                    <a:pt x="2584" y="19299"/>
                    <a:pt x="3159" y="19667"/>
                    <a:pt x="3741" y="19961"/>
                  </a:cubicBezTo>
                  <a:cubicBezTo>
                    <a:pt x="4323" y="20255"/>
                    <a:pt x="4913" y="20475"/>
                    <a:pt x="5496" y="20646"/>
                  </a:cubicBezTo>
                  <a:cubicBezTo>
                    <a:pt x="6078" y="20818"/>
                    <a:pt x="6652" y="20940"/>
                    <a:pt x="7258" y="21038"/>
                  </a:cubicBezTo>
                  <a:cubicBezTo>
                    <a:pt x="7865" y="21136"/>
                    <a:pt x="8503" y="21210"/>
                    <a:pt x="9125" y="21271"/>
                  </a:cubicBezTo>
                  <a:cubicBezTo>
                    <a:pt x="9747" y="21332"/>
                    <a:pt x="10353" y="21381"/>
                    <a:pt x="10951" y="21430"/>
                  </a:cubicBezTo>
                  <a:cubicBezTo>
                    <a:pt x="11550" y="21479"/>
                    <a:pt x="12140" y="21528"/>
                    <a:pt x="12754" y="21553"/>
                  </a:cubicBezTo>
                  <a:cubicBezTo>
                    <a:pt x="13368" y="21577"/>
                    <a:pt x="14006" y="21577"/>
                    <a:pt x="14652" y="21553"/>
                  </a:cubicBezTo>
                  <a:cubicBezTo>
                    <a:pt x="15299" y="21528"/>
                    <a:pt x="15953" y="21479"/>
                    <a:pt x="16575" y="21369"/>
                  </a:cubicBezTo>
                  <a:cubicBezTo>
                    <a:pt x="17197" y="21259"/>
                    <a:pt x="17787" y="21087"/>
                    <a:pt x="18369" y="20818"/>
                  </a:cubicBezTo>
                  <a:cubicBezTo>
                    <a:pt x="18952" y="20548"/>
                    <a:pt x="19526" y="20181"/>
                    <a:pt x="19997" y="19667"/>
                  </a:cubicBezTo>
                  <a:cubicBezTo>
                    <a:pt x="20467" y="19153"/>
                    <a:pt x="20834" y="18491"/>
                    <a:pt x="21081" y="17720"/>
                  </a:cubicBezTo>
                  <a:cubicBezTo>
                    <a:pt x="21329" y="16948"/>
                    <a:pt x="21456" y="16067"/>
                    <a:pt x="21512" y="15185"/>
                  </a:cubicBezTo>
                  <a:cubicBezTo>
                    <a:pt x="21568" y="14304"/>
                    <a:pt x="21552" y="13422"/>
                    <a:pt x="21448" y="12553"/>
                  </a:cubicBezTo>
                  <a:cubicBezTo>
                    <a:pt x="21345" y="11683"/>
                    <a:pt x="21153" y="10826"/>
                    <a:pt x="20890" y="10079"/>
                  </a:cubicBezTo>
                  <a:cubicBezTo>
                    <a:pt x="20627" y="9332"/>
                    <a:pt x="20292" y="8695"/>
                    <a:pt x="19869" y="8059"/>
                  </a:cubicBezTo>
                  <a:cubicBezTo>
                    <a:pt x="19446" y="7422"/>
                    <a:pt x="18936" y="6785"/>
                    <a:pt x="18377" y="6197"/>
                  </a:cubicBezTo>
                  <a:cubicBezTo>
                    <a:pt x="17819" y="5610"/>
                    <a:pt x="17213" y="5071"/>
                    <a:pt x="16575" y="4618"/>
                  </a:cubicBezTo>
                  <a:cubicBezTo>
                    <a:pt x="15937" y="4165"/>
                    <a:pt x="15267" y="3797"/>
                    <a:pt x="14748" y="3553"/>
                  </a:cubicBezTo>
                  <a:cubicBezTo>
                    <a:pt x="14230" y="3308"/>
                    <a:pt x="13863" y="3185"/>
                    <a:pt x="13496" y="3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436404" y="5300108"/>
              <a:ext cx="243297" cy="17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125" fill="norm" stroke="1" extrusionOk="0">
                  <a:moveTo>
                    <a:pt x="175" y="6689"/>
                  </a:moveTo>
                  <a:cubicBezTo>
                    <a:pt x="-11" y="4375"/>
                    <a:pt x="-197" y="2060"/>
                    <a:pt x="455" y="903"/>
                  </a:cubicBezTo>
                  <a:cubicBezTo>
                    <a:pt x="1106" y="-254"/>
                    <a:pt x="2596" y="-254"/>
                    <a:pt x="4365" y="646"/>
                  </a:cubicBezTo>
                  <a:cubicBezTo>
                    <a:pt x="6134" y="1546"/>
                    <a:pt x="8182" y="3346"/>
                    <a:pt x="9393" y="5660"/>
                  </a:cubicBezTo>
                  <a:cubicBezTo>
                    <a:pt x="10603" y="7975"/>
                    <a:pt x="10975" y="10803"/>
                    <a:pt x="10324" y="13503"/>
                  </a:cubicBezTo>
                  <a:cubicBezTo>
                    <a:pt x="9672" y="16203"/>
                    <a:pt x="7996" y="18775"/>
                    <a:pt x="6693" y="20060"/>
                  </a:cubicBezTo>
                  <a:cubicBezTo>
                    <a:pt x="5389" y="21346"/>
                    <a:pt x="4458" y="21346"/>
                    <a:pt x="3993" y="20703"/>
                  </a:cubicBezTo>
                  <a:cubicBezTo>
                    <a:pt x="3527" y="20060"/>
                    <a:pt x="3527" y="18775"/>
                    <a:pt x="5017" y="15946"/>
                  </a:cubicBezTo>
                  <a:cubicBezTo>
                    <a:pt x="6506" y="13117"/>
                    <a:pt x="9486" y="8746"/>
                    <a:pt x="11534" y="6046"/>
                  </a:cubicBezTo>
                  <a:cubicBezTo>
                    <a:pt x="13582" y="3346"/>
                    <a:pt x="14700" y="2317"/>
                    <a:pt x="15724" y="1546"/>
                  </a:cubicBezTo>
                  <a:cubicBezTo>
                    <a:pt x="16748" y="775"/>
                    <a:pt x="17679" y="260"/>
                    <a:pt x="17865" y="775"/>
                  </a:cubicBezTo>
                  <a:cubicBezTo>
                    <a:pt x="18051" y="1289"/>
                    <a:pt x="17493" y="2832"/>
                    <a:pt x="16562" y="4889"/>
                  </a:cubicBezTo>
                  <a:cubicBezTo>
                    <a:pt x="15631" y="6946"/>
                    <a:pt x="14327" y="9517"/>
                    <a:pt x="14048" y="12089"/>
                  </a:cubicBezTo>
                  <a:cubicBezTo>
                    <a:pt x="13769" y="14660"/>
                    <a:pt x="14513" y="17232"/>
                    <a:pt x="15910" y="18260"/>
                  </a:cubicBezTo>
                  <a:cubicBezTo>
                    <a:pt x="17306" y="19289"/>
                    <a:pt x="19355" y="18775"/>
                    <a:pt x="21403" y="18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754023" y="5240866"/>
              <a:ext cx="205078" cy="2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93" fill="norm" stroke="1" extrusionOk="0">
                  <a:moveTo>
                    <a:pt x="21355" y="0"/>
                  </a:moveTo>
                  <a:cubicBezTo>
                    <a:pt x="19151" y="191"/>
                    <a:pt x="16947" y="382"/>
                    <a:pt x="13861" y="2198"/>
                  </a:cubicBezTo>
                  <a:cubicBezTo>
                    <a:pt x="10775" y="4014"/>
                    <a:pt x="6808" y="7455"/>
                    <a:pt x="4273" y="10418"/>
                  </a:cubicBezTo>
                  <a:cubicBezTo>
                    <a:pt x="1739" y="13381"/>
                    <a:pt x="637" y="15865"/>
                    <a:pt x="196" y="17586"/>
                  </a:cubicBezTo>
                  <a:cubicBezTo>
                    <a:pt x="-245" y="19306"/>
                    <a:pt x="-25" y="20262"/>
                    <a:pt x="1739" y="20835"/>
                  </a:cubicBezTo>
                  <a:cubicBezTo>
                    <a:pt x="3502" y="21409"/>
                    <a:pt x="6808" y="21600"/>
                    <a:pt x="10004" y="21122"/>
                  </a:cubicBezTo>
                  <a:cubicBezTo>
                    <a:pt x="13200" y="20644"/>
                    <a:pt x="16286" y="19497"/>
                    <a:pt x="19371" y="18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781300" y="5380566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035300" y="5235011"/>
              <a:ext cx="463551" cy="22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1349"/>
                  </a:moveTo>
                  <a:cubicBezTo>
                    <a:pt x="1479" y="20330"/>
                    <a:pt x="2959" y="19311"/>
                    <a:pt x="4241" y="18292"/>
                  </a:cubicBezTo>
                  <a:cubicBezTo>
                    <a:pt x="5523" y="17274"/>
                    <a:pt x="6608" y="16255"/>
                    <a:pt x="7299" y="15338"/>
                  </a:cubicBezTo>
                  <a:cubicBezTo>
                    <a:pt x="7989" y="14421"/>
                    <a:pt x="8285" y="13606"/>
                    <a:pt x="8186" y="13096"/>
                  </a:cubicBezTo>
                  <a:cubicBezTo>
                    <a:pt x="8088" y="12587"/>
                    <a:pt x="7595" y="12383"/>
                    <a:pt x="7101" y="12077"/>
                  </a:cubicBezTo>
                  <a:cubicBezTo>
                    <a:pt x="6608" y="11772"/>
                    <a:pt x="6115" y="11364"/>
                    <a:pt x="5770" y="10549"/>
                  </a:cubicBezTo>
                  <a:cubicBezTo>
                    <a:pt x="5425" y="9734"/>
                    <a:pt x="5227" y="8511"/>
                    <a:pt x="5425" y="7594"/>
                  </a:cubicBezTo>
                  <a:cubicBezTo>
                    <a:pt x="5622" y="6677"/>
                    <a:pt x="6214" y="6066"/>
                    <a:pt x="7348" y="4945"/>
                  </a:cubicBezTo>
                  <a:cubicBezTo>
                    <a:pt x="8482" y="3824"/>
                    <a:pt x="10159" y="2194"/>
                    <a:pt x="11293" y="1175"/>
                  </a:cubicBezTo>
                  <a:cubicBezTo>
                    <a:pt x="12427" y="157"/>
                    <a:pt x="13019" y="-251"/>
                    <a:pt x="13315" y="157"/>
                  </a:cubicBezTo>
                  <a:cubicBezTo>
                    <a:pt x="13611" y="564"/>
                    <a:pt x="13611" y="1787"/>
                    <a:pt x="13414" y="4130"/>
                  </a:cubicBezTo>
                  <a:cubicBezTo>
                    <a:pt x="13216" y="6474"/>
                    <a:pt x="12822" y="9938"/>
                    <a:pt x="12526" y="12179"/>
                  </a:cubicBezTo>
                  <a:cubicBezTo>
                    <a:pt x="12230" y="14421"/>
                    <a:pt x="12033" y="15440"/>
                    <a:pt x="11885" y="16662"/>
                  </a:cubicBezTo>
                  <a:cubicBezTo>
                    <a:pt x="11737" y="17885"/>
                    <a:pt x="11638" y="19311"/>
                    <a:pt x="11984" y="20024"/>
                  </a:cubicBezTo>
                  <a:cubicBezTo>
                    <a:pt x="12329" y="20738"/>
                    <a:pt x="13118" y="20738"/>
                    <a:pt x="14795" y="20024"/>
                  </a:cubicBezTo>
                  <a:cubicBezTo>
                    <a:pt x="16471" y="19311"/>
                    <a:pt x="19036" y="17885"/>
                    <a:pt x="21600" y="16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658207" y="6015566"/>
              <a:ext cx="34534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8723" y="0"/>
                  </a:moveTo>
                  <a:cubicBezTo>
                    <a:pt x="15957" y="2057"/>
                    <a:pt x="13191" y="4114"/>
                    <a:pt x="10887" y="5593"/>
                  </a:cubicBezTo>
                  <a:cubicBezTo>
                    <a:pt x="8582" y="7071"/>
                    <a:pt x="6738" y="7971"/>
                    <a:pt x="5552" y="8614"/>
                  </a:cubicBezTo>
                  <a:cubicBezTo>
                    <a:pt x="4367" y="9257"/>
                    <a:pt x="3840" y="9643"/>
                    <a:pt x="3972" y="9900"/>
                  </a:cubicBezTo>
                  <a:cubicBezTo>
                    <a:pt x="4104" y="10157"/>
                    <a:pt x="4894" y="10286"/>
                    <a:pt x="5948" y="10414"/>
                  </a:cubicBezTo>
                  <a:cubicBezTo>
                    <a:pt x="7001" y="10543"/>
                    <a:pt x="8318" y="10671"/>
                    <a:pt x="9569" y="10864"/>
                  </a:cubicBezTo>
                  <a:cubicBezTo>
                    <a:pt x="10821" y="11057"/>
                    <a:pt x="12006" y="11314"/>
                    <a:pt x="12401" y="11700"/>
                  </a:cubicBezTo>
                  <a:cubicBezTo>
                    <a:pt x="12796" y="12086"/>
                    <a:pt x="12401" y="12600"/>
                    <a:pt x="10821" y="13629"/>
                  </a:cubicBezTo>
                  <a:cubicBezTo>
                    <a:pt x="9240" y="14657"/>
                    <a:pt x="6474" y="16200"/>
                    <a:pt x="4630" y="17293"/>
                  </a:cubicBezTo>
                  <a:cubicBezTo>
                    <a:pt x="2787" y="18386"/>
                    <a:pt x="1865" y="19029"/>
                    <a:pt x="1140" y="19607"/>
                  </a:cubicBezTo>
                  <a:cubicBezTo>
                    <a:pt x="416" y="20186"/>
                    <a:pt x="-111" y="20700"/>
                    <a:pt x="21" y="21021"/>
                  </a:cubicBezTo>
                  <a:cubicBezTo>
                    <a:pt x="152" y="21343"/>
                    <a:pt x="943" y="21471"/>
                    <a:pt x="2984" y="21343"/>
                  </a:cubicBezTo>
                  <a:cubicBezTo>
                    <a:pt x="5026" y="21214"/>
                    <a:pt x="8318" y="20829"/>
                    <a:pt x="11611" y="20829"/>
                  </a:cubicBezTo>
                  <a:cubicBezTo>
                    <a:pt x="14904" y="20829"/>
                    <a:pt x="18196" y="21214"/>
                    <a:pt x="21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317750" y="6548451"/>
              <a:ext cx="195114" cy="16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93" fill="norm" stroke="1" extrusionOk="0">
                  <a:moveTo>
                    <a:pt x="0" y="4988"/>
                  </a:moveTo>
                  <a:cubicBezTo>
                    <a:pt x="697" y="3621"/>
                    <a:pt x="1394" y="2254"/>
                    <a:pt x="3252" y="1297"/>
                  </a:cubicBezTo>
                  <a:cubicBezTo>
                    <a:pt x="5110" y="340"/>
                    <a:pt x="8129" y="-207"/>
                    <a:pt x="10103" y="750"/>
                  </a:cubicBezTo>
                  <a:cubicBezTo>
                    <a:pt x="12077" y="1707"/>
                    <a:pt x="13006" y="4168"/>
                    <a:pt x="13006" y="6765"/>
                  </a:cubicBezTo>
                  <a:cubicBezTo>
                    <a:pt x="13006" y="9363"/>
                    <a:pt x="12077" y="12097"/>
                    <a:pt x="11032" y="14011"/>
                  </a:cubicBezTo>
                  <a:cubicBezTo>
                    <a:pt x="9987" y="15925"/>
                    <a:pt x="8826" y="17018"/>
                    <a:pt x="7665" y="17702"/>
                  </a:cubicBezTo>
                  <a:cubicBezTo>
                    <a:pt x="6503" y="18385"/>
                    <a:pt x="5342" y="18659"/>
                    <a:pt x="5110" y="18112"/>
                  </a:cubicBezTo>
                  <a:cubicBezTo>
                    <a:pt x="4877" y="17565"/>
                    <a:pt x="5574" y="16198"/>
                    <a:pt x="8245" y="13464"/>
                  </a:cubicBezTo>
                  <a:cubicBezTo>
                    <a:pt x="10916" y="10730"/>
                    <a:pt x="15561" y="6628"/>
                    <a:pt x="18232" y="4031"/>
                  </a:cubicBezTo>
                  <a:cubicBezTo>
                    <a:pt x="20903" y="1434"/>
                    <a:pt x="21600" y="340"/>
                    <a:pt x="21368" y="66"/>
                  </a:cubicBezTo>
                  <a:cubicBezTo>
                    <a:pt x="21135" y="-207"/>
                    <a:pt x="19974" y="340"/>
                    <a:pt x="18465" y="2117"/>
                  </a:cubicBezTo>
                  <a:cubicBezTo>
                    <a:pt x="16955" y="3894"/>
                    <a:pt x="15097" y="6902"/>
                    <a:pt x="14516" y="10320"/>
                  </a:cubicBezTo>
                  <a:cubicBezTo>
                    <a:pt x="13935" y="13737"/>
                    <a:pt x="14632" y="17565"/>
                    <a:pt x="15329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551489" y="6525925"/>
              <a:ext cx="128212" cy="16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22" fill="norm" stroke="1" extrusionOk="0">
                  <a:moveTo>
                    <a:pt x="21448" y="516"/>
                  </a:moveTo>
                  <a:cubicBezTo>
                    <a:pt x="19678" y="-31"/>
                    <a:pt x="17907" y="-578"/>
                    <a:pt x="14543" y="1336"/>
                  </a:cubicBezTo>
                  <a:cubicBezTo>
                    <a:pt x="11179" y="3250"/>
                    <a:pt x="6222" y="7625"/>
                    <a:pt x="3389" y="10632"/>
                  </a:cubicBezTo>
                  <a:cubicBezTo>
                    <a:pt x="556" y="13640"/>
                    <a:pt x="-152" y="15280"/>
                    <a:pt x="25" y="16647"/>
                  </a:cubicBezTo>
                  <a:cubicBezTo>
                    <a:pt x="202" y="18014"/>
                    <a:pt x="1264" y="19108"/>
                    <a:pt x="3566" y="19792"/>
                  </a:cubicBezTo>
                  <a:cubicBezTo>
                    <a:pt x="5868" y="20475"/>
                    <a:pt x="9409" y="20749"/>
                    <a:pt x="12950" y="21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2584450" y="6599766"/>
              <a:ext cx="1016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749039" y="6448920"/>
              <a:ext cx="159262" cy="27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77" fill="norm" stroke="1" extrusionOk="0">
                  <a:moveTo>
                    <a:pt x="21384" y="2389"/>
                  </a:moveTo>
                  <a:cubicBezTo>
                    <a:pt x="20816" y="1551"/>
                    <a:pt x="20247" y="714"/>
                    <a:pt x="19252" y="296"/>
                  </a:cubicBezTo>
                  <a:cubicBezTo>
                    <a:pt x="18258" y="-123"/>
                    <a:pt x="16837" y="-123"/>
                    <a:pt x="14847" y="463"/>
                  </a:cubicBezTo>
                  <a:cubicBezTo>
                    <a:pt x="12858" y="1049"/>
                    <a:pt x="10300" y="2221"/>
                    <a:pt x="8879" y="3310"/>
                  </a:cubicBezTo>
                  <a:cubicBezTo>
                    <a:pt x="7458" y="4398"/>
                    <a:pt x="7173" y="5403"/>
                    <a:pt x="7600" y="6156"/>
                  </a:cubicBezTo>
                  <a:cubicBezTo>
                    <a:pt x="8026" y="6910"/>
                    <a:pt x="9163" y="7412"/>
                    <a:pt x="10300" y="7914"/>
                  </a:cubicBezTo>
                  <a:cubicBezTo>
                    <a:pt x="11437" y="8417"/>
                    <a:pt x="12573" y="8919"/>
                    <a:pt x="12716" y="9589"/>
                  </a:cubicBezTo>
                  <a:cubicBezTo>
                    <a:pt x="12858" y="10258"/>
                    <a:pt x="12005" y="11096"/>
                    <a:pt x="9873" y="12435"/>
                  </a:cubicBezTo>
                  <a:cubicBezTo>
                    <a:pt x="7742" y="13775"/>
                    <a:pt x="4331" y="15617"/>
                    <a:pt x="2342" y="16956"/>
                  </a:cubicBezTo>
                  <a:cubicBezTo>
                    <a:pt x="352" y="18296"/>
                    <a:pt x="-216" y="19133"/>
                    <a:pt x="68" y="19803"/>
                  </a:cubicBezTo>
                  <a:cubicBezTo>
                    <a:pt x="352" y="20472"/>
                    <a:pt x="1489" y="20975"/>
                    <a:pt x="2626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870200" y="6523566"/>
              <a:ext cx="12170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600" fill="norm" stroke="1" extrusionOk="0">
                  <a:moveTo>
                    <a:pt x="0" y="3812"/>
                  </a:moveTo>
                  <a:cubicBezTo>
                    <a:pt x="2929" y="2541"/>
                    <a:pt x="5858" y="1271"/>
                    <a:pt x="8420" y="635"/>
                  </a:cubicBezTo>
                  <a:cubicBezTo>
                    <a:pt x="10983" y="0"/>
                    <a:pt x="13180" y="0"/>
                    <a:pt x="15193" y="0"/>
                  </a:cubicBezTo>
                  <a:cubicBezTo>
                    <a:pt x="17207" y="0"/>
                    <a:pt x="19037" y="0"/>
                    <a:pt x="20136" y="529"/>
                  </a:cubicBezTo>
                  <a:cubicBezTo>
                    <a:pt x="21234" y="1059"/>
                    <a:pt x="21600" y="2118"/>
                    <a:pt x="19769" y="4235"/>
                  </a:cubicBezTo>
                  <a:cubicBezTo>
                    <a:pt x="17939" y="6353"/>
                    <a:pt x="13912" y="9529"/>
                    <a:pt x="10434" y="12600"/>
                  </a:cubicBezTo>
                  <a:cubicBezTo>
                    <a:pt x="6956" y="15671"/>
                    <a:pt x="4027" y="18635"/>
                    <a:pt x="10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2867569" y="6644216"/>
              <a:ext cx="7883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fill="norm" stroke="1" extrusionOk="0">
                  <a:moveTo>
                    <a:pt x="2350" y="21600"/>
                  </a:moveTo>
                  <a:cubicBezTo>
                    <a:pt x="689" y="16800"/>
                    <a:pt x="-973" y="12000"/>
                    <a:pt x="689" y="8800"/>
                  </a:cubicBezTo>
                  <a:cubicBezTo>
                    <a:pt x="2350" y="5600"/>
                    <a:pt x="7335" y="4000"/>
                    <a:pt x="11212" y="2800"/>
                  </a:cubicBezTo>
                  <a:cubicBezTo>
                    <a:pt x="15089" y="1600"/>
                    <a:pt x="17858" y="800"/>
                    <a:pt x="206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971800" y="6726766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105150" y="6587066"/>
              <a:ext cx="50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817"/>
                    <a:pt x="16200" y="5635"/>
                    <a:pt x="12600" y="9235"/>
                  </a:cubicBezTo>
                  <a:cubicBezTo>
                    <a:pt x="9000" y="12835"/>
                    <a:pt x="4500" y="172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143250" y="6739466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276600" y="6547747"/>
              <a:ext cx="81542" cy="24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20" fill="norm" stroke="1" extrusionOk="0">
                  <a:moveTo>
                    <a:pt x="6646" y="1235"/>
                  </a:moveTo>
                  <a:cubicBezTo>
                    <a:pt x="8862" y="671"/>
                    <a:pt x="11077" y="108"/>
                    <a:pt x="13569" y="14"/>
                  </a:cubicBezTo>
                  <a:cubicBezTo>
                    <a:pt x="16062" y="-80"/>
                    <a:pt x="18831" y="296"/>
                    <a:pt x="20215" y="953"/>
                  </a:cubicBezTo>
                  <a:cubicBezTo>
                    <a:pt x="21600" y="1610"/>
                    <a:pt x="21600" y="2550"/>
                    <a:pt x="20769" y="3395"/>
                  </a:cubicBezTo>
                  <a:cubicBezTo>
                    <a:pt x="19938" y="4240"/>
                    <a:pt x="18277" y="4991"/>
                    <a:pt x="16062" y="5837"/>
                  </a:cubicBezTo>
                  <a:cubicBezTo>
                    <a:pt x="13846" y="6682"/>
                    <a:pt x="11077" y="7621"/>
                    <a:pt x="10800" y="8372"/>
                  </a:cubicBezTo>
                  <a:cubicBezTo>
                    <a:pt x="10523" y="9123"/>
                    <a:pt x="12738" y="9687"/>
                    <a:pt x="14954" y="10438"/>
                  </a:cubicBezTo>
                  <a:cubicBezTo>
                    <a:pt x="17169" y="11190"/>
                    <a:pt x="19385" y="12129"/>
                    <a:pt x="18277" y="13913"/>
                  </a:cubicBezTo>
                  <a:cubicBezTo>
                    <a:pt x="17169" y="15697"/>
                    <a:pt x="12738" y="18327"/>
                    <a:pt x="9138" y="19736"/>
                  </a:cubicBezTo>
                  <a:cubicBezTo>
                    <a:pt x="5538" y="21144"/>
                    <a:pt x="2769" y="21332"/>
                    <a:pt x="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429000" y="6469501"/>
              <a:ext cx="71967" cy="38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13341" y="885"/>
                  </a:moveTo>
                  <a:cubicBezTo>
                    <a:pt x="15247" y="416"/>
                    <a:pt x="17153" y="-54"/>
                    <a:pt x="18741" y="5"/>
                  </a:cubicBezTo>
                  <a:cubicBezTo>
                    <a:pt x="20329" y="63"/>
                    <a:pt x="21600" y="650"/>
                    <a:pt x="21600" y="2000"/>
                  </a:cubicBezTo>
                  <a:cubicBezTo>
                    <a:pt x="21600" y="3350"/>
                    <a:pt x="20329" y="5463"/>
                    <a:pt x="18106" y="7459"/>
                  </a:cubicBezTo>
                  <a:cubicBezTo>
                    <a:pt x="15882" y="9455"/>
                    <a:pt x="12706" y="11333"/>
                    <a:pt x="12706" y="12976"/>
                  </a:cubicBezTo>
                  <a:cubicBezTo>
                    <a:pt x="12706" y="14620"/>
                    <a:pt x="15882" y="16029"/>
                    <a:pt x="17471" y="17026"/>
                  </a:cubicBezTo>
                  <a:cubicBezTo>
                    <a:pt x="19059" y="18024"/>
                    <a:pt x="19059" y="18611"/>
                    <a:pt x="18741" y="19198"/>
                  </a:cubicBezTo>
                  <a:cubicBezTo>
                    <a:pt x="18424" y="19785"/>
                    <a:pt x="17788" y="20372"/>
                    <a:pt x="15247" y="20783"/>
                  </a:cubicBezTo>
                  <a:cubicBezTo>
                    <a:pt x="12706" y="21194"/>
                    <a:pt x="8259" y="21429"/>
                    <a:pt x="5400" y="21487"/>
                  </a:cubicBezTo>
                  <a:cubicBezTo>
                    <a:pt x="2541" y="21546"/>
                    <a:pt x="1271" y="21429"/>
                    <a:pt x="0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525991" y="6115050"/>
              <a:ext cx="201459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490" y="4664"/>
                  </a:moveTo>
                  <a:cubicBezTo>
                    <a:pt x="265" y="3436"/>
                    <a:pt x="40" y="2209"/>
                    <a:pt x="490" y="1350"/>
                  </a:cubicBezTo>
                  <a:cubicBezTo>
                    <a:pt x="940" y="491"/>
                    <a:pt x="2065" y="0"/>
                    <a:pt x="3190" y="0"/>
                  </a:cubicBezTo>
                  <a:cubicBezTo>
                    <a:pt x="4315" y="0"/>
                    <a:pt x="5440" y="491"/>
                    <a:pt x="6115" y="2700"/>
                  </a:cubicBezTo>
                  <a:cubicBezTo>
                    <a:pt x="6790" y="4909"/>
                    <a:pt x="7015" y="8836"/>
                    <a:pt x="6340" y="11782"/>
                  </a:cubicBezTo>
                  <a:cubicBezTo>
                    <a:pt x="5665" y="14727"/>
                    <a:pt x="4090" y="16691"/>
                    <a:pt x="2740" y="18164"/>
                  </a:cubicBezTo>
                  <a:cubicBezTo>
                    <a:pt x="1390" y="19636"/>
                    <a:pt x="265" y="20618"/>
                    <a:pt x="40" y="20618"/>
                  </a:cubicBezTo>
                  <a:cubicBezTo>
                    <a:pt x="-185" y="20618"/>
                    <a:pt x="490" y="19636"/>
                    <a:pt x="3415" y="17059"/>
                  </a:cubicBezTo>
                  <a:cubicBezTo>
                    <a:pt x="6340" y="14482"/>
                    <a:pt x="11515" y="10309"/>
                    <a:pt x="14553" y="7855"/>
                  </a:cubicBezTo>
                  <a:cubicBezTo>
                    <a:pt x="17590" y="5400"/>
                    <a:pt x="18490" y="4664"/>
                    <a:pt x="18265" y="4664"/>
                  </a:cubicBezTo>
                  <a:cubicBezTo>
                    <a:pt x="18040" y="4664"/>
                    <a:pt x="16690" y="5400"/>
                    <a:pt x="15678" y="7855"/>
                  </a:cubicBezTo>
                  <a:cubicBezTo>
                    <a:pt x="14665" y="10309"/>
                    <a:pt x="13990" y="14482"/>
                    <a:pt x="13990" y="17059"/>
                  </a:cubicBezTo>
                  <a:cubicBezTo>
                    <a:pt x="13990" y="19636"/>
                    <a:pt x="14665" y="20618"/>
                    <a:pt x="16015" y="21109"/>
                  </a:cubicBezTo>
                  <a:cubicBezTo>
                    <a:pt x="17365" y="21600"/>
                    <a:pt x="19390" y="21600"/>
                    <a:pt x="214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3743235" y="5930339"/>
              <a:ext cx="130266" cy="13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25" fill="norm" stroke="1" extrusionOk="0">
                  <a:moveTo>
                    <a:pt x="3672" y="427"/>
                  </a:moveTo>
                  <a:cubicBezTo>
                    <a:pt x="5414" y="89"/>
                    <a:pt x="7156" y="-248"/>
                    <a:pt x="8550" y="258"/>
                  </a:cubicBezTo>
                  <a:cubicBezTo>
                    <a:pt x="9943" y="764"/>
                    <a:pt x="10988" y="2114"/>
                    <a:pt x="11337" y="3802"/>
                  </a:cubicBezTo>
                  <a:cubicBezTo>
                    <a:pt x="11685" y="5489"/>
                    <a:pt x="11337" y="7514"/>
                    <a:pt x="9769" y="9708"/>
                  </a:cubicBezTo>
                  <a:cubicBezTo>
                    <a:pt x="8201" y="11902"/>
                    <a:pt x="5414" y="14264"/>
                    <a:pt x="3324" y="16121"/>
                  </a:cubicBezTo>
                  <a:cubicBezTo>
                    <a:pt x="1234" y="17977"/>
                    <a:pt x="-160" y="19327"/>
                    <a:pt x="14" y="20171"/>
                  </a:cubicBezTo>
                  <a:cubicBezTo>
                    <a:pt x="188" y="21014"/>
                    <a:pt x="1930" y="21352"/>
                    <a:pt x="5763" y="21183"/>
                  </a:cubicBezTo>
                  <a:cubicBezTo>
                    <a:pt x="9595" y="21014"/>
                    <a:pt x="15517" y="20340"/>
                    <a:pt x="21440" y="19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3860799" y="6294966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298949" y="5972114"/>
              <a:ext cx="13927" cy="2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528" fill="norm" stroke="1" extrusionOk="0">
                  <a:moveTo>
                    <a:pt x="9257" y="2226"/>
                  </a:moveTo>
                  <a:cubicBezTo>
                    <a:pt x="9257" y="1154"/>
                    <a:pt x="9257" y="81"/>
                    <a:pt x="12343" y="5"/>
                  </a:cubicBezTo>
                  <a:cubicBezTo>
                    <a:pt x="15429" y="-72"/>
                    <a:pt x="21600" y="847"/>
                    <a:pt x="20057" y="3451"/>
                  </a:cubicBezTo>
                  <a:cubicBezTo>
                    <a:pt x="18514" y="6056"/>
                    <a:pt x="9257" y="10345"/>
                    <a:pt x="4629" y="13639"/>
                  </a:cubicBezTo>
                  <a:cubicBezTo>
                    <a:pt x="0" y="16932"/>
                    <a:pt x="0" y="19230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159249" y="6362139"/>
              <a:ext cx="247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954" y="12302"/>
                    <a:pt x="5908" y="4448"/>
                    <a:pt x="9508" y="1502"/>
                  </a:cubicBezTo>
                  <a:cubicBezTo>
                    <a:pt x="13108" y="-1443"/>
                    <a:pt x="17354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203699" y="6454567"/>
              <a:ext cx="154518" cy="23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7101" y="3425"/>
                  </a:moveTo>
                  <a:cubicBezTo>
                    <a:pt x="9468" y="2257"/>
                    <a:pt x="11836" y="1090"/>
                    <a:pt x="13759" y="506"/>
                  </a:cubicBezTo>
                  <a:cubicBezTo>
                    <a:pt x="15682" y="-78"/>
                    <a:pt x="17162" y="-78"/>
                    <a:pt x="18641" y="117"/>
                  </a:cubicBezTo>
                  <a:cubicBezTo>
                    <a:pt x="20121" y="311"/>
                    <a:pt x="21600" y="700"/>
                    <a:pt x="21600" y="1965"/>
                  </a:cubicBezTo>
                  <a:cubicBezTo>
                    <a:pt x="21600" y="3230"/>
                    <a:pt x="20121" y="5371"/>
                    <a:pt x="18789" y="6733"/>
                  </a:cubicBezTo>
                  <a:cubicBezTo>
                    <a:pt x="17458" y="8095"/>
                    <a:pt x="16274" y="8679"/>
                    <a:pt x="15090" y="9263"/>
                  </a:cubicBezTo>
                  <a:cubicBezTo>
                    <a:pt x="13907" y="9846"/>
                    <a:pt x="12723" y="10430"/>
                    <a:pt x="13315" y="11014"/>
                  </a:cubicBezTo>
                  <a:cubicBezTo>
                    <a:pt x="13907" y="11598"/>
                    <a:pt x="16274" y="12181"/>
                    <a:pt x="17901" y="12863"/>
                  </a:cubicBezTo>
                  <a:cubicBezTo>
                    <a:pt x="19529" y="13544"/>
                    <a:pt x="20416" y="14322"/>
                    <a:pt x="20860" y="15198"/>
                  </a:cubicBezTo>
                  <a:cubicBezTo>
                    <a:pt x="21304" y="16073"/>
                    <a:pt x="21304" y="17046"/>
                    <a:pt x="19233" y="18214"/>
                  </a:cubicBezTo>
                  <a:cubicBezTo>
                    <a:pt x="17162" y="19381"/>
                    <a:pt x="13019" y="20744"/>
                    <a:pt x="9468" y="21133"/>
                  </a:cubicBezTo>
                  <a:cubicBezTo>
                    <a:pt x="5918" y="21522"/>
                    <a:pt x="2959" y="20938"/>
                    <a:pt x="0" y="20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289549" y="6320366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4800"/>
                    <a:pt x="11700" y="9600"/>
                    <a:pt x="15300" y="13200"/>
                  </a:cubicBezTo>
                  <a:cubicBezTo>
                    <a:pt x="18900" y="16800"/>
                    <a:pt x="2025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936693" y="6052957"/>
              <a:ext cx="254558" cy="56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66" fill="norm" stroke="1" extrusionOk="0">
                  <a:moveTo>
                    <a:pt x="20949" y="1231"/>
                  </a:moveTo>
                  <a:cubicBezTo>
                    <a:pt x="20775" y="830"/>
                    <a:pt x="20601" y="428"/>
                    <a:pt x="19991" y="187"/>
                  </a:cubicBezTo>
                  <a:cubicBezTo>
                    <a:pt x="19381" y="-54"/>
                    <a:pt x="18336" y="-134"/>
                    <a:pt x="16420" y="388"/>
                  </a:cubicBezTo>
                  <a:cubicBezTo>
                    <a:pt x="14504" y="910"/>
                    <a:pt x="11717" y="2034"/>
                    <a:pt x="9017" y="3760"/>
                  </a:cubicBezTo>
                  <a:cubicBezTo>
                    <a:pt x="6317" y="5487"/>
                    <a:pt x="3704" y="7815"/>
                    <a:pt x="1962" y="9943"/>
                  </a:cubicBezTo>
                  <a:cubicBezTo>
                    <a:pt x="220" y="12071"/>
                    <a:pt x="-651" y="13998"/>
                    <a:pt x="568" y="15885"/>
                  </a:cubicBezTo>
                  <a:cubicBezTo>
                    <a:pt x="1788" y="17772"/>
                    <a:pt x="5097" y="19619"/>
                    <a:pt x="7188" y="20543"/>
                  </a:cubicBezTo>
                  <a:cubicBezTo>
                    <a:pt x="9278" y="21466"/>
                    <a:pt x="10149" y="21466"/>
                    <a:pt x="1102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6400962" y="6085416"/>
              <a:ext cx="368139" cy="42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59" fill="norm" stroke="1" extrusionOk="0">
                  <a:moveTo>
                    <a:pt x="21097" y="0"/>
                  </a:moveTo>
                  <a:cubicBezTo>
                    <a:pt x="17517" y="1944"/>
                    <a:pt x="13938" y="3888"/>
                    <a:pt x="11099" y="5454"/>
                  </a:cubicBezTo>
                  <a:cubicBezTo>
                    <a:pt x="8260" y="7020"/>
                    <a:pt x="6162" y="8208"/>
                    <a:pt x="4804" y="9018"/>
                  </a:cubicBezTo>
                  <a:cubicBezTo>
                    <a:pt x="3446" y="9828"/>
                    <a:pt x="2829" y="10260"/>
                    <a:pt x="2829" y="10530"/>
                  </a:cubicBezTo>
                  <a:cubicBezTo>
                    <a:pt x="2829" y="10800"/>
                    <a:pt x="3446" y="10908"/>
                    <a:pt x="5915" y="11016"/>
                  </a:cubicBezTo>
                  <a:cubicBezTo>
                    <a:pt x="8384" y="11124"/>
                    <a:pt x="12704" y="11232"/>
                    <a:pt x="15296" y="11394"/>
                  </a:cubicBezTo>
                  <a:cubicBezTo>
                    <a:pt x="17888" y="11556"/>
                    <a:pt x="18752" y="11772"/>
                    <a:pt x="18998" y="12096"/>
                  </a:cubicBezTo>
                  <a:cubicBezTo>
                    <a:pt x="19245" y="12420"/>
                    <a:pt x="18875" y="12852"/>
                    <a:pt x="17209" y="13500"/>
                  </a:cubicBezTo>
                  <a:cubicBezTo>
                    <a:pt x="15542" y="14148"/>
                    <a:pt x="12580" y="15012"/>
                    <a:pt x="9556" y="16038"/>
                  </a:cubicBezTo>
                  <a:cubicBezTo>
                    <a:pt x="6532" y="17064"/>
                    <a:pt x="3446" y="18252"/>
                    <a:pt x="1780" y="19170"/>
                  </a:cubicBezTo>
                  <a:cubicBezTo>
                    <a:pt x="114" y="20088"/>
                    <a:pt x="-133" y="20736"/>
                    <a:pt x="52" y="21114"/>
                  </a:cubicBezTo>
                  <a:cubicBezTo>
                    <a:pt x="237" y="21492"/>
                    <a:pt x="854" y="21600"/>
                    <a:pt x="3385" y="21546"/>
                  </a:cubicBezTo>
                  <a:cubicBezTo>
                    <a:pt x="5915" y="21492"/>
                    <a:pt x="10358" y="21276"/>
                    <a:pt x="13691" y="21168"/>
                  </a:cubicBezTo>
                  <a:cubicBezTo>
                    <a:pt x="17024" y="21060"/>
                    <a:pt x="19245" y="21060"/>
                    <a:pt x="21467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6305549" y="6688666"/>
              <a:ext cx="134484" cy="13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37" fill="norm" stroke="1" extrusionOk="0">
                  <a:moveTo>
                    <a:pt x="0" y="0"/>
                  </a:moveTo>
                  <a:cubicBezTo>
                    <a:pt x="1662" y="0"/>
                    <a:pt x="3323" y="0"/>
                    <a:pt x="4652" y="655"/>
                  </a:cubicBezTo>
                  <a:cubicBezTo>
                    <a:pt x="5982" y="1309"/>
                    <a:pt x="6978" y="2618"/>
                    <a:pt x="7809" y="5236"/>
                  </a:cubicBezTo>
                  <a:cubicBezTo>
                    <a:pt x="8640" y="7855"/>
                    <a:pt x="9305" y="11782"/>
                    <a:pt x="8972" y="14400"/>
                  </a:cubicBezTo>
                  <a:cubicBezTo>
                    <a:pt x="8640" y="17018"/>
                    <a:pt x="7311" y="18327"/>
                    <a:pt x="5815" y="19473"/>
                  </a:cubicBezTo>
                  <a:cubicBezTo>
                    <a:pt x="4320" y="20618"/>
                    <a:pt x="2658" y="21600"/>
                    <a:pt x="1994" y="21273"/>
                  </a:cubicBezTo>
                  <a:cubicBezTo>
                    <a:pt x="1329" y="20945"/>
                    <a:pt x="1662" y="19309"/>
                    <a:pt x="3988" y="16527"/>
                  </a:cubicBezTo>
                  <a:cubicBezTo>
                    <a:pt x="6314" y="13745"/>
                    <a:pt x="10634" y="9818"/>
                    <a:pt x="14123" y="7036"/>
                  </a:cubicBezTo>
                  <a:cubicBezTo>
                    <a:pt x="17612" y="4255"/>
                    <a:pt x="20271" y="2618"/>
                    <a:pt x="20935" y="2618"/>
                  </a:cubicBezTo>
                  <a:cubicBezTo>
                    <a:pt x="21600" y="2618"/>
                    <a:pt x="20271" y="4255"/>
                    <a:pt x="19108" y="5891"/>
                  </a:cubicBezTo>
                  <a:cubicBezTo>
                    <a:pt x="17945" y="7527"/>
                    <a:pt x="16948" y="9164"/>
                    <a:pt x="16283" y="10964"/>
                  </a:cubicBezTo>
                  <a:cubicBezTo>
                    <a:pt x="15618" y="12764"/>
                    <a:pt x="15286" y="14727"/>
                    <a:pt x="16117" y="15873"/>
                  </a:cubicBezTo>
                  <a:cubicBezTo>
                    <a:pt x="16948" y="17018"/>
                    <a:pt x="18942" y="17345"/>
                    <a:pt x="20935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510397" y="6663266"/>
              <a:ext cx="144404" cy="15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89" fill="norm" stroke="1" extrusionOk="0">
                  <a:moveTo>
                    <a:pt x="21356" y="0"/>
                  </a:moveTo>
                  <a:cubicBezTo>
                    <a:pt x="18226" y="284"/>
                    <a:pt x="15095" y="568"/>
                    <a:pt x="12121" y="1705"/>
                  </a:cubicBezTo>
                  <a:cubicBezTo>
                    <a:pt x="9147" y="2842"/>
                    <a:pt x="6330" y="4832"/>
                    <a:pt x="4295" y="7389"/>
                  </a:cubicBezTo>
                  <a:cubicBezTo>
                    <a:pt x="2260" y="9947"/>
                    <a:pt x="1008" y="13074"/>
                    <a:pt x="382" y="15347"/>
                  </a:cubicBezTo>
                  <a:cubicBezTo>
                    <a:pt x="-244" y="17621"/>
                    <a:pt x="-244" y="19042"/>
                    <a:pt x="1478" y="20037"/>
                  </a:cubicBezTo>
                  <a:cubicBezTo>
                    <a:pt x="3199" y="21032"/>
                    <a:pt x="6643" y="21600"/>
                    <a:pt x="9460" y="21316"/>
                  </a:cubicBezTo>
                  <a:cubicBezTo>
                    <a:pt x="12278" y="21032"/>
                    <a:pt x="14469" y="19895"/>
                    <a:pt x="16660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540499" y="6745816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756399" y="6675966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18"/>
                    <a:pt x="14400" y="10036"/>
                    <a:pt x="10800" y="13636"/>
                  </a:cubicBezTo>
                  <a:cubicBezTo>
                    <a:pt x="7200" y="17236"/>
                    <a:pt x="3600" y="19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743699" y="6663181"/>
              <a:ext cx="124593" cy="23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25" fill="norm" stroke="1" extrusionOk="0">
                  <a:moveTo>
                    <a:pt x="4320" y="4021"/>
                  </a:moveTo>
                  <a:cubicBezTo>
                    <a:pt x="4680" y="3066"/>
                    <a:pt x="5040" y="2110"/>
                    <a:pt x="7020" y="1250"/>
                  </a:cubicBezTo>
                  <a:cubicBezTo>
                    <a:pt x="9000" y="390"/>
                    <a:pt x="12600" y="-375"/>
                    <a:pt x="15480" y="198"/>
                  </a:cubicBezTo>
                  <a:cubicBezTo>
                    <a:pt x="18360" y="772"/>
                    <a:pt x="20520" y="2683"/>
                    <a:pt x="21060" y="5646"/>
                  </a:cubicBezTo>
                  <a:cubicBezTo>
                    <a:pt x="21600" y="8609"/>
                    <a:pt x="20520" y="12623"/>
                    <a:pt x="16740" y="15395"/>
                  </a:cubicBezTo>
                  <a:cubicBezTo>
                    <a:pt x="12960" y="18167"/>
                    <a:pt x="6480" y="19696"/>
                    <a:pt x="0" y="21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6991349" y="6206066"/>
              <a:ext cx="2159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1662"/>
                    <a:pt x="7624" y="3323"/>
                    <a:pt x="9106" y="6092"/>
                  </a:cubicBezTo>
                  <a:cubicBezTo>
                    <a:pt x="10588" y="8862"/>
                    <a:pt x="9741" y="12738"/>
                    <a:pt x="8471" y="15323"/>
                  </a:cubicBezTo>
                  <a:cubicBezTo>
                    <a:pt x="7200" y="17908"/>
                    <a:pt x="5506" y="19200"/>
                    <a:pt x="4129" y="19938"/>
                  </a:cubicBezTo>
                  <a:cubicBezTo>
                    <a:pt x="2753" y="20677"/>
                    <a:pt x="1694" y="20862"/>
                    <a:pt x="1165" y="20308"/>
                  </a:cubicBezTo>
                  <a:cubicBezTo>
                    <a:pt x="635" y="19754"/>
                    <a:pt x="635" y="18462"/>
                    <a:pt x="2541" y="16154"/>
                  </a:cubicBezTo>
                  <a:cubicBezTo>
                    <a:pt x="4447" y="13846"/>
                    <a:pt x="8259" y="10523"/>
                    <a:pt x="11118" y="8215"/>
                  </a:cubicBezTo>
                  <a:cubicBezTo>
                    <a:pt x="13976" y="5908"/>
                    <a:pt x="15882" y="4615"/>
                    <a:pt x="17576" y="3415"/>
                  </a:cubicBezTo>
                  <a:cubicBezTo>
                    <a:pt x="19271" y="2215"/>
                    <a:pt x="20753" y="1108"/>
                    <a:pt x="21071" y="831"/>
                  </a:cubicBezTo>
                  <a:cubicBezTo>
                    <a:pt x="21388" y="554"/>
                    <a:pt x="20541" y="1108"/>
                    <a:pt x="19271" y="3138"/>
                  </a:cubicBezTo>
                  <a:cubicBezTo>
                    <a:pt x="18000" y="5169"/>
                    <a:pt x="16306" y="8677"/>
                    <a:pt x="15565" y="11631"/>
                  </a:cubicBezTo>
                  <a:cubicBezTo>
                    <a:pt x="14824" y="14585"/>
                    <a:pt x="15035" y="16985"/>
                    <a:pt x="16200" y="18554"/>
                  </a:cubicBezTo>
                  <a:cubicBezTo>
                    <a:pt x="17365" y="20123"/>
                    <a:pt x="19482" y="208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410449" y="6371166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683499" y="6072716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932"/>
                    <a:pt x="14400" y="3863"/>
                    <a:pt x="18000" y="7463"/>
                  </a:cubicBezTo>
                  <a:cubicBezTo>
                    <a:pt x="21600" y="11063"/>
                    <a:pt x="21600" y="163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588249" y="6421966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7696199" y="6444438"/>
              <a:ext cx="133423" cy="23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79" fill="norm" stroke="1" extrusionOk="0">
                  <a:moveTo>
                    <a:pt x="2991" y="1450"/>
                  </a:moveTo>
                  <a:cubicBezTo>
                    <a:pt x="1662" y="861"/>
                    <a:pt x="332" y="272"/>
                    <a:pt x="1329" y="75"/>
                  </a:cubicBezTo>
                  <a:cubicBezTo>
                    <a:pt x="2326" y="-121"/>
                    <a:pt x="5649" y="75"/>
                    <a:pt x="9138" y="566"/>
                  </a:cubicBezTo>
                  <a:cubicBezTo>
                    <a:pt x="12628" y="1057"/>
                    <a:pt x="16283" y="1843"/>
                    <a:pt x="17945" y="2726"/>
                  </a:cubicBezTo>
                  <a:cubicBezTo>
                    <a:pt x="19606" y="3610"/>
                    <a:pt x="19274" y="4592"/>
                    <a:pt x="17612" y="5672"/>
                  </a:cubicBezTo>
                  <a:cubicBezTo>
                    <a:pt x="15951" y="6752"/>
                    <a:pt x="12960" y="7930"/>
                    <a:pt x="10800" y="8814"/>
                  </a:cubicBezTo>
                  <a:cubicBezTo>
                    <a:pt x="8640" y="9697"/>
                    <a:pt x="7311" y="10286"/>
                    <a:pt x="7477" y="10777"/>
                  </a:cubicBezTo>
                  <a:cubicBezTo>
                    <a:pt x="7643" y="11268"/>
                    <a:pt x="9305" y="11661"/>
                    <a:pt x="10966" y="11759"/>
                  </a:cubicBezTo>
                  <a:cubicBezTo>
                    <a:pt x="12628" y="11857"/>
                    <a:pt x="14289" y="11661"/>
                    <a:pt x="15951" y="11661"/>
                  </a:cubicBezTo>
                  <a:cubicBezTo>
                    <a:pt x="17612" y="11661"/>
                    <a:pt x="19274" y="11857"/>
                    <a:pt x="20271" y="12544"/>
                  </a:cubicBezTo>
                  <a:cubicBezTo>
                    <a:pt x="21268" y="13232"/>
                    <a:pt x="21600" y="14410"/>
                    <a:pt x="18111" y="15981"/>
                  </a:cubicBezTo>
                  <a:cubicBezTo>
                    <a:pt x="14622" y="17552"/>
                    <a:pt x="7311" y="19515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7937499" y="6060016"/>
              <a:ext cx="188612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0"/>
                  </a:moveTo>
                  <a:cubicBezTo>
                    <a:pt x="5760" y="1820"/>
                    <a:pt x="11520" y="3640"/>
                    <a:pt x="15360" y="5618"/>
                  </a:cubicBezTo>
                  <a:cubicBezTo>
                    <a:pt x="19200" y="7596"/>
                    <a:pt x="21120" y="9732"/>
                    <a:pt x="21360" y="11749"/>
                  </a:cubicBezTo>
                  <a:cubicBezTo>
                    <a:pt x="21600" y="13767"/>
                    <a:pt x="20160" y="15666"/>
                    <a:pt x="17280" y="17288"/>
                  </a:cubicBezTo>
                  <a:cubicBezTo>
                    <a:pt x="14400" y="18910"/>
                    <a:pt x="10080" y="20255"/>
                    <a:pt x="57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172449" y="5882811"/>
              <a:ext cx="209551" cy="20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3866"/>
                  </a:moveTo>
                  <a:cubicBezTo>
                    <a:pt x="0" y="2775"/>
                    <a:pt x="0" y="1684"/>
                    <a:pt x="655" y="1030"/>
                  </a:cubicBezTo>
                  <a:cubicBezTo>
                    <a:pt x="1309" y="375"/>
                    <a:pt x="2618" y="157"/>
                    <a:pt x="3818" y="48"/>
                  </a:cubicBezTo>
                  <a:cubicBezTo>
                    <a:pt x="5018" y="-61"/>
                    <a:pt x="6109" y="-61"/>
                    <a:pt x="7200" y="921"/>
                  </a:cubicBezTo>
                  <a:cubicBezTo>
                    <a:pt x="8291" y="1903"/>
                    <a:pt x="9382" y="3866"/>
                    <a:pt x="8836" y="6484"/>
                  </a:cubicBezTo>
                  <a:cubicBezTo>
                    <a:pt x="8291" y="9103"/>
                    <a:pt x="6109" y="12375"/>
                    <a:pt x="4364" y="14775"/>
                  </a:cubicBezTo>
                  <a:cubicBezTo>
                    <a:pt x="2618" y="17175"/>
                    <a:pt x="1309" y="18703"/>
                    <a:pt x="1309" y="19575"/>
                  </a:cubicBezTo>
                  <a:cubicBezTo>
                    <a:pt x="1309" y="20448"/>
                    <a:pt x="2618" y="20666"/>
                    <a:pt x="6218" y="20884"/>
                  </a:cubicBezTo>
                  <a:cubicBezTo>
                    <a:pt x="9818" y="21103"/>
                    <a:pt x="15709" y="21321"/>
                    <a:pt x="2160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769349" y="6333066"/>
              <a:ext cx="184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8769349" y="6472766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9221143" y="6110816"/>
              <a:ext cx="1578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0240" y="0"/>
                  </a:moveTo>
                  <a:cubicBezTo>
                    <a:pt x="9088" y="3273"/>
                    <a:pt x="7936" y="6545"/>
                    <a:pt x="6496" y="9273"/>
                  </a:cubicBezTo>
                  <a:cubicBezTo>
                    <a:pt x="5056" y="12000"/>
                    <a:pt x="3328" y="14182"/>
                    <a:pt x="2032" y="15927"/>
                  </a:cubicBezTo>
                  <a:cubicBezTo>
                    <a:pt x="736" y="17673"/>
                    <a:pt x="-128" y="18982"/>
                    <a:pt x="16" y="19964"/>
                  </a:cubicBezTo>
                  <a:cubicBezTo>
                    <a:pt x="160" y="20945"/>
                    <a:pt x="1312" y="21600"/>
                    <a:pt x="5056" y="21600"/>
                  </a:cubicBezTo>
                  <a:cubicBezTo>
                    <a:pt x="8800" y="21600"/>
                    <a:pt x="15136" y="20945"/>
                    <a:pt x="21472" y="20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319122" y="6250516"/>
              <a:ext cx="2172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29"/>
                    <a:pt x="4448" y="9257"/>
                    <a:pt x="1502" y="12857"/>
                  </a:cubicBezTo>
                  <a:cubicBezTo>
                    <a:pt x="-1443" y="16457"/>
                    <a:pt x="521" y="19029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395120" y="6115266"/>
              <a:ext cx="88399" cy="35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57" fill="norm" stroke="1" extrusionOk="0">
                  <a:moveTo>
                    <a:pt x="17260" y="5936"/>
                  </a:moveTo>
                  <a:cubicBezTo>
                    <a:pt x="17763" y="4513"/>
                    <a:pt x="18265" y="3091"/>
                    <a:pt x="18516" y="2056"/>
                  </a:cubicBezTo>
                  <a:cubicBezTo>
                    <a:pt x="18767" y="1021"/>
                    <a:pt x="18767" y="374"/>
                    <a:pt x="17512" y="116"/>
                  </a:cubicBezTo>
                  <a:cubicBezTo>
                    <a:pt x="16256" y="-143"/>
                    <a:pt x="13744" y="-14"/>
                    <a:pt x="10730" y="956"/>
                  </a:cubicBezTo>
                  <a:cubicBezTo>
                    <a:pt x="7716" y="1926"/>
                    <a:pt x="4200" y="3737"/>
                    <a:pt x="2191" y="4966"/>
                  </a:cubicBezTo>
                  <a:cubicBezTo>
                    <a:pt x="181" y="6195"/>
                    <a:pt x="-321" y="6841"/>
                    <a:pt x="181" y="7423"/>
                  </a:cubicBezTo>
                  <a:cubicBezTo>
                    <a:pt x="684" y="8006"/>
                    <a:pt x="2191" y="8523"/>
                    <a:pt x="5205" y="8458"/>
                  </a:cubicBezTo>
                  <a:cubicBezTo>
                    <a:pt x="8219" y="8394"/>
                    <a:pt x="12739" y="7747"/>
                    <a:pt x="15753" y="6906"/>
                  </a:cubicBezTo>
                  <a:cubicBezTo>
                    <a:pt x="18767" y="6065"/>
                    <a:pt x="20274" y="5031"/>
                    <a:pt x="20777" y="5031"/>
                  </a:cubicBezTo>
                  <a:cubicBezTo>
                    <a:pt x="21279" y="5031"/>
                    <a:pt x="20777" y="6065"/>
                    <a:pt x="20023" y="8458"/>
                  </a:cubicBezTo>
                  <a:cubicBezTo>
                    <a:pt x="19270" y="10851"/>
                    <a:pt x="18265" y="14602"/>
                    <a:pt x="17260" y="16995"/>
                  </a:cubicBezTo>
                  <a:cubicBezTo>
                    <a:pt x="16256" y="19388"/>
                    <a:pt x="15251" y="20422"/>
                    <a:pt x="14246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9550399" y="630131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9626599" y="6250516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9740899" y="6212416"/>
              <a:ext cx="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495"/>
                    <a:pt x="21600" y="10989"/>
                    <a:pt x="0" y="14589"/>
                  </a:cubicBezTo>
                  <a:cubicBezTo>
                    <a:pt x="21600" y="18189"/>
                    <a:pt x="21600" y="198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9823449" y="633306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9877149" y="6237816"/>
              <a:ext cx="288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7943" y="3600"/>
                    <a:pt x="14858" y="7200"/>
                    <a:pt x="11772" y="10271"/>
                  </a:cubicBezTo>
                  <a:cubicBezTo>
                    <a:pt x="8686" y="13341"/>
                    <a:pt x="5600" y="15882"/>
                    <a:pt x="3286" y="17682"/>
                  </a:cubicBezTo>
                  <a:cubicBezTo>
                    <a:pt x="972" y="19482"/>
                    <a:pt x="-571" y="20541"/>
                    <a:pt x="200" y="21071"/>
                  </a:cubicBezTo>
                  <a:cubicBezTo>
                    <a:pt x="972" y="21600"/>
                    <a:pt x="4058" y="21600"/>
                    <a:pt x="71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0015322" y="6185299"/>
              <a:ext cx="111278" cy="23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67" fill="norm" stroke="1" extrusionOk="0">
                  <a:moveTo>
                    <a:pt x="12941" y="6051"/>
                  </a:moveTo>
                  <a:cubicBezTo>
                    <a:pt x="13741" y="5069"/>
                    <a:pt x="14541" y="4087"/>
                    <a:pt x="14741" y="3105"/>
                  </a:cubicBezTo>
                  <a:cubicBezTo>
                    <a:pt x="14941" y="2123"/>
                    <a:pt x="14541" y="1142"/>
                    <a:pt x="13341" y="552"/>
                  </a:cubicBezTo>
                  <a:cubicBezTo>
                    <a:pt x="12141" y="-37"/>
                    <a:pt x="10141" y="-233"/>
                    <a:pt x="7741" y="356"/>
                  </a:cubicBezTo>
                  <a:cubicBezTo>
                    <a:pt x="5341" y="945"/>
                    <a:pt x="2541" y="2320"/>
                    <a:pt x="1141" y="3498"/>
                  </a:cubicBezTo>
                  <a:cubicBezTo>
                    <a:pt x="-259" y="4676"/>
                    <a:pt x="-259" y="5658"/>
                    <a:pt x="541" y="6443"/>
                  </a:cubicBezTo>
                  <a:cubicBezTo>
                    <a:pt x="1341" y="7229"/>
                    <a:pt x="2941" y="7818"/>
                    <a:pt x="4941" y="7916"/>
                  </a:cubicBezTo>
                  <a:cubicBezTo>
                    <a:pt x="6941" y="8014"/>
                    <a:pt x="9341" y="7622"/>
                    <a:pt x="12141" y="6934"/>
                  </a:cubicBezTo>
                  <a:cubicBezTo>
                    <a:pt x="14941" y="6247"/>
                    <a:pt x="18141" y="5265"/>
                    <a:pt x="19741" y="5265"/>
                  </a:cubicBezTo>
                  <a:cubicBezTo>
                    <a:pt x="21341" y="5265"/>
                    <a:pt x="21341" y="6247"/>
                    <a:pt x="20341" y="9094"/>
                  </a:cubicBezTo>
                  <a:cubicBezTo>
                    <a:pt x="19341" y="11942"/>
                    <a:pt x="17341" y="16654"/>
                    <a:pt x="15341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9328149" y="6566793"/>
              <a:ext cx="654051" cy="3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2726" y="16980"/>
                    <a:pt x="5452" y="12930"/>
                    <a:pt x="8039" y="8880"/>
                  </a:cubicBezTo>
                  <a:cubicBezTo>
                    <a:pt x="10625" y="4830"/>
                    <a:pt x="13072" y="780"/>
                    <a:pt x="15309" y="105"/>
                  </a:cubicBezTo>
                  <a:cubicBezTo>
                    <a:pt x="17546" y="-570"/>
                    <a:pt x="19573" y="2130"/>
                    <a:pt x="21600" y="4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9645649" y="6663737"/>
              <a:ext cx="108303" cy="21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553" fill="norm" stroke="1" extrusionOk="0">
                  <a:moveTo>
                    <a:pt x="6113" y="3765"/>
                  </a:moveTo>
                  <a:cubicBezTo>
                    <a:pt x="4075" y="3341"/>
                    <a:pt x="2038" y="2918"/>
                    <a:pt x="1630" y="2282"/>
                  </a:cubicBezTo>
                  <a:cubicBezTo>
                    <a:pt x="1223" y="1647"/>
                    <a:pt x="2445" y="800"/>
                    <a:pt x="4075" y="377"/>
                  </a:cubicBezTo>
                  <a:cubicBezTo>
                    <a:pt x="5706" y="-47"/>
                    <a:pt x="7743" y="-47"/>
                    <a:pt x="9781" y="59"/>
                  </a:cubicBezTo>
                  <a:cubicBezTo>
                    <a:pt x="11819" y="165"/>
                    <a:pt x="13857" y="377"/>
                    <a:pt x="15283" y="1541"/>
                  </a:cubicBezTo>
                  <a:cubicBezTo>
                    <a:pt x="16709" y="2706"/>
                    <a:pt x="17525" y="4824"/>
                    <a:pt x="17117" y="6200"/>
                  </a:cubicBezTo>
                  <a:cubicBezTo>
                    <a:pt x="16709" y="7577"/>
                    <a:pt x="15079" y="8212"/>
                    <a:pt x="13449" y="8953"/>
                  </a:cubicBezTo>
                  <a:cubicBezTo>
                    <a:pt x="11819" y="9694"/>
                    <a:pt x="10189" y="10541"/>
                    <a:pt x="10392" y="11282"/>
                  </a:cubicBezTo>
                  <a:cubicBezTo>
                    <a:pt x="10596" y="12024"/>
                    <a:pt x="12634" y="12659"/>
                    <a:pt x="14672" y="13294"/>
                  </a:cubicBezTo>
                  <a:cubicBezTo>
                    <a:pt x="16709" y="13929"/>
                    <a:pt x="18747" y="14565"/>
                    <a:pt x="19970" y="15518"/>
                  </a:cubicBezTo>
                  <a:cubicBezTo>
                    <a:pt x="21192" y="16471"/>
                    <a:pt x="21600" y="17741"/>
                    <a:pt x="18136" y="18800"/>
                  </a:cubicBezTo>
                  <a:cubicBezTo>
                    <a:pt x="14672" y="19859"/>
                    <a:pt x="7336" y="20706"/>
                    <a:pt x="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0325099" y="6568016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0743685" y="6177554"/>
              <a:ext cx="279916" cy="70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02" fill="norm" stroke="1" extrusionOk="0">
                  <a:moveTo>
                    <a:pt x="21159" y="1445"/>
                  </a:moveTo>
                  <a:cubicBezTo>
                    <a:pt x="21159" y="931"/>
                    <a:pt x="21159" y="416"/>
                    <a:pt x="20759" y="159"/>
                  </a:cubicBezTo>
                  <a:cubicBezTo>
                    <a:pt x="20359" y="-98"/>
                    <a:pt x="19559" y="-98"/>
                    <a:pt x="17559" y="577"/>
                  </a:cubicBezTo>
                  <a:cubicBezTo>
                    <a:pt x="15559" y="1252"/>
                    <a:pt x="12359" y="2602"/>
                    <a:pt x="9479" y="4209"/>
                  </a:cubicBezTo>
                  <a:cubicBezTo>
                    <a:pt x="6599" y="5816"/>
                    <a:pt x="4039" y="7681"/>
                    <a:pt x="2279" y="9609"/>
                  </a:cubicBezTo>
                  <a:cubicBezTo>
                    <a:pt x="519" y="11538"/>
                    <a:pt x="-441" y="13531"/>
                    <a:pt x="199" y="15331"/>
                  </a:cubicBezTo>
                  <a:cubicBezTo>
                    <a:pt x="839" y="17131"/>
                    <a:pt x="3079" y="18738"/>
                    <a:pt x="5079" y="19734"/>
                  </a:cubicBezTo>
                  <a:cubicBezTo>
                    <a:pt x="7079" y="20731"/>
                    <a:pt x="8839" y="21116"/>
                    <a:pt x="10599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1125199" y="6263216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6200" y="3491"/>
                    <a:pt x="21600" y="6982"/>
                    <a:pt x="21600" y="9927"/>
                  </a:cubicBezTo>
                  <a:cubicBezTo>
                    <a:pt x="21600" y="12873"/>
                    <a:pt x="16200" y="15273"/>
                    <a:pt x="11700" y="17127"/>
                  </a:cubicBezTo>
                  <a:cubicBezTo>
                    <a:pt x="7200" y="18982"/>
                    <a:pt x="3600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1207749" y="6269566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1017249" y="6561666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1" y="14400"/>
                    <a:pt x="6322" y="7200"/>
                    <a:pt x="9922" y="3600"/>
                  </a:cubicBezTo>
                  <a:cubicBezTo>
                    <a:pt x="13522" y="0"/>
                    <a:pt x="1756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1106149" y="6680200"/>
              <a:ext cx="93436" cy="17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01" fill="norm" stroke="1" extrusionOk="0">
                  <a:moveTo>
                    <a:pt x="1440" y="1005"/>
                  </a:moveTo>
                  <a:cubicBezTo>
                    <a:pt x="3840" y="502"/>
                    <a:pt x="6240" y="0"/>
                    <a:pt x="8640" y="0"/>
                  </a:cubicBezTo>
                  <a:cubicBezTo>
                    <a:pt x="11040" y="0"/>
                    <a:pt x="13440" y="502"/>
                    <a:pt x="15360" y="1256"/>
                  </a:cubicBezTo>
                  <a:cubicBezTo>
                    <a:pt x="17280" y="2009"/>
                    <a:pt x="18720" y="3014"/>
                    <a:pt x="18480" y="4144"/>
                  </a:cubicBezTo>
                  <a:cubicBezTo>
                    <a:pt x="18240" y="5274"/>
                    <a:pt x="16320" y="6530"/>
                    <a:pt x="13920" y="7535"/>
                  </a:cubicBezTo>
                  <a:cubicBezTo>
                    <a:pt x="11520" y="8540"/>
                    <a:pt x="8640" y="9293"/>
                    <a:pt x="8640" y="9419"/>
                  </a:cubicBezTo>
                  <a:cubicBezTo>
                    <a:pt x="8640" y="9544"/>
                    <a:pt x="11520" y="9042"/>
                    <a:pt x="14160" y="8916"/>
                  </a:cubicBezTo>
                  <a:cubicBezTo>
                    <a:pt x="16800" y="8791"/>
                    <a:pt x="19200" y="9042"/>
                    <a:pt x="20400" y="10172"/>
                  </a:cubicBezTo>
                  <a:cubicBezTo>
                    <a:pt x="21600" y="11302"/>
                    <a:pt x="21600" y="13312"/>
                    <a:pt x="19200" y="15447"/>
                  </a:cubicBezTo>
                  <a:cubicBezTo>
                    <a:pt x="16800" y="17581"/>
                    <a:pt x="12000" y="19842"/>
                    <a:pt x="8400" y="20721"/>
                  </a:cubicBezTo>
                  <a:cubicBezTo>
                    <a:pt x="4800" y="21600"/>
                    <a:pt x="2400" y="21098"/>
                    <a:pt x="0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1328399" y="6256866"/>
              <a:ext cx="192489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10452" y="0"/>
                  </a:moveTo>
                  <a:cubicBezTo>
                    <a:pt x="14168" y="1971"/>
                    <a:pt x="17884" y="3941"/>
                    <a:pt x="19742" y="6139"/>
                  </a:cubicBezTo>
                  <a:cubicBezTo>
                    <a:pt x="21600" y="8337"/>
                    <a:pt x="21600" y="10762"/>
                    <a:pt x="19626" y="13036"/>
                  </a:cubicBezTo>
                  <a:cubicBezTo>
                    <a:pt x="17652" y="15309"/>
                    <a:pt x="13703" y="17432"/>
                    <a:pt x="10103" y="18834"/>
                  </a:cubicBezTo>
                  <a:cubicBezTo>
                    <a:pt x="6503" y="20236"/>
                    <a:pt x="3252" y="209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1493499" y="6052079"/>
              <a:ext cx="196851" cy="20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2148"/>
                  </a:moveTo>
                  <a:cubicBezTo>
                    <a:pt x="929" y="1487"/>
                    <a:pt x="1858" y="826"/>
                    <a:pt x="2903" y="385"/>
                  </a:cubicBezTo>
                  <a:cubicBezTo>
                    <a:pt x="3948" y="-56"/>
                    <a:pt x="5110" y="-276"/>
                    <a:pt x="6271" y="606"/>
                  </a:cubicBezTo>
                  <a:cubicBezTo>
                    <a:pt x="7432" y="1487"/>
                    <a:pt x="8594" y="3471"/>
                    <a:pt x="8826" y="5565"/>
                  </a:cubicBezTo>
                  <a:cubicBezTo>
                    <a:pt x="9058" y="7659"/>
                    <a:pt x="8361" y="9863"/>
                    <a:pt x="7084" y="11626"/>
                  </a:cubicBezTo>
                  <a:cubicBezTo>
                    <a:pt x="5806" y="13389"/>
                    <a:pt x="3948" y="14712"/>
                    <a:pt x="4181" y="15593"/>
                  </a:cubicBezTo>
                  <a:cubicBezTo>
                    <a:pt x="4413" y="16475"/>
                    <a:pt x="6735" y="16916"/>
                    <a:pt x="9987" y="17797"/>
                  </a:cubicBezTo>
                  <a:cubicBezTo>
                    <a:pt x="13239" y="18679"/>
                    <a:pt x="17419" y="20002"/>
                    <a:pt x="21600" y="2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511550" y="3170766"/>
              <a:ext cx="831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4" y="19440"/>
                    <a:pt x="3188" y="17280"/>
                    <a:pt x="4974" y="15120"/>
                  </a:cubicBezTo>
                  <a:cubicBezTo>
                    <a:pt x="6760" y="12960"/>
                    <a:pt x="8739" y="10800"/>
                    <a:pt x="10882" y="8640"/>
                  </a:cubicBezTo>
                  <a:cubicBezTo>
                    <a:pt x="13026" y="6480"/>
                    <a:pt x="15334" y="4320"/>
                    <a:pt x="17148" y="2880"/>
                  </a:cubicBezTo>
                  <a:cubicBezTo>
                    <a:pt x="18962" y="1440"/>
                    <a:pt x="20281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222749" y="3087646"/>
              <a:ext cx="186974" cy="2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59" fill="norm" stroke="1" extrusionOk="0">
                  <a:moveTo>
                    <a:pt x="2848" y="1209"/>
                  </a:moveTo>
                  <a:cubicBezTo>
                    <a:pt x="1424" y="1016"/>
                    <a:pt x="0" y="823"/>
                    <a:pt x="0" y="534"/>
                  </a:cubicBezTo>
                  <a:cubicBezTo>
                    <a:pt x="0" y="245"/>
                    <a:pt x="1424" y="-141"/>
                    <a:pt x="4866" y="52"/>
                  </a:cubicBezTo>
                  <a:cubicBezTo>
                    <a:pt x="8308" y="245"/>
                    <a:pt x="13767" y="1016"/>
                    <a:pt x="17090" y="2655"/>
                  </a:cubicBezTo>
                  <a:cubicBezTo>
                    <a:pt x="20413" y="4295"/>
                    <a:pt x="21600" y="6802"/>
                    <a:pt x="20651" y="10080"/>
                  </a:cubicBezTo>
                  <a:cubicBezTo>
                    <a:pt x="19701" y="13359"/>
                    <a:pt x="16615" y="17409"/>
                    <a:pt x="1353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5324193" y="3012016"/>
              <a:ext cx="2250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9097" y="0"/>
                  </a:moveTo>
                  <a:cubicBezTo>
                    <a:pt x="7134" y="3840"/>
                    <a:pt x="5170" y="7680"/>
                    <a:pt x="3206" y="10800"/>
                  </a:cubicBezTo>
                  <a:cubicBezTo>
                    <a:pt x="1243" y="13920"/>
                    <a:pt x="-721" y="16320"/>
                    <a:pt x="261" y="18000"/>
                  </a:cubicBezTo>
                  <a:cubicBezTo>
                    <a:pt x="1243" y="19680"/>
                    <a:pt x="5170" y="20640"/>
                    <a:pt x="9097" y="21120"/>
                  </a:cubicBezTo>
                  <a:cubicBezTo>
                    <a:pt x="13024" y="21600"/>
                    <a:pt x="16952" y="21600"/>
                    <a:pt x="208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5282217" y="2997058"/>
              <a:ext cx="212591" cy="36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253" fill="norm" stroke="1" extrusionOk="0">
                  <a:moveTo>
                    <a:pt x="706" y="6501"/>
                  </a:moveTo>
                  <a:cubicBezTo>
                    <a:pt x="94" y="4753"/>
                    <a:pt x="-517" y="3005"/>
                    <a:pt x="706" y="1757"/>
                  </a:cubicBezTo>
                  <a:cubicBezTo>
                    <a:pt x="1928" y="508"/>
                    <a:pt x="4985" y="-241"/>
                    <a:pt x="8551" y="71"/>
                  </a:cubicBezTo>
                  <a:cubicBezTo>
                    <a:pt x="12117" y="383"/>
                    <a:pt x="16192" y="1757"/>
                    <a:pt x="18434" y="3817"/>
                  </a:cubicBezTo>
                  <a:cubicBezTo>
                    <a:pt x="20675" y="5877"/>
                    <a:pt x="21083" y="8624"/>
                    <a:pt x="19555" y="11246"/>
                  </a:cubicBezTo>
                  <a:cubicBezTo>
                    <a:pt x="18026" y="13868"/>
                    <a:pt x="14562" y="16365"/>
                    <a:pt x="12423" y="17863"/>
                  </a:cubicBezTo>
                  <a:cubicBezTo>
                    <a:pt x="10283" y="19361"/>
                    <a:pt x="9468" y="19861"/>
                    <a:pt x="8347" y="20360"/>
                  </a:cubicBezTo>
                  <a:cubicBezTo>
                    <a:pt x="7226" y="20860"/>
                    <a:pt x="5800" y="21359"/>
                    <a:pt x="5698" y="21234"/>
                  </a:cubicBezTo>
                  <a:cubicBezTo>
                    <a:pt x="5596" y="21109"/>
                    <a:pt x="6819" y="20360"/>
                    <a:pt x="8041" y="19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5676899" y="3110939"/>
              <a:ext cx="1841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45" y="12302"/>
                    <a:pt x="1490" y="4448"/>
                    <a:pt x="5090" y="1502"/>
                  </a:cubicBezTo>
                  <a:cubicBezTo>
                    <a:pt x="8690" y="-1443"/>
                    <a:pt x="1514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676899" y="3234266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6110427" y="2899671"/>
              <a:ext cx="106223" cy="44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05" fill="norm" stroke="1" extrusionOk="0">
                  <a:moveTo>
                    <a:pt x="21254" y="1139"/>
                  </a:moveTo>
                  <a:cubicBezTo>
                    <a:pt x="19560" y="728"/>
                    <a:pt x="17866" y="316"/>
                    <a:pt x="15960" y="111"/>
                  </a:cubicBezTo>
                  <a:cubicBezTo>
                    <a:pt x="14054" y="-95"/>
                    <a:pt x="11936" y="-95"/>
                    <a:pt x="9819" y="831"/>
                  </a:cubicBezTo>
                  <a:cubicBezTo>
                    <a:pt x="7701" y="1756"/>
                    <a:pt x="5583" y="3608"/>
                    <a:pt x="5372" y="4996"/>
                  </a:cubicBezTo>
                  <a:cubicBezTo>
                    <a:pt x="5160" y="6385"/>
                    <a:pt x="6854" y="7311"/>
                    <a:pt x="8548" y="7979"/>
                  </a:cubicBezTo>
                  <a:cubicBezTo>
                    <a:pt x="10242" y="8648"/>
                    <a:pt x="11936" y="9059"/>
                    <a:pt x="12995" y="9522"/>
                  </a:cubicBezTo>
                  <a:cubicBezTo>
                    <a:pt x="14054" y="9985"/>
                    <a:pt x="14478" y="10499"/>
                    <a:pt x="12995" y="11271"/>
                  </a:cubicBezTo>
                  <a:cubicBezTo>
                    <a:pt x="11513" y="12042"/>
                    <a:pt x="8125" y="13071"/>
                    <a:pt x="5372" y="14048"/>
                  </a:cubicBezTo>
                  <a:cubicBezTo>
                    <a:pt x="2619" y="15025"/>
                    <a:pt x="501" y="15951"/>
                    <a:pt x="78" y="16979"/>
                  </a:cubicBezTo>
                  <a:cubicBezTo>
                    <a:pt x="-346" y="18008"/>
                    <a:pt x="925" y="19139"/>
                    <a:pt x="4736" y="19911"/>
                  </a:cubicBezTo>
                  <a:cubicBezTo>
                    <a:pt x="8548" y="20682"/>
                    <a:pt x="14901" y="21094"/>
                    <a:pt x="21254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6264679" y="2981165"/>
              <a:ext cx="242055" cy="36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47" fill="norm" stroke="1" extrusionOk="0">
                  <a:moveTo>
                    <a:pt x="1361" y="6650"/>
                  </a:moveTo>
                  <a:cubicBezTo>
                    <a:pt x="802" y="6030"/>
                    <a:pt x="243" y="5409"/>
                    <a:pt x="57" y="4788"/>
                  </a:cubicBezTo>
                  <a:cubicBezTo>
                    <a:pt x="-129" y="4168"/>
                    <a:pt x="57" y="3547"/>
                    <a:pt x="1826" y="2864"/>
                  </a:cubicBezTo>
                  <a:cubicBezTo>
                    <a:pt x="3595" y="2181"/>
                    <a:pt x="6947" y="1437"/>
                    <a:pt x="9926" y="940"/>
                  </a:cubicBezTo>
                  <a:cubicBezTo>
                    <a:pt x="12905" y="444"/>
                    <a:pt x="15512" y="195"/>
                    <a:pt x="17374" y="71"/>
                  </a:cubicBezTo>
                  <a:cubicBezTo>
                    <a:pt x="19237" y="-53"/>
                    <a:pt x="20354" y="-53"/>
                    <a:pt x="20912" y="381"/>
                  </a:cubicBezTo>
                  <a:cubicBezTo>
                    <a:pt x="21471" y="816"/>
                    <a:pt x="21471" y="1685"/>
                    <a:pt x="20540" y="3981"/>
                  </a:cubicBezTo>
                  <a:cubicBezTo>
                    <a:pt x="19609" y="6278"/>
                    <a:pt x="17747" y="10002"/>
                    <a:pt x="16537" y="13168"/>
                  </a:cubicBezTo>
                  <a:cubicBezTo>
                    <a:pt x="15326" y="16333"/>
                    <a:pt x="14768" y="18940"/>
                    <a:pt x="14209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6318249" y="3202516"/>
              <a:ext cx="1905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6508749" y="3285066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743"/>
                    <a:pt x="11700" y="5486"/>
                    <a:pt x="8100" y="9086"/>
                  </a:cubicBezTo>
                  <a:cubicBezTo>
                    <a:pt x="4500" y="12686"/>
                    <a:pt x="2250" y="171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6857999" y="3018366"/>
              <a:ext cx="1569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523"/>
                    <a:pt x="16200" y="7047"/>
                    <a:pt x="18900" y="10647"/>
                  </a:cubicBezTo>
                  <a:cubicBezTo>
                    <a:pt x="21600" y="14247"/>
                    <a:pt x="18900" y="17923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6877049" y="3310466"/>
              <a:ext cx="152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895"/>
                    <a:pt x="21600" y="3789"/>
                    <a:pt x="18000" y="7389"/>
                  </a:cubicBezTo>
                  <a:cubicBezTo>
                    <a:pt x="14400" y="10989"/>
                    <a:pt x="7200" y="162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270749" y="3005666"/>
              <a:ext cx="5379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0" y="0"/>
                  </a:moveTo>
                  <a:cubicBezTo>
                    <a:pt x="3323" y="379"/>
                    <a:pt x="6646" y="758"/>
                    <a:pt x="9138" y="2147"/>
                  </a:cubicBezTo>
                  <a:cubicBezTo>
                    <a:pt x="11631" y="3537"/>
                    <a:pt x="13292" y="5937"/>
                    <a:pt x="15369" y="9032"/>
                  </a:cubicBezTo>
                  <a:cubicBezTo>
                    <a:pt x="17446" y="12126"/>
                    <a:pt x="19938" y="15916"/>
                    <a:pt x="20769" y="18126"/>
                  </a:cubicBezTo>
                  <a:cubicBezTo>
                    <a:pt x="21600" y="20337"/>
                    <a:pt x="20769" y="20968"/>
                    <a:pt x="199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7365999" y="3310466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7569199" y="3003671"/>
              <a:ext cx="162450" cy="34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40" fill="norm" stroke="1" extrusionOk="0">
                  <a:moveTo>
                    <a:pt x="5815" y="124"/>
                  </a:moveTo>
                  <a:cubicBezTo>
                    <a:pt x="8585" y="-7"/>
                    <a:pt x="11354" y="-138"/>
                    <a:pt x="13846" y="320"/>
                  </a:cubicBezTo>
                  <a:cubicBezTo>
                    <a:pt x="16338" y="778"/>
                    <a:pt x="18554" y="1826"/>
                    <a:pt x="19662" y="2742"/>
                  </a:cubicBezTo>
                  <a:cubicBezTo>
                    <a:pt x="20769" y="3658"/>
                    <a:pt x="20769" y="4444"/>
                    <a:pt x="19938" y="5295"/>
                  </a:cubicBezTo>
                  <a:cubicBezTo>
                    <a:pt x="19108" y="6146"/>
                    <a:pt x="17446" y="7062"/>
                    <a:pt x="16200" y="7913"/>
                  </a:cubicBezTo>
                  <a:cubicBezTo>
                    <a:pt x="14954" y="8764"/>
                    <a:pt x="14123" y="9549"/>
                    <a:pt x="14262" y="10204"/>
                  </a:cubicBezTo>
                  <a:cubicBezTo>
                    <a:pt x="14400" y="10858"/>
                    <a:pt x="15508" y="11382"/>
                    <a:pt x="16892" y="12233"/>
                  </a:cubicBezTo>
                  <a:cubicBezTo>
                    <a:pt x="18277" y="13084"/>
                    <a:pt x="19938" y="14262"/>
                    <a:pt x="20769" y="15244"/>
                  </a:cubicBezTo>
                  <a:cubicBezTo>
                    <a:pt x="21600" y="16226"/>
                    <a:pt x="21600" y="17011"/>
                    <a:pt x="18831" y="18058"/>
                  </a:cubicBezTo>
                  <a:cubicBezTo>
                    <a:pt x="16062" y="19106"/>
                    <a:pt x="10523" y="20415"/>
                    <a:pt x="6923" y="20938"/>
                  </a:cubicBezTo>
                  <a:cubicBezTo>
                    <a:pt x="3323" y="21462"/>
                    <a:pt x="1662" y="21200"/>
                    <a:pt x="0" y="20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867649" y="2916766"/>
              <a:ext cx="14214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5718" y="0"/>
                  </a:moveTo>
                  <a:cubicBezTo>
                    <a:pt x="9529" y="0"/>
                    <a:pt x="13341" y="0"/>
                    <a:pt x="16200" y="450"/>
                  </a:cubicBezTo>
                  <a:cubicBezTo>
                    <a:pt x="19059" y="900"/>
                    <a:pt x="20965" y="1800"/>
                    <a:pt x="21282" y="3150"/>
                  </a:cubicBezTo>
                  <a:cubicBezTo>
                    <a:pt x="21600" y="4500"/>
                    <a:pt x="20329" y="6300"/>
                    <a:pt x="18265" y="7936"/>
                  </a:cubicBezTo>
                  <a:cubicBezTo>
                    <a:pt x="16200" y="9573"/>
                    <a:pt x="13341" y="11045"/>
                    <a:pt x="12071" y="12191"/>
                  </a:cubicBezTo>
                  <a:cubicBezTo>
                    <a:pt x="10800" y="13336"/>
                    <a:pt x="11118" y="14155"/>
                    <a:pt x="12547" y="15177"/>
                  </a:cubicBezTo>
                  <a:cubicBezTo>
                    <a:pt x="13976" y="16200"/>
                    <a:pt x="16518" y="17427"/>
                    <a:pt x="17153" y="18450"/>
                  </a:cubicBezTo>
                  <a:cubicBezTo>
                    <a:pt x="17788" y="19473"/>
                    <a:pt x="16518" y="20291"/>
                    <a:pt x="13341" y="20782"/>
                  </a:cubicBezTo>
                  <a:cubicBezTo>
                    <a:pt x="10165" y="21273"/>
                    <a:pt x="5082" y="214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